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35" r:id="rId4"/>
    <p:sldMasterId id="2147484302" r:id="rId5"/>
    <p:sldMasterId id="2147484284" r:id="rId6"/>
    <p:sldMasterId id="2147484287" r:id="rId7"/>
    <p:sldMasterId id="2147484286" r:id="rId8"/>
    <p:sldMasterId id="2147484285" r:id="rId9"/>
    <p:sldMasterId id="2147484274" r:id="rId10"/>
    <p:sldMasterId id="2147484190" r:id="rId11"/>
    <p:sldMasterId id="2147484321" r:id="rId12"/>
  </p:sldMasterIdLst>
  <p:notesMasterIdLst>
    <p:notesMasterId r:id="rId23"/>
  </p:notesMasterIdLst>
  <p:handoutMasterIdLst>
    <p:handoutMasterId r:id="rId24"/>
  </p:handoutMasterIdLst>
  <p:sldIdLst>
    <p:sldId id="331" r:id="rId13"/>
    <p:sldId id="330" r:id="rId14"/>
    <p:sldId id="683" r:id="rId15"/>
    <p:sldId id="305" r:id="rId16"/>
    <p:sldId id="294" r:id="rId17"/>
    <p:sldId id="329" r:id="rId18"/>
    <p:sldId id="2132" r:id="rId19"/>
    <p:sldId id="2147481775" r:id="rId20"/>
    <p:sldId id="272" r:id="rId21"/>
    <p:sldId id="279" r:id="rId22"/>
  </p:sldIdLst>
  <p:sldSz cx="9144000" cy="5143500" type="screen16x9"/>
  <p:notesSz cx="6797675" cy="9926638"/>
  <p:custDataLst>
    <p:tags r:id="rId25"/>
  </p:custDataLst>
  <p:defaultTextStyle>
    <a:defPPr>
      <a:defRPr lang="en-US"/>
    </a:defPPr>
    <a:lvl1pPr algn="l" rtl="0" fontAlgn="base">
      <a:spcBef>
        <a:spcPct val="0"/>
      </a:spcBef>
      <a:spcAft>
        <a:spcPct val="0"/>
      </a:spcAft>
      <a:defRPr kern="1200">
        <a:solidFill>
          <a:schemeClr val="tx1"/>
        </a:solidFill>
        <a:latin typeface="Calibri" charset="0"/>
        <a:ea typeface="Geneva" charset="0"/>
        <a:cs typeface="Geneva" charset="0"/>
      </a:defRPr>
    </a:lvl1pPr>
    <a:lvl2pPr marL="457200" algn="l" rtl="0" fontAlgn="base">
      <a:spcBef>
        <a:spcPct val="0"/>
      </a:spcBef>
      <a:spcAft>
        <a:spcPct val="0"/>
      </a:spcAft>
      <a:defRPr kern="1200">
        <a:solidFill>
          <a:schemeClr val="tx1"/>
        </a:solidFill>
        <a:latin typeface="Calibri" charset="0"/>
        <a:ea typeface="Geneva" charset="0"/>
        <a:cs typeface="Geneva" charset="0"/>
      </a:defRPr>
    </a:lvl2pPr>
    <a:lvl3pPr marL="914400" algn="l" rtl="0" fontAlgn="base">
      <a:spcBef>
        <a:spcPct val="0"/>
      </a:spcBef>
      <a:spcAft>
        <a:spcPct val="0"/>
      </a:spcAft>
      <a:defRPr kern="1200">
        <a:solidFill>
          <a:schemeClr val="tx1"/>
        </a:solidFill>
        <a:latin typeface="Calibri" charset="0"/>
        <a:ea typeface="Geneva" charset="0"/>
        <a:cs typeface="Geneva" charset="0"/>
      </a:defRPr>
    </a:lvl3pPr>
    <a:lvl4pPr marL="1371600" algn="l" rtl="0" fontAlgn="base">
      <a:spcBef>
        <a:spcPct val="0"/>
      </a:spcBef>
      <a:spcAft>
        <a:spcPct val="0"/>
      </a:spcAft>
      <a:defRPr kern="1200">
        <a:solidFill>
          <a:schemeClr val="tx1"/>
        </a:solidFill>
        <a:latin typeface="Calibri" charset="0"/>
        <a:ea typeface="Geneva" charset="0"/>
        <a:cs typeface="Geneva" charset="0"/>
      </a:defRPr>
    </a:lvl4pPr>
    <a:lvl5pPr marL="1828800" algn="l"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2" orient="horz" pos="3682">
          <p15:clr>
            <a:srgbClr val="A4A3A4"/>
          </p15:clr>
        </p15:guide>
        <p15:guide id="3" orient="horz" pos="3791">
          <p15:clr>
            <a:srgbClr val="A4A3A4"/>
          </p15:clr>
        </p15:guide>
        <p15:guide id="4"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64504C-9C3B-3C65-42DC-ED185394EA61}" name="Alessia Soldi" initials="AS" userId="S::ASoldi@euronext.com::b4965d8b-3f12-4918-8ee0-6ed5df6ec11a" providerId="AD"/>
  <p188:author id="{DD198D79-ED10-B1FE-9CE7-19A1E65ADCF0}" name="Gianluca Letterio" initials="GL" userId="S::GLetterio@euronext.com::61e3f915-7f0a-4713-8a96-0114ec205514" providerId="AD"/>
  <p188:author id="{B1B9C9CF-90CA-63A7-A4EC-F16C8717F4B1}" name="Alessandro Casini" initials="AC" userId="S::acasini@euronext.com::cbecee4c-2cd4-4c77-9d5f-e6275015a24f" providerId="AD"/>
  <p188:author id="{89F666F4-943E-8CE9-AD12-1FDA1AC63272}" name="Marina Canalis" initials="MC" userId="S::MCanalis@euronext.com::2c57354e-02c7-4286-b691-70fbdb464bf6" providerId="AD"/>
  <p188:author id="{C0D0BEF9-F37F-E826-F9E5-BA27AE4162CA}" name="Maria Bachetti" initials="MB" userId="S::mbachetti@euronext.com::5f20e44f-f7dd-410c-a3ff-eae91b865ca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T-ELM" initials="ELM" lastIdx="1" clrIdx="0"/>
  <p:cmAuthor id="2" name="CARRAU Sylvaine" initials="CS" lastIdx="49" clrIdx="1">
    <p:extLst>
      <p:ext uri="{19B8F6BF-5375-455C-9EA6-DF929625EA0E}">
        <p15:presenceInfo xmlns:p15="http://schemas.microsoft.com/office/powerpoint/2012/main" userId="S-1-5-21-4033699990-4246261835-258935460-36860" providerId="AD"/>
      </p:ext>
    </p:extLst>
  </p:cmAuthor>
  <p:cmAuthor id="3" name="WINTERBOTTOM Clara" initials="WC" lastIdx="13" clrIdx="2">
    <p:extLst>
      <p:ext uri="{19B8F6BF-5375-455C-9EA6-DF929625EA0E}">
        <p15:presenceInfo xmlns:p15="http://schemas.microsoft.com/office/powerpoint/2012/main" userId="S-1-5-21-4033699990-4246261835-258935460-1319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2D050"/>
    <a:srgbClr val="008D7F"/>
    <a:srgbClr val="505050"/>
    <a:srgbClr val="8DD3F0"/>
    <a:srgbClr val="41B6E6"/>
    <a:srgbClr val="41CAF7"/>
    <a:srgbClr val="00B0F0"/>
    <a:srgbClr val="1A92C4"/>
    <a:srgbClr val="006AAC"/>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A26693-AFB6-454E-A5C6-64E5BE386415}" v="144" dt="2024-04-03T15:41:59.279"/>
    <p1510:client id="{640F8363-3F20-4691-A7C2-8EC24B7F9A15}" v="1" dt="2024-04-03T15:47:07.088"/>
    <p1510:client id="{B9A6A508-C9BE-42EC-8E28-57128BAEB752}" v="50" dt="2024-04-03T15:43:41.1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57" autoAdjust="0"/>
    <p:restoredTop sz="94660"/>
  </p:normalViewPr>
  <p:slideViewPr>
    <p:cSldViewPr snapToGrid="0">
      <p:cViewPr varScale="1">
        <p:scale>
          <a:sx n="120" d="100"/>
          <a:sy n="120" d="100"/>
        </p:scale>
        <p:origin x="1296" y="108"/>
      </p:cViewPr>
      <p:guideLst>
        <p:guide orient="horz" pos="3682"/>
        <p:guide orient="horz" pos="3791"/>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340189581585284E-2"/>
          <c:y val="8.3549597298495593E-2"/>
          <c:w val="0.90457883859976818"/>
          <c:h val="0.85237560172501969"/>
        </c:manualLayout>
      </c:layout>
      <c:barChart>
        <c:barDir val="col"/>
        <c:grouping val="clustered"/>
        <c:varyColors val="0"/>
        <c:ser>
          <c:idx val="3"/>
          <c:order val="0"/>
          <c:tx>
            <c:strRef>
              <c:f>Sheet1!$E$1</c:f>
              <c:strCache>
                <c:ptCount val="1"/>
                <c:pt idx="0">
                  <c:v>SLOIM Top2 Stress</c:v>
                </c:pt>
              </c:strCache>
            </c:strRef>
          </c:tx>
          <c:spPr>
            <a:solidFill>
              <a:schemeClr val="accent2"/>
            </a:solidFill>
            <a:ln>
              <a:noFill/>
            </a:ln>
            <a:effectLst/>
          </c:spPr>
          <c:invertIfNegative val="0"/>
          <c:dLbls>
            <c:numFmt formatCode="&quot;€&quot;#,##0.00" sourceLinked="0"/>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650" b="0" i="0" u="none" strike="noStrike" kern="1200" baseline="0">
                    <a:solidFill>
                      <a:srgbClr val="000000"/>
                    </a:solidFill>
                    <a:effectLst/>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Upside Price Variation, Double-Volatility</c:v>
                </c:pt>
                <c:pt idx="1">
                  <c:v>Upside Price Variation, Half-Volatility</c:v>
                </c:pt>
                <c:pt idx="2">
                  <c:v>Downside Price Variation, Double-Volatility</c:v>
                </c:pt>
                <c:pt idx="3">
                  <c:v>Downside Price Variation, Half-Volatility</c:v>
                </c:pt>
                <c:pt idx="4">
                  <c:v>Extra-Stress, Double-Volatility</c:v>
                </c:pt>
                <c:pt idx="5">
                  <c:v>Real Life Price Change, Double-Volatility</c:v>
                </c:pt>
                <c:pt idx="6">
                  <c:v>Real Life Price Change, Half-Volatility</c:v>
                </c:pt>
              </c:strCache>
            </c:strRef>
          </c:cat>
          <c:val>
            <c:numRef>
              <c:f>Sheet1!$E$2:$E$8</c:f>
              <c:numCache>
                <c:formatCode>General</c:formatCode>
                <c:ptCount val="7"/>
                <c:pt idx="0">
                  <c:v>905692223.35135865</c:v>
                </c:pt>
                <c:pt idx="1">
                  <c:v>842506522.63769841</c:v>
                </c:pt>
                <c:pt idx="2">
                  <c:v>1056797009.935395</c:v>
                </c:pt>
                <c:pt idx="3">
                  <c:v>902095532.09539461</c:v>
                </c:pt>
                <c:pt idx="4">
                  <c:v>1041489626.745394</c:v>
                </c:pt>
                <c:pt idx="5">
                  <c:v>829529963.51294947</c:v>
                </c:pt>
                <c:pt idx="6">
                  <c:v>643499522.81096578</c:v>
                </c:pt>
              </c:numCache>
            </c:numRef>
          </c:val>
          <c:extLst>
            <c:ext xmlns:c16="http://schemas.microsoft.com/office/drawing/2014/chart" uri="{C3380CC4-5D6E-409C-BE32-E72D297353CC}">
              <c16:uniqueId val="{00000000-9AC5-4C97-A44A-917DB9F45CEB}"/>
            </c:ext>
          </c:extLst>
        </c:ser>
        <c:ser>
          <c:idx val="1"/>
          <c:order val="1"/>
          <c:tx>
            <c:strRef>
              <c:f>Sheet1!$B$1</c:f>
              <c:strCache>
                <c:ptCount val="1"/>
                <c:pt idx="0">
                  <c:v>SLOIM Top2 Reverse</c:v>
                </c:pt>
              </c:strCache>
            </c:strRef>
          </c:tx>
          <c:spPr>
            <a:solidFill>
              <a:schemeClr val="accent1"/>
            </a:solidFill>
            <a:ln w="22225">
              <a:noFill/>
            </a:ln>
            <a:effectLst/>
          </c:spPr>
          <c:invertIfNegative val="0"/>
          <c:dPt>
            <c:idx val="2"/>
            <c:invertIfNegative val="0"/>
            <c:bubble3D val="0"/>
            <c:spPr>
              <a:solidFill>
                <a:schemeClr val="accent1"/>
              </a:solidFill>
              <a:ln w="22225">
                <a:noFill/>
              </a:ln>
              <a:effectLst/>
            </c:spPr>
            <c:extLst>
              <c:ext xmlns:c16="http://schemas.microsoft.com/office/drawing/2014/chart" uri="{C3380CC4-5D6E-409C-BE32-E72D297353CC}">
                <c16:uniqueId val="{00000002-9AC5-4C97-A44A-917DB9F45CEB}"/>
              </c:ext>
            </c:extLst>
          </c:dPt>
          <c:dLbls>
            <c:numFmt formatCode="_(&quot;€&quot;* #,##0.00_);_(&quot;€&quot;* \(#,##0.00\);_(&quot;€&quot;* &quot;-&quot;??_);_(@_)" sourceLinked="0"/>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650" b="0" i="0" u="none" strike="noStrike" kern="1200" baseline="0">
                    <a:solidFill>
                      <a:srgbClr val="000000"/>
                    </a:solidFill>
                    <a:effectLst/>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Upside Price Variation, Double-Volatility</c:v>
                </c:pt>
                <c:pt idx="1">
                  <c:v>Upside Price Variation, Half-Volatility</c:v>
                </c:pt>
                <c:pt idx="2">
                  <c:v>Downside Price Variation, Double-Volatility</c:v>
                </c:pt>
                <c:pt idx="3">
                  <c:v>Downside Price Variation, Half-Volatility</c:v>
                </c:pt>
                <c:pt idx="4">
                  <c:v>Extra-Stress, Double-Volatility</c:v>
                </c:pt>
                <c:pt idx="5">
                  <c:v>Real Life Price Change, Double-Volatility</c:v>
                </c:pt>
                <c:pt idx="6">
                  <c:v>Real Life Price Change, Half-Volatility</c:v>
                </c:pt>
              </c:strCache>
            </c:strRef>
          </c:cat>
          <c:val>
            <c:numRef>
              <c:f>Sheet1!$B$2:$B$8</c:f>
              <c:numCache>
                <c:formatCode>General</c:formatCode>
                <c:ptCount val="7"/>
                <c:pt idx="0">
                  <c:v>1823219300.307405</c:v>
                </c:pt>
                <c:pt idx="1">
                  <c:v>1823949496.6374049</c:v>
                </c:pt>
                <c:pt idx="2">
                  <c:v>1727085384.518805</c:v>
                </c:pt>
                <c:pt idx="3">
                  <c:v>2008333610.4308879</c:v>
                </c:pt>
                <c:pt idx="4">
                  <c:v>1720851471.958806</c:v>
                </c:pt>
                <c:pt idx="5">
                  <c:v>1868710303.400471</c:v>
                </c:pt>
                <c:pt idx="6">
                  <c:v>1811410474.2142611</c:v>
                </c:pt>
              </c:numCache>
            </c:numRef>
          </c:val>
          <c:extLst>
            <c:ext xmlns:c16="http://schemas.microsoft.com/office/drawing/2014/chart" uri="{C3380CC4-5D6E-409C-BE32-E72D297353CC}">
              <c16:uniqueId val="{00000003-9AC5-4C97-A44A-917DB9F45CEB}"/>
            </c:ext>
          </c:extLst>
        </c:ser>
        <c:dLbls>
          <c:showLegendKey val="0"/>
          <c:showVal val="0"/>
          <c:showCatName val="0"/>
          <c:showSerName val="0"/>
          <c:showPercent val="0"/>
          <c:showBubbleSize val="0"/>
        </c:dLbls>
        <c:gapWidth val="150"/>
        <c:axId val="491753440"/>
        <c:axId val="491759016"/>
      </c:barChart>
      <c:lineChart>
        <c:grouping val="standard"/>
        <c:varyColors val="0"/>
        <c:ser>
          <c:idx val="2"/>
          <c:order val="2"/>
          <c:tx>
            <c:strRef>
              <c:f>Sheet1!$C$1</c:f>
              <c:strCache>
                <c:ptCount val="1"/>
                <c:pt idx="0">
                  <c:v>Default Fund</c:v>
                </c:pt>
              </c:strCache>
            </c:strRef>
          </c:tx>
          <c:spPr>
            <a:ln w="22225" cap="rnd">
              <a:solidFill>
                <a:srgbClr val="C00000"/>
              </a:solidFill>
              <a:prstDash val="sysDash"/>
              <a:round/>
            </a:ln>
            <a:effectLst/>
          </c:spPr>
          <c:marker>
            <c:symbol val="none"/>
          </c:marker>
          <c:cat>
            <c:strRef>
              <c:f>Sheet1!$A$2:$A$8</c:f>
              <c:strCache>
                <c:ptCount val="7"/>
                <c:pt idx="0">
                  <c:v>Upside Price Variation, Double-Volatility</c:v>
                </c:pt>
                <c:pt idx="1">
                  <c:v>Upside Price Variation, Half-Volatility</c:v>
                </c:pt>
                <c:pt idx="2">
                  <c:v>Downside Price Variation, Double-Volatility</c:v>
                </c:pt>
                <c:pt idx="3">
                  <c:v>Downside Price Variation, Half-Volatility</c:v>
                </c:pt>
                <c:pt idx="4">
                  <c:v>Extra-Stress, Double-Volatility</c:v>
                </c:pt>
                <c:pt idx="5">
                  <c:v>Real Life Price Change, Double-Volatility</c:v>
                </c:pt>
                <c:pt idx="6">
                  <c:v>Real Life Price Change, Half-Volatility</c:v>
                </c:pt>
              </c:strCache>
            </c:strRef>
          </c:cat>
          <c:val>
            <c:numRef>
              <c:f>Sheet1!$C$2:$C$8</c:f>
              <c:numCache>
                <c:formatCode>General</c:formatCode>
                <c:ptCount val="7"/>
                <c:pt idx="0">
                  <c:v>1700000000</c:v>
                </c:pt>
                <c:pt idx="1">
                  <c:v>1700000000</c:v>
                </c:pt>
                <c:pt idx="2">
                  <c:v>1700000000</c:v>
                </c:pt>
                <c:pt idx="3">
                  <c:v>1700000000</c:v>
                </c:pt>
                <c:pt idx="4">
                  <c:v>1700000000</c:v>
                </c:pt>
                <c:pt idx="5">
                  <c:v>1700000000</c:v>
                </c:pt>
                <c:pt idx="6">
                  <c:v>1700000000</c:v>
                </c:pt>
              </c:numCache>
            </c:numRef>
          </c:val>
          <c:smooth val="0"/>
          <c:extLst>
            <c:ext xmlns:c16="http://schemas.microsoft.com/office/drawing/2014/chart" uri="{C3380CC4-5D6E-409C-BE32-E72D297353CC}">
              <c16:uniqueId val="{00000004-9AC5-4C97-A44A-917DB9F45CEB}"/>
            </c:ext>
          </c:extLst>
        </c:ser>
        <c:dLbls>
          <c:showLegendKey val="0"/>
          <c:showVal val="0"/>
          <c:showCatName val="0"/>
          <c:showSerName val="0"/>
          <c:showPercent val="0"/>
          <c:showBubbleSize val="0"/>
        </c:dLbls>
        <c:marker val="1"/>
        <c:smooth val="0"/>
        <c:axId val="491753440"/>
        <c:axId val="491759016"/>
      </c:lineChart>
      <c:scatterChart>
        <c:scatterStyle val="lineMarker"/>
        <c:varyColors val="0"/>
        <c:ser>
          <c:idx val="0"/>
          <c:order val="3"/>
          <c:tx>
            <c:strRef>
              <c:f>Sheet1!$D$1</c:f>
              <c:strCache>
                <c:ptCount val="1"/>
                <c:pt idx="0">
                  <c:v>Multiplier</c:v>
                </c:pt>
              </c:strCache>
            </c:strRef>
          </c:tx>
          <c:spPr>
            <a:ln w="25400" cap="rnd">
              <a:noFill/>
              <a:round/>
            </a:ln>
            <a:effectLst/>
          </c:spPr>
          <c:marker>
            <c:symbol val="none"/>
          </c:marker>
          <c:dLbls>
            <c:dLbl>
              <c:idx val="2"/>
              <c:tx>
                <c:rich>
                  <a:bodyPr/>
                  <a:lstStyle/>
                  <a:p>
                    <a:fld id="{7E1877BB-89D2-4BF1-B988-3275D71A26E8}" type="SERIESNAME">
                      <a:rPr lang="en-US"/>
                      <a:pPr/>
                      <a:t>[SERIES NAME]</a:t>
                    </a:fld>
                    <a:r>
                      <a:rPr lang="en-US" baseline="0"/>
                      <a:t>=1.5</a:t>
                    </a:r>
                  </a:p>
                </c:rich>
              </c:tx>
              <c:dLblPos val="ctr"/>
              <c:showLegendKey val="0"/>
              <c:showVal val="1"/>
              <c:showCatName val="0"/>
              <c:showSerName val="1"/>
              <c:showPercent val="0"/>
              <c:showBubbleSize val="0"/>
              <c:separator>=</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127C-4ABD-B182-FAE78E993927}"/>
                </c:ext>
              </c:extLst>
            </c:dLbl>
            <c:dLbl>
              <c:idx val="3"/>
              <c:tx>
                <c:rich>
                  <a:bodyPr/>
                  <a:lstStyle/>
                  <a:p>
                    <a:fld id="{11576CC5-5571-465F-9FA6-B8C06DC3D6C2}" type="SERIESNAME">
                      <a:rPr lang="en-US"/>
                      <a:pPr/>
                      <a:t>[SERIES NAME]</a:t>
                    </a:fld>
                    <a:r>
                      <a:rPr lang="en-US" baseline="0" dirty="0"/>
                      <a:t>=1.75</a:t>
                    </a:r>
                  </a:p>
                </c:rich>
              </c:tx>
              <c:dLblPos val="ctr"/>
              <c:showLegendKey val="0"/>
              <c:showVal val="1"/>
              <c:showCatName val="0"/>
              <c:showSerName val="1"/>
              <c:showPercent val="0"/>
              <c:showBubbleSize val="0"/>
              <c:separator>=</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F5B4-4E26-903C-20483A90F10D}"/>
                </c:ext>
              </c:extLst>
            </c:dLbl>
            <c:dLbl>
              <c:idx val="4"/>
              <c:tx>
                <c:rich>
                  <a:bodyPr/>
                  <a:lstStyle/>
                  <a:p>
                    <a:fld id="{BD70F0F9-44B2-49DF-881A-AB5959C111D0}" type="SERIESNAME">
                      <a:rPr lang="en-US"/>
                      <a:pPr/>
                      <a:t>[SERIES NAME]</a:t>
                    </a:fld>
                    <a:r>
                      <a:rPr lang="en-US" baseline="0"/>
                      <a:t>=1.5</a:t>
                    </a:r>
                  </a:p>
                </c:rich>
              </c:tx>
              <c:dLblPos val="ctr"/>
              <c:showLegendKey val="0"/>
              <c:showVal val="1"/>
              <c:showCatName val="0"/>
              <c:showSerName val="1"/>
              <c:showPercent val="0"/>
              <c:showBubbleSize val="0"/>
              <c:separator>=</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F5B4-4E26-903C-20483A90F10D}"/>
                </c:ext>
              </c:extLst>
            </c:dLbl>
            <c:dLbl>
              <c:idx val="5"/>
              <c:tx>
                <c:rich>
                  <a:bodyPr/>
                  <a:lstStyle/>
                  <a:p>
                    <a:fld id="{99EA6D58-1B5B-447D-B5C2-5456A3BE7B57}" type="SERIESNAME">
                      <a:rPr lang="en-US"/>
                      <a:pPr/>
                      <a:t>[SERIES NAME]</a:t>
                    </a:fld>
                    <a:r>
                      <a:rPr lang="en-US" baseline="0"/>
                      <a:t>=2.0</a:t>
                    </a:r>
                  </a:p>
                </c:rich>
              </c:tx>
              <c:dLblPos val="ctr"/>
              <c:showLegendKey val="0"/>
              <c:showVal val="1"/>
              <c:showCatName val="0"/>
              <c:showSerName val="1"/>
              <c:showPercent val="0"/>
              <c:showBubbleSize val="0"/>
              <c:separator>=</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F5B4-4E26-903C-20483A90F10D}"/>
                </c:ext>
              </c:extLst>
            </c:dLbl>
            <c:dLbl>
              <c:idx val="6"/>
              <c:tx>
                <c:rich>
                  <a:bodyPr/>
                  <a:lstStyle/>
                  <a:p>
                    <a:fld id="{B74F7760-43A6-4D0F-93BE-A6A40D662137}" type="SERIESNAME">
                      <a:rPr lang="en-US" smtClean="0"/>
                      <a:pPr/>
                      <a:t>[SERIES NAME]</a:t>
                    </a:fld>
                    <a:r>
                      <a:rPr lang="en-US" baseline="0"/>
                      <a:t>=2.0</a:t>
                    </a:r>
                  </a:p>
                </c:rich>
              </c:tx>
              <c:dLblPos val="ctr"/>
              <c:showLegendKey val="0"/>
              <c:showVal val="1"/>
              <c:showCatName val="0"/>
              <c:showSerName val="1"/>
              <c:showPercent val="0"/>
              <c:showBubbleSize val="0"/>
              <c:separator>=</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F5B4-4E26-903C-20483A90F10D}"/>
                </c:ext>
              </c:extLst>
            </c:dLbl>
            <c:spPr>
              <a:solidFill>
                <a:schemeClr val="bg1"/>
              </a:solidFill>
              <a:ln>
                <a:solidFill>
                  <a:schemeClr val="tx1"/>
                </a:solidFill>
              </a:ln>
              <a:effectLst/>
            </c:spPr>
            <c:txPr>
              <a:bodyPr rot="0" spcFirstLastPara="1" vertOverflow="overflow" horzOverflow="overflow" vert="horz" wrap="square" lIns="38100" tIns="19050" rIns="38100" bIns="19050" anchor="t" anchorCtr="0">
                <a:spAutoFit/>
              </a:bodyPr>
              <a:lstStyle/>
              <a:p>
                <a:pPr>
                  <a:defRPr sz="650" b="0" i="0" u="none" strike="noStrike" kern="1200" baseline="0">
                    <a:solidFill>
                      <a:srgbClr val="000000"/>
                    </a:solidFill>
                    <a:effectLst/>
                    <a:latin typeface="+mn-lt"/>
                    <a:ea typeface="+mn-ea"/>
                    <a:cs typeface="+mn-cs"/>
                  </a:defRPr>
                </a:pPr>
                <a:endParaRPr lang="it-IT"/>
              </a:p>
            </c:txPr>
            <c:dLblPos val="ctr"/>
            <c:showLegendKey val="0"/>
            <c:showVal val="1"/>
            <c:showCatName val="0"/>
            <c:showSerName val="1"/>
            <c:showPercent val="0"/>
            <c:showBubbleSize val="0"/>
            <c:separator>=</c:separator>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yVal>
            <c:numRef>
              <c:f>Sheet1!$D$2:$D$8</c:f>
              <c:numCache>
                <c:formatCode>General</c:formatCode>
                <c:ptCount val="7"/>
                <c:pt idx="0">
                  <c:v>1.75</c:v>
                </c:pt>
                <c:pt idx="1">
                  <c:v>1.75</c:v>
                </c:pt>
                <c:pt idx="2">
                  <c:v>1.5</c:v>
                </c:pt>
                <c:pt idx="3">
                  <c:v>1.75</c:v>
                </c:pt>
                <c:pt idx="4">
                  <c:v>1.5</c:v>
                </c:pt>
                <c:pt idx="5">
                  <c:v>2</c:v>
                </c:pt>
                <c:pt idx="6">
                  <c:v>2</c:v>
                </c:pt>
              </c:numCache>
            </c:numRef>
          </c:yVal>
          <c:smooth val="0"/>
          <c:extLst>
            <c:ext xmlns:c16="http://schemas.microsoft.com/office/drawing/2014/chart" uri="{C3380CC4-5D6E-409C-BE32-E72D297353CC}">
              <c16:uniqueId val="{00000005-9AC5-4C97-A44A-917DB9F45CEB}"/>
            </c:ext>
          </c:extLst>
        </c:ser>
        <c:dLbls>
          <c:showLegendKey val="0"/>
          <c:showVal val="0"/>
          <c:showCatName val="0"/>
          <c:showSerName val="0"/>
          <c:showPercent val="0"/>
          <c:showBubbleSize val="0"/>
        </c:dLbls>
        <c:axId val="1847460128"/>
        <c:axId val="1847459136"/>
      </c:scatterChart>
      <c:catAx>
        <c:axId val="491753440"/>
        <c:scaling>
          <c:orientation val="minMax"/>
        </c:scaling>
        <c:delete val="1"/>
        <c:axPos val="b"/>
        <c:numFmt formatCode="[$-409]mmm\-yy;@" sourceLinked="0"/>
        <c:majorTickMark val="none"/>
        <c:minorTickMark val="none"/>
        <c:tickLblPos val="high"/>
        <c:crossAx val="491759016"/>
        <c:crosses val="autoZero"/>
        <c:auto val="1"/>
        <c:lblAlgn val="ctr"/>
        <c:lblOffset val="100"/>
        <c:noMultiLvlLbl val="1"/>
      </c:catAx>
      <c:valAx>
        <c:axId val="491759016"/>
        <c:scaling>
          <c:orientation val="minMax"/>
        </c:scaling>
        <c:delete val="0"/>
        <c:axPos val="l"/>
        <c:numFmt formatCode="#,##0.00;[Red]#,##0.00" sourceLinked="0"/>
        <c:majorTickMark val="none"/>
        <c:minorTickMark val="none"/>
        <c:tickLblPos val="high"/>
        <c:spPr>
          <a:noFill/>
          <a:ln>
            <a:noFill/>
          </a:ln>
          <a:effectLst/>
        </c:spPr>
        <c:txPr>
          <a:bodyPr rot="-60000000" spcFirstLastPara="1" vertOverflow="ellipsis" vert="horz" wrap="square" anchor="ctr" anchorCtr="1"/>
          <a:lstStyle/>
          <a:p>
            <a:pPr>
              <a:defRPr sz="650" b="0" i="0" u="none" strike="noStrike" kern="1200" baseline="0">
                <a:solidFill>
                  <a:srgbClr val="000000"/>
                </a:solidFill>
                <a:effectLst/>
                <a:latin typeface="+mn-lt"/>
                <a:ea typeface="+mn-ea"/>
                <a:cs typeface="+mn-cs"/>
              </a:defRPr>
            </a:pPr>
            <a:endParaRPr lang="it-IT"/>
          </a:p>
        </c:txPr>
        <c:crossAx val="491753440"/>
        <c:crosses val="autoZero"/>
        <c:crossBetween val="between"/>
        <c:minorUnit val="10000000"/>
        <c:dispUnits>
          <c:builtInUnit val="billions"/>
          <c:dispUnitsLbl>
            <c:tx>
              <c:rich>
                <a:bodyPr rot="-5400000" spcFirstLastPara="1" vertOverflow="ellipsis" vert="horz" wrap="square" anchor="ctr" anchorCtr="1"/>
                <a:lstStyle/>
                <a:p>
                  <a:pPr>
                    <a:defRPr sz="650" b="0" i="0" u="none" strike="noStrike" kern="1200" baseline="0">
                      <a:solidFill>
                        <a:srgbClr val="000000"/>
                      </a:solidFill>
                      <a:effectLst/>
                      <a:latin typeface="+mn-lt"/>
                      <a:ea typeface="+mn-ea"/>
                      <a:cs typeface="+mn-cs"/>
                    </a:defRPr>
                  </a:pPr>
                  <a:r>
                    <a:rPr lang="en-GB"/>
                    <a:t>Billion</a:t>
                  </a:r>
                </a:p>
              </c:rich>
            </c:tx>
            <c:spPr>
              <a:noFill/>
              <a:ln>
                <a:noFill/>
              </a:ln>
              <a:effectLst/>
            </c:spPr>
            <c:txPr>
              <a:bodyPr rot="-5400000" spcFirstLastPara="1" vertOverflow="ellipsis" vert="horz" wrap="square" anchor="ctr" anchorCtr="1"/>
              <a:lstStyle/>
              <a:p>
                <a:pPr>
                  <a:defRPr sz="650" b="0" i="0" u="none" strike="noStrike" kern="1200" baseline="0">
                    <a:solidFill>
                      <a:srgbClr val="000000"/>
                    </a:solidFill>
                    <a:effectLst/>
                    <a:latin typeface="+mn-lt"/>
                    <a:ea typeface="+mn-ea"/>
                    <a:cs typeface="+mn-cs"/>
                  </a:defRPr>
                </a:pPr>
                <a:endParaRPr lang="it-IT"/>
              </a:p>
            </c:txPr>
          </c:dispUnitsLbl>
        </c:dispUnits>
      </c:valAx>
      <c:valAx>
        <c:axId val="1847459136"/>
        <c:scaling>
          <c:orientation val="minMax"/>
        </c:scaling>
        <c:delete val="1"/>
        <c:axPos val="l"/>
        <c:numFmt formatCode="General" sourceLinked="1"/>
        <c:majorTickMark val="out"/>
        <c:minorTickMark val="none"/>
        <c:tickLblPos val="nextTo"/>
        <c:crossAx val="1847460128"/>
        <c:crosses val="autoZero"/>
        <c:crossBetween val="midCat"/>
      </c:valAx>
      <c:valAx>
        <c:axId val="1847460128"/>
        <c:scaling>
          <c:orientation val="minMax"/>
        </c:scaling>
        <c:delete val="1"/>
        <c:axPos val="t"/>
        <c:majorTickMark val="out"/>
        <c:minorTickMark val="none"/>
        <c:tickLblPos val="low"/>
        <c:crossAx val="1847459136"/>
        <c:crosses val="max"/>
        <c:crossBetween val="midCat"/>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50" b="0" i="0" u="none">
          <a:solidFill>
            <a:srgbClr val="000000"/>
          </a:solidFill>
          <a:effectLst/>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839828703448426E-2"/>
          <c:y val="0.20946905022248985"/>
          <c:w val="0.90457883859976818"/>
          <c:h val="0.57955183342201755"/>
        </c:manualLayout>
      </c:layout>
      <c:barChart>
        <c:barDir val="col"/>
        <c:grouping val="clustered"/>
        <c:varyColors val="0"/>
        <c:ser>
          <c:idx val="3"/>
          <c:order val="0"/>
          <c:tx>
            <c:strRef>
              <c:f>Sheet1!$E$1</c:f>
              <c:strCache>
                <c:ptCount val="1"/>
                <c:pt idx="0">
                  <c:v>SLOIM Top2 Stress</c:v>
                </c:pt>
              </c:strCache>
            </c:strRef>
          </c:tx>
          <c:spPr>
            <a:solidFill>
              <a:schemeClr val="accent2"/>
            </a:solidFill>
            <a:ln>
              <a:noFill/>
            </a:ln>
            <a:effectLst/>
          </c:spPr>
          <c:invertIfNegative val="0"/>
          <c:dLbls>
            <c:numFmt formatCode="&quot;€&quot;#,##0.00" sourceLinked="0"/>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650" b="0" i="0" u="none" strike="noStrike" kern="1200" baseline="0">
                    <a:solidFill>
                      <a:srgbClr val="000000"/>
                    </a:solidFill>
                    <a:effectLst/>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Upside Price Variation, Double-Volatility</c:v>
                </c:pt>
                <c:pt idx="1">
                  <c:v>Upside Price Variation, Half-Volatility</c:v>
                </c:pt>
                <c:pt idx="2">
                  <c:v>Downside Price Variation, Double-Volatility</c:v>
                </c:pt>
                <c:pt idx="3">
                  <c:v>Downside Price Variation, Half-Volatility</c:v>
                </c:pt>
                <c:pt idx="4">
                  <c:v>Extra-Stress, Double-Volatility</c:v>
                </c:pt>
                <c:pt idx="5">
                  <c:v>Real Life Price Change, Double-Volatility</c:v>
                </c:pt>
                <c:pt idx="6">
                  <c:v>Real Life Price Change, Half-Volatility</c:v>
                </c:pt>
              </c:strCache>
            </c:strRef>
          </c:cat>
          <c:val>
            <c:numRef>
              <c:f>Sheet1!$E$2:$E$8</c:f>
              <c:numCache>
                <c:formatCode>General</c:formatCode>
                <c:ptCount val="7"/>
                <c:pt idx="0">
                  <c:v>1889139912.0558009</c:v>
                </c:pt>
                <c:pt idx="1">
                  <c:v>1919823689.0358009</c:v>
                </c:pt>
                <c:pt idx="2">
                  <c:v>1121427254.0093191</c:v>
                </c:pt>
                <c:pt idx="3">
                  <c:v>1039144397.709319</c:v>
                </c:pt>
                <c:pt idx="4">
                  <c:v>1121427254.0093191</c:v>
                </c:pt>
                <c:pt idx="5">
                  <c:v>789676976.76216054</c:v>
                </c:pt>
                <c:pt idx="6">
                  <c:v>702532929.57216024</c:v>
                </c:pt>
              </c:numCache>
            </c:numRef>
          </c:val>
          <c:extLst>
            <c:ext xmlns:c16="http://schemas.microsoft.com/office/drawing/2014/chart" uri="{C3380CC4-5D6E-409C-BE32-E72D297353CC}">
              <c16:uniqueId val="{0000000C-F0F4-4751-973A-2ABFE11317C4}"/>
            </c:ext>
          </c:extLst>
        </c:ser>
        <c:ser>
          <c:idx val="1"/>
          <c:order val="1"/>
          <c:tx>
            <c:strRef>
              <c:f>Sheet1!$B$1</c:f>
              <c:strCache>
                <c:ptCount val="1"/>
                <c:pt idx="0">
                  <c:v>SLOIM Top2 Reverse</c:v>
                </c:pt>
              </c:strCache>
            </c:strRef>
          </c:tx>
          <c:spPr>
            <a:solidFill>
              <a:schemeClr val="accent1"/>
            </a:solidFill>
            <a:ln w="22225">
              <a:noFill/>
            </a:ln>
            <a:effectLst/>
          </c:spPr>
          <c:invertIfNegative val="0"/>
          <c:dPt>
            <c:idx val="2"/>
            <c:invertIfNegative val="0"/>
            <c:bubble3D val="0"/>
            <c:spPr>
              <a:solidFill>
                <a:schemeClr val="accent1"/>
              </a:solidFill>
              <a:ln w="22225">
                <a:noFill/>
              </a:ln>
              <a:effectLst/>
            </c:spPr>
            <c:extLst>
              <c:ext xmlns:c16="http://schemas.microsoft.com/office/drawing/2014/chart" uri="{C3380CC4-5D6E-409C-BE32-E72D297353CC}">
                <c16:uniqueId val="{00000003-5B81-4CF6-B702-D414E0AF9F17}"/>
              </c:ext>
            </c:extLst>
          </c:dPt>
          <c:dLbls>
            <c:numFmt formatCode="_(&quot;€&quot;* #,##0.00_);_(&quot;€&quot;* \(#,##0.00\);_(&quot;€&quot;* &quot;-&quot;??_);_(@_)" sourceLinked="0"/>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650" b="0" i="0" u="none" strike="noStrike" kern="1200" baseline="0">
                    <a:solidFill>
                      <a:srgbClr val="000000"/>
                    </a:solidFill>
                    <a:effectLst/>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Upside Price Variation, Double-Volatility</c:v>
                </c:pt>
                <c:pt idx="1">
                  <c:v>Upside Price Variation, Half-Volatility</c:v>
                </c:pt>
                <c:pt idx="2">
                  <c:v>Downside Price Variation, Double-Volatility</c:v>
                </c:pt>
                <c:pt idx="3">
                  <c:v>Downside Price Variation, Half-Volatility</c:v>
                </c:pt>
                <c:pt idx="4">
                  <c:v>Extra-Stress, Double-Volatility</c:v>
                </c:pt>
                <c:pt idx="5">
                  <c:v>Real Life Price Change, Double-Volatility</c:v>
                </c:pt>
                <c:pt idx="6">
                  <c:v>Real Life Price Change, Half-Volatility</c:v>
                </c:pt>
              </c:strCache>
            </c:strRef>
          </c:cat>
          <c:val>
            <c:numRef>
              <c:f>Sheet1!$B$2:$B$8</c:f>
              <c:numCache>
                <c:formatCode>General</c:formatCode>
                <c:ptCount val="7"/>
                <c:pt idx="0">
                  <c:v>2371870176.1952581</c:v>
                </c:pt>
                <c:pt idx="1">
                  <c:v>2406306831.1152592</c:v>
                </c:pt>
                <c:pt idx="2">
                  <c:v>2367590266.0354352</c:v>
                </c:pt>
                <c:pt idx="3">
                  <c:v>2334770735.8454351</c:v>
                </c:pt>
                <c:pt idx="4">
                  <c:v>2367590266.0354352</c:v>
                </c:pt>
                <c:pt idx="5">
                  <c:v>2269149911.0783648</c:v>
                </c:pt>
                <c:pt idx="6">
                  <c:v>2241318017.8583651</c:v>
                </c:pt>
              </c:numCache>
            </c:numRef>
          </c:val>
          <c:extLst>
            <c:ext xmlns:c16="http://schemas.microsoft.com/office/drawing/2014/chart" uri="{C3380CC4-5D6E-409C-BE32-E72D297353CC}">
              <c16:uniqueId val="{00000000-FD9E-4C69-BAD0-BDAA21DC0430}"/>
            </c:ext>
          </c:extLst>
        </c:ser>
        <c:dLbls>
          <c:showLegendKey val="0"/>
          <c:showVal val="0"/>
          <c:showCatName val="0"/>
          <c:showSerName val="0"/>
          <c:showPercent val="0"/>
          <c:showBubbleSize val="0"/>
        </c:dLbls>
        <c:gapWidth val="150"/>
        <c:axId val="491753440"/>
        <c:axId val="491759016"/>
      </c:barChart>
      <c:lineChart>
        <c:grouping val="standard"/>
        <c:varyColors val="0"/>
        <c:ser>
          <c:idx val="2"/>
          <c:order val="2"/>
          <c:tx>
            <c:strRef>
              <c:f>Sheet1!$C$1</c:f>
              <c:strCache>
                <c:ptCount val="1"/>
                <c:pt idx="0">
                  <c:v>Default Fund</c:v>
                </c:pt>
              </c:strCache>
            </c:strRef>
          </c:tx>
          <c:spPr>
            <a:ln w="22225" cap="rnd">
              <a:solidFill>
                <a:srgbClr val="C00000"/>
              </a:solidFill>
              <a:prstDash val="sysDash"/>
              <a:round/>
            </a:ln>
            <a:effectLst/>
          </c:spPr>
          <c:marker>
            <c:symbol val="none"/>
          </c:marker>
          <c:cat>
            <c:strRef>
              <c:f>Sheet1!$A$2:$A$8</c:f>
              <c:strCache>
                <c:ptCount val="7"/>
                <c:pt idx="0">
                  <c:v>Upside Price Variation, Double-Volatility</c:v>
                </c:pt>
                <c:pt idx="1">
                  <c:v>Upside Price Variation, Half-Volatility</c:v>
                </c:pt>
                <c:pt idx="2">
                  <c:v>Downside Price Variation, Double-Volatility</c:v>
                </c:pt>
                <c:pt idx="3">
                  <c:v>Downside Price Variation, Half-Volatility</c:v>
                </c:pt>
                <c:pt idx="4">
                  <c:v>Extra-Stress, Double-Volatility</c:v>
                </c:pt>
                <c:pt idx="5">
                  <c:v>Real Life Price Change, Double-Volatility</c:v>
                </c:pt>
                <c:pt idx="6">
                  <c:v>Real Life Price Change, Half-Volatility</c:v>
                </c:pt>
              </c:strCache>
            </c:strRef>
          </c:cat>
          <c:val>
            <c:numRef>
              <c:f>Sheet1!$C$2:$C$8</c:f>
              <c:numCache>
                <c:formatCode>General</c:formatCode>
                <c:ptCount val="7"/>
                <c:pt idx="0">
                  <c:v>2200000000</c:v>
                </c:pt>
                <c:pt idx="1">
                  <c:v>2200000000</c:v>
                </c:pt>
                <c:pt idx="2">
                  <c:v>2200000000</c:v>
                </c:pt>
                <c:pt idx="3">
                  <c:v>2200000000</c:v>
                </c:pt>
                <c:pt idx="4">
                  <c:v>2200000000</c:v>
                </c:pt>
                <c:pt idx="5">
                  <c:v>2200000000</c:v>
                </c:pt>
                <c:pt idx="6">
                  <c:v>2200000000</c:v>
                </c:pt>
              </c:numCache>
            </c:numRef>
          </c:val>
          <c:smooth val="0"/>
          <c:extLst>
            <c:ext xmlns:c16="http://schemas.microsoft.com/office/drawing/2014/chart" uri="{C3380CC4-5D6E-409C-BE32-E72D297353CC}">
              <c16:uniqueId val="{00000007-EBD4-401D-B562-1CB57650DA55}"/>
            </c:ext>
          </c:extLst>
        </c:ser>
        <c:dLbls>
          <c:showLegendKey val="0"/>
          <c:showVal val="0"/>
          <c:showCatName val="0"/>
          <c:showSerName val="0"/>
          <c:showPercent val="0"/>
          <c:showBubbleSize val="0"/>
        </c:dLbls>
        <c:marker val="1"/>
        <c:smooth val="0"/>
        <c:axId val="491753440"/>
        <c:axId val="491759016"/>
      </c:lineChart>
      <c:scatterChart>
        <c:scatterStyle val="lineMarker"/>
        <c:varyColors val="0"/>
        <c:ser>
          <c:idx val="0"/>
          <c:order val="3"/>
          <c:tx>
            <c:strRef>
              <c:f>Sheet1!$D$1</c:f>
              <c:strCache>
                <c:ptCount val="1"/>
                <c:pt idx="0">
                  <c:v>Multiplier</c:v>
                </c:pt>
              </c:strCache>
            </c:strRef>
          </c:tx>
          <c:spPr>
            <a:ln w="25400" cap="rnd">
              <a:noFill/>
              <a:round/>
            </a:ln>
            <a:effectLst/>
          </c:spPr>
          <c:marker>
            <c:symbol val="none"/>
          </c:marker>
          <c:dLbls>
            <c:dLbl>
              <c:idx val="0"/>
              <c:tx>
                <c:rich>
                  <a:bodyPr/>
                  <a:lstStyle/>
                  <a:p>
                    <a:fld id="{B63CC153-0AF8-4A7E-9DDB-E5A55A11AD5B}" type="SERIESNAME">
                      <a:rPr lang="en-US"/>
                      <a:pPr/>
                      <a:t>[SERIES NAME]</a:t>
                    </a:fld>
                    <a:r>
                      <a:rPr lang="en-US" baseline="0"/>
                      <a:t>=1.2</a:t>
                    </a:r>
                  </a:p>
                </c:rich>
              </c:tx>
              <c:dLblPos val="ctr"/>
              <c:showLegendKey val="0"/>
              <c:showVal val="1"/>
              <c:showCatName val="0"/>
              <c:showSerName val="1"/>
              <c:showPercent val="0"/>
              <c:showBubbleSize val="0"/>
              <c:separator>=</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B136-4394-91B1-570447D4FDD2}"/>
                </c:ext>
              </c:extLst>
            </c:dLbl>
            <c:dLbl>
              <c:idx val="1"/>
              <c:tx>
                <c:rich>
                  <a:bodyPr/>
                  <a:lstStyle/>
                  <a:p>
                    <a:fld id="{F7247498-63FC-40C0-BA37-5969A58FFB8A}" type="SERIESNAME">
                      <a:rPr lang="en-US"/>
                      <a:pPr/>
                      <a:t>[SERIES NAME]</a:t>
                    </a:fld>
                    <a:r>
                      <a:rPr lang="en-US" baseline="0"/>
                      <a:t>=1.2</a:t>
                    </a:r>
                  </a:p>
                </c:rich>
              </c:tx>
              <c:dLblPos val="ctr"/>
              <c:showLegendKey val="0"/>
              <c:showVal val="1"/>
              <c:showCatName val="0"/>
              <c:showSerName val="1"/>
              <c:showPercent val="0"/>
              <c:showBubbleSize val="0"/>
              <c:separator>=</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B136-4394-91B1-570447D4FDD2}"/>
                </c:ext>
              </c:extLst>
            </c:dLbl>
            <c:dLbl>
              <c:idx val="2"/>
              <c:tx>
                <c:rich>
                  <a:bodyPr/>
                  <a:lstStyle/>
                  <a:p>
                    <a:fld id="{A604B2DE-5E10-414A-AE28-AFF351D5DE5C}" type="SERIESNAME">
                      <a:rPr lang="en-US"/>
                      <a:pPr/>
                      <a:t>[SERIES NAME]</a:t>
                    </a:fld>
                    <a:r>
                      <a:rPr lang="en-US" baseline="0"/>
                      <a:t>=1.6</a:t>
                    </a:r>
                  </a:p>
                </c:rich>
              </c:tx>
              <c:dLblPos val="ctr"/>
              <c:showLegendKey val="0"/>
              <c:showVal val="1"/>
              <c:showCatName val="0"/>
              <c:showSerName val="1"/>
              <c:showPercent val="0"/>
              <c:showBubbleSize val="0"/>
              <c:separator>=</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B136-4394-91B1-570447D4FDD2}"/>
                </c:ext>
              </c:extLst>
            </c:dLbl>
            <c:dLbl>
              <c:idx val="3"/>
              <c:tx>
                <c:rich>
                  <a:bodyPr/>
                  <a:lstStyle/>
                  <a:p>
                    <a:fld id="{CC3BCEB5-D429-4E04-8D49-607FAEBA0AB6}" type="SERIESNAME">
                      <a:rPr lang="en-US"/>
                      <a:pPr/>
                      <a:t>[SERIES NAME]</a:t>
                    </a:fld>
                    <a:r>
                      <a:rPr lang="en-US" baseline="0"/>
                      <a:t>=1.6</a:t>
                    </a:r>
                  </a:p>
                </c:rich>
              </c:tx>
              <c:dLblPos val="ctr"/>
              <c:showLegendKey val="0"/>
              <c:showVal val="1"/>
              <c:showCatName val="0"/>
              <c:showSerName val="1"/>
              <c:showPercent val="0"/>
              <c:showBubbleSize val="0"/>
              <c:separator>=</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B136-4394-91B1-570447D4FDD2}"/>
                </c:ext>
              </c:extLst>
            </c:dLbl>
            <c:spPr>
              <a:solidFill>
                <a:schemeClr val="bg1"/>
              </a:solidFill>
              <a:ln>
                <a:solidFill>
                  <a:schemeClr val="tx1"/>
                </a:solidFill>
              </a:ln>
              <a:effectLst/>
            </c:spPr>
            <c:txPr>
              <a:bodyPr rot="0" spcFirstLastPara="1" vertOverflow="overflow" horzOverflow="overflow" vert="horz" wrap="square" lIns="38100" tIns="19050" rIns="38100" bIns="19050" anchor="t" anchorCtr="0">
                <a:spAutoFit/>
              </a:bodyPr>
              <a:lstStyle/>
              <a:p>
                <a:pPr>
                  <a:defRPr sz="650" b="0" i="0" u="none" strike="noStrike" kern="1200" baseline="0">
                    <a:solidFill>
                      <a:srgbClr val="000000"/>
                    </a:solidFill>
                    <a:effectLst/>
                    <a:latin typeface="+mn-lt"/>
                    <a:ea typeface="+mn-ea"/>
                    <a:cs typeface="+mn-cs"/>
                  </a:defRPr>
                </a:pPr>
                <a:endParaRPr lang="it-IT"/>
              </a:p>
            </c:txPr>
            <c:dLblPos val="ctr"/>
            <c:showLegendKey val="0"/>
            <c:showVal val="1"/>
            <c:showCatName val="0"/>
            <c:showSerName val="1"/>
            <c:showPercent val="0"/>
            <c:showBubbleSize val="0"/>
            <c:separator>=</c:separator>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yVal>
            <c:numRef>
              <c:f>Sheet1!$D$2:$D$8</c:f>
              <c:numCache>
                <c:formatCode>General</c:formatCode>
                <c:ptCount val="7"/>
                <c:pt idx="0">
                  <c:v>1.2</c:v>
                </c:pt>
                <c:pt idx="1">
                  <c:v>1.2</c:v>
                </c:pt>
                <c:pt idx="2">
                  <c:v>1.6</c:v>
                </c:pt>
                <c:pt idx="3">
                  <c:v>1.6</c:v>
                </c:pt>
                <c:pt idx="4">
                  <c:v>1.6</c:v>
                </c:pt>
                <c:pt idx="5">
                  <c:v>1.8</c:v>
                </c:pt>
                <c:pt idx="6">
                  <c:v>1.8</c:v>
                </c:pt>
              </c:numCache>
            </c:numRef>
          </c:yVal>
          <c:smooth val="0"/>
          <c:extLst>
            <c:ext xmlns:c16="http://schemas.microsoft.com/office/drawing/2014/chart" uri="{C3380CC4-5D6E-409C-BE32-E72D297353CC}">
              <c16:uniqueId val="{00000003-F0F4-4751-973A-2ABFE11317C4}"/>
            </c:ext>
          </c:extLst>
        </c:ser>
        <c:dLbls>
          <c:showLegendKey val="0"/>
          <c:showVal val="0"/>
          <c:showCatName val="0"/>
          <c:showSerName val="0"/>
          <c:showPercent val="0"/>
          <c:showBubbleSize val="0"/>
        </c:dLbls>
        <c:axId val="1847460128"/>
        <c:axId val="1847459136"/>
      </c:scatterChart>
      <c:catAx>
        <c:axId val="491753440"/>
        <c:scaling>
          <c:orientation val="minMax"/>
        </c:scaling>
        <c:delete val="0"/>
        <c:axPos val="b"/>
        <c:numFmt formatCode="[$-409]mmm\-yy;@" sourceLinked="0"/>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650" b="0" i="0" u="none" strike="noStrike" kern="1200" baseline="0">
                <a:solidFill>
                  <a:srgbClr val="000000"/>
                </a:solidFill>
                <a:effectLst/>
                <a:latin typeface="+mn-lt"/>
                <a:ea typeface="+mn-ea"/>
                <a:cs typeface="+mn-cs"/>
              </a:defRPr>
            </a:pPr>
            <a:endParaRPr lang="it-IT"/>
          </a:p>
        </c:txPr>
        <c:crossAx val="491759016"/>
        <c:crosses val="autoZero"/>
        <c:auto val="1"/>
        <c:lblAlgn val="ctr"/>
        <c:lblOffset val="100"/>
        <c:noMultiLvlLbl val="1"/>
      </c:catAx>
      <c:valAx>
        <c:axId val="491759016"/>
        <c:scaling>
          <c:orientation val="minMax"/>
          <c:min val="0"/>
        </c:scaling>
        <c:delete val="0"/>
        <c:axPos val="l"/>
        <c:numFmt formatCode="#,##0.00;[Red]#,##0.00" sourceLinked="0"/>
        <c:majorTickMark val="none"/>
        <c:minorTickMark val="none"/>
        <c:tickLblPos val="high"/>
        <c:spPr>
          <a:noFill/>
          <a:ln>
            <a:noFill/>
          </a:ln>
          <a:effectLst/>
        </c:spPr>
        <c:txPr>
          <a:bodyPr rot="-60000000" spcFirstLastPara="1" vertOverflow="ellipsis" vert="horz" wrap="square" anchor="ctr" anchorCtr="1"/>
          <a:lstStyle/>
          <a:p>
            <a:pPr>
              <a:defRPr sz="650" b="0" i="0" u="none" strike="noStrike" kern="1200" baseline="0">
                <a:solidFill>
                  <a:srgbClr val="000000"/>
                </a:solidFill>
                <a:effectLst/>
                <a:latin typeface="+mn-lt"/>
                <a:ea typeface="+mn-ea"/>
                <a:cs typeface="+mn-cs"/>
              </a:defRPr>
            </a:pPr>
            <a:endParaRPr lang="it-IT"/>
          </a:p>
        </c:txPr>
        <c:crossAx val="491753440"/>
        <c:crosses val="autoZero"/>
        <c:crossBetween val="between"/>
        <c:minorUnit val="10000000"/>
        <c:dispUnits>
          <c:builtInUnit val="billions"/>
          <c:dispUnitsLbl>
            <c:tx>
              <c:rich>
                <a:bodyPr rot="-5400000" spcFirstLastPara="1" vertOverflow="ellipsis" vert="horz" wrap="square" anchor="b" anchorCtr="1"/>
                <a:lstStyle/>
                <a:p>
                  <a:pPr>
                    <a:defRPr sz="650" b="0" i="0" u="none" strike="noStrike" kern="1200" baseline="0">
                      <a:solidFill>
                        <a:srgbClr val="000000"/>
                      </a:solidFill>
                      <a:effectLst/>
                      <a:latin typeface="+mn-lt"/>
                      <a:ea typeface="+mn-ea"/>
                      <a:cs typeface="+mn-cs"/>
                    </a:defRPr>
                  </a:pPr>
                  <a:r>
                    <a:rPr lang="en-GB"/>
                    <a:t>Billion</a:t>
                  </a:r>
                </a:p>
              </c:rich>
            </c:tx>
            <c:spPr>
              <a:noFill/>
              <a:ln>
                <a:noFill/>
              </a:ln>
              <a:effectLst/>
            </c:spPr>
            <c:txPr>
              <a:bodyPr rot="-5400000" spcFirstLastPara="1" vertOverflow="ellipsis" vert="horz" wrap="square" anchor="b" anchorCtr="1"/>
              <a:lstStyle/>
              <a:p>
                <a:pPr>
                  <a:defRPr sz="650" b="0" i="0" u="none" strike="noStrike" kern="1200" baseline="0">
                    <a:solidFill>
                      <a:srgbClr val="000000"/>
                    </a:solidFill>
                    <a:effectLst/>
                    <a:latin typeface="+mn-lt"/>
                    <a:ea typeface="+mn-ea"/>
                    <a:cs typeface="+mn-cs"/>
                  </a:defRPr>
                </a:pPr>
                <a:endParaRPr lang="it-IT"/>
              </a:p>
            </c:txPr>
          </c:dispUnitsLbl>
        </c:dispUnits>
      </c:valAx>
      <c:valAx>
        <c:axId val="1847459136"/>
        <c:scaling>
          <c:orientation val="minMax"/>
        </c:scaling>
        <c:delete val="1"/>
        <c:axPos val="l"/>
        <c:numFmt formatCode="General" sourceLinked="1"/>
        <c:majorTickMark val="out"/>
        <c:minorTickMark val="none"/>
        <c:tickLblPos val="nextTo"/>
        <c:crossAx val="1847460128"/>
        <c:crosses val="autoZero"/>
        <c:crossBetween val="midCat"/>
      </c:valAx>
      <c:valAx>
        <c:axId val="1847460128"/>
        <c:scaling>
          <c:orientation val="minMax"/>
        </c:scaling>
        <c:delete val="1"/>
        <c:axPos val="t"/>
        <c:majorTickMark val="out"/>
        <c:minorTickMark val="none"/>
        <c:tickLblPos val="low"/>
        <c:crossAx val="1847459136"/>
        <c:crosses val="max"/>
        <c:crossBetween val="midCat"/>
      </c:valAx>
      <c:spPr>
        <a:noFill/>
        <a:ln>
          <a:solidFill>
            <a:schemeClr val="tx1"/>
          </a:solidFill>
        </a:ln>
        <a:effectLst/>
      </c:spPr>
    </c:plotArea>
    <c:legend>
      <c:legendPos val="b"/>
      <c:legendEntry>
        <c:idx val="3"/>
        <c:delete val="1"/>
      </c:legendEntry>
      <c:layout>
        <c:manualLayout>
          <c:xMode val="edge"/>
          <c:yMode val="edge"/>
          <c:x val="0.28167653524645159"/>
          <c:y val="0.83909975824414029"/>
          <c:w val="0.43285170715046417"/>
          <c:h val="7.8022032639648228E-2"/>
        </c:manualLayout>
      </c:layout>
      <c:overlay val="0"/>
      <c:spPr>
        <a:noFill/>
        <a:ln>
          <a:solidFill>
            <a:schemeClr val="tx1"/>
          </a:solidFill>
        </a:ln>
        <a:effectLst/>
      </c:spPr>
      <c:txPr>
        <a:bodyPr rot="0" spcFirstLastPara="1" vertOverflow="ellipsis" vert="horz" wrap="square" anchor="ctr" anchorCtr="1"/>
        <a:lstStyle/>
        <a:p>
          <a:pPr>
            <a:defRPr sz="650" b="0" i="0" u="none" strike="noStrike" kern="1200" baseline="0">
              <a:solidFill>
                <a:srgbClr val="000000"/>
              </a:solidFill>
              <a:effectLst/>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50" b="0" i="0" u="none">
          <a:solidFill>
            <a:srgbClr val="000000"/>
          </a:solidFill>
          <a:effectLst/>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6A664FE-9CC6-F64B-B22F-166DB38AEDC8}" type="datetime1">
              <a:rPr lang="en-US"/>
              <a:pPr>
                <a:defRPr/>
              </a:pPr>
              <a:t>8/4/2025</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FFF5219-C66B-754F-8C84-BD8F88681A64}" type="slidenum">
              <a:rPr lang="en-US"/>
              <a:pPr>
                <a:defRPr/>
              </a:pPr>
              <a:t>‹#›</a:t>
            </a:fld>
            <a:endParaRPr lang="en-US"/>
          </a:p>
        </p:txBody>
      </p:sp>
    </p:spTree>
    <p:extLst>
      <p:ext uri="{BB962C8B-B14F-4D97-AF65-F5344CB8AC3E}">
        <p14:creationId xmlns:p14="http://schemas.microsoft.com/office/powerpoint/2010/main" val="32828731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C5C3D005-D368-5D4B-AA92-E011A03FF552}" type="datetime1">
              <a:rPr lang="en-US"/>
              <a:pPr>
                <a:defRPr/>
              </a:pPr>
              <a:t>8/4/2025</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A27DFB18-7CA3-7C4B-BB25-36A6D82AB67B}" type="slidenum">
              <a:rPr lang="en-US"/>
              <a:pPr>
                <a:defRPr/>
              </a:pPr>
              <a:t>‹#›</a:t>
            </a:fld>
            <a:endParaRPr lang="en-US"/>
          </a:p>
        </p:txBody>
      </p:sp>
    </p:spTree>
    <p:extLst>
      <p:ext uri="{BB962C8B-B14F-4D97-AF65-F5344CB8AC3E}">
        <p14:creationId xmlns:p14="http://schemas.microsoft.com/office/powerpoint/2010/main" val="53298570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rtl="0" eaLnBrk="0" fontAlgn="base" hangingPunct="0">
      <a:spcBef>
        <a:spcPct val="30000"/>
      </a:spcBef>
      <a:spcAft>
        <a:spcPct val="0"/>
      </a:spcAft>
      <a:defRPr sz="1200" kern="1200">
        <a:solidFill>
          <a:schemeClr val="tx1"/>
        </a:solidFill>
        <a:latin typeface="+mn-lt"/>
        <a:ea typeface="Geneva" charset="0"/>
        <a:cs typeface="+mn-cs"/>
      </a:defRPr>
    </a:lvl2pPr>
    <a:lvl3pPr marL="914400" algn="l" rtl="0" eaLnBrk="0" fontAlgn="base" hangingPunct="0">
      <a:spcBef>
        <a:spcPct val="30000"/>
      </a:spcBef>
      <a:spcAft>
        <a:spcPct val="0"/>
      </a:spcAft>
      <a:defRPr sz="1200" kern="1200">
        <a:solidFill>
          <a:schemeClr val="tx1"/>
        </a:solidFill>
        <a:latin typeface="+mn-lt"/>
        <a:ea typeface="Geneva" charset="0"/>
        <a:cs typeface="+mn-cs"/>
      </a:defRPr>
    </a:lvl3pPr>
    <a:lvl4pPr marL="1371600" algn="l" rtl="0" eaLnBrk="0" fontAlgn="base" hangingPunct="0">
      <a:spcBef>
        <a:spcPct val="30000"/>
      </a:spcBef>
      <a:spcAft>
        <a:spcPct val="0"/>
      </a:spcAft>
      <a:defRPr sz="1200" kern="1200">
        <a:solidFill>
          <a:schemeClr val="tx1"/>
        </a:solidFill>
        <a:latin typeface="+mn-lt"/>
        <a:ea typeface="Geneva" charset="0"/>
        <a:cs typeface="+mn-cs"/>
      </a:defRPr>
    </a:lvl4pPr>
    <a:lvl5pPr marL="1828800" algn="l"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pPr>
              <a:defRPr/>
            </a:pPr>
            <a:fld id="{A27DFB18-7CA3-7C4B-BB25-36A6D82AB67B}" type="slidenum">
              <a:rPr lang="en-US" smtClean="0"/>
              <a:pPr>
                <a:defRPr/>
              </a:pPr>
              <a:t>6</a:t>
            </a:fld>
            <a:endParaRPr lang="en-US"/>
          </a:p>
        </p:txBody>
      </p:sp>
    </p:spTree>
    <p:extLst>
      <p:ext uri="{BB962C8B-B14F-4D97-AF65-F5344CB8AC3E}">
        <p14:creationId xmlns:p14="http://schemas.microsoft.com/office/powerpoint/2010/main" val="3252864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a:defRPr/>
            </a:pPr>
            <a:fld id="{A27DFB18-7CA3-7C4B-BB25-36A6D82AB67B}" type="slidenum">
              <a:rPr lang="en-US" smtClean="0"/>
              <a:pPr>
                <a:defRPr/>
              </a:pPr>
              <a:t>7</a:t>
            </a:fld>
            <a:endParaRPr lang="en-US"/>
          </a:p>
        </p:txBody>
      </p:sp>
    </p:spTree>
    <p:extLst>
      <p:ext uri="{BB962C8B-B14F-4D97-AF65-F5344CB8AC3E}">
        <p14:creationId xmlns:p14="http://schemas.microsoft.com/office/powerpoint/2010/main" val="2247813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defTabSz="907633">
              <a:defRPr/>
            </a:pPr>
            <a:fld id="{A27DFB18-7CA3-7C4B-BB25-36A6D82AB67B}" type="slidenum">
              <a:rPr lang="en-US">
                <a:solidFill>
                  <a:srgbClr val="008D7F"/>
                </a:solidFill>
                <a:latin typeface="Calibri"/>
              </a:rPr>
              <a:pPr defTabSz="907633">
                <a:defRPr/>
              </a:pPr>
              <a:t>8</a:t>
            </a:fld>
            <a:endParaRPr lang="en-US">
              <a:solidFill>
                <a:srgbClr val="008D7F"/>
              </a:solidFill>
              <a:latin typeface="Calibri"/>
            </a:endParaRPr>
          </a:p>
        </p:txBody>
      </p:sp>
    </p:spTree>
    <p:extLst>
      <p:ext uri="{BB962C8B-B14F-4D97-AF65-F5344CB8AC3E}">
        <p14:creationId xmlns:p14="http://schemas.microsoft.com/office/powerpoint/2010/main" val="3487782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Master" Target="../slideMasters/slideMaster4.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14.png"/><Relationship Id="rId4" Type="http://schemas.openxmlformats.org/officeDocument/2006/relationships/image" Target="../media/image28.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28.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hyperlink" Target="https://www.euronext.com/terms-use" TargetMode="External"/><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hyperlink" Target="https://www.euronext.com/terms-use" TargetMode="External"/><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hyperlink" Target="http://www.euronext.com/terms-use" TargetMode="External"/><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hyperlink" Target="https://www.euronext.com/terms-use" TargetMode="External"/><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hyperlink" Target="https://www.euronext.com/terms-use" TargetMode="External"/><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emf"/><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_Picture_Amsterdam_01">
    <p:spTree>
      <p:nvGrpSpPr>
        <p:cNvPr id="1" name=""/>
        <p:cNvGrpSpPr/>
        <p:nvPr/>
      </p:nvGrpSpPr>
      <p:grpSpPr>
        <a:xfrm>
          <a:off x="0" y="0"/>
          <a:ext cx="0" cy="0"/>
          <a:chOff x="0" y="0"/>
          <a:chExt cx="0" cy="0"/>
        </a:xfrm>
      </p:grpSpPr>
      <p:pic>
        <p:nvPicPr>
          <p:cNvPr id="6" name="Picture 5" descr="A picture containing outdoor, sky, building, government building&#10;&#10;Description automatically generated">
            <a:extLst>
              <a:ext uri="{FF2B5EF4-FFF2-40B4-BE49-F238E27FC236}">
                <a16:creationId xmlns:a16="http://schemas.microsoft.com/office/drawing/2014/main" id="{55723D0D-27C7-40B2-ADF5-832488F8A20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7502" y="123478"/>
            <a:ext cx="9001400" cy="4896546"/>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003799"/>
            <a:ext cx="9158289" cy="2016224"/>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CDCAD47-E0AA-4BC2-AFB6-48017D3F0003}"/>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E2752B4-608F-4A31-BB84-4C6401AF5702}"/>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24">
            <a:extLst>
              <a:ext uri="{FF2B5EF4-FFF2-40B4-BE49-F238E27FC236}">
                <a16:creationId xmlns:a16="http://schemas.microsoft.com/office/drawing/2014/main" id="{277B8717-CA09-4953-8B36-D4E39FC966F9}"/>
              </a:ext>
            </a:extLst>
          </p:cNvPr>
          <p:cNvSpPr>
            <a:spLocks noGrp="1"/>
          </p:cNvSpPr>
          <p:nvPr>
            <p:ph type="body" sz="quarter" idx="13" hasCustomPrompt="1"/>
          </p:nvPr>
        </p:nvSpPr>
        <p:spPr>
          <a:xfrm>
            <a:off x="571500"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a:p>
        </p:txBody>
      </p:sp>
      <p:sp>
        <p:nvSpPr>
          <p:cNvPr id="15" name="Text Placeholder 14">
            <a:extLst>
              <a:ext uri="{FF2B5EF4-FFF2-40B4-BE49-F238E27FC236}">
                <a16:creationId xmlns:a16="http://schemas.microsoft.com/office/drawing/2014/main" id="{11E3B35C-A188-41B5-B3D5-236676C7BF89}"/>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a:t>Date here</a:t>
            </a:r>
            <a:endParaRPr lang="fr-FR"/>
          </a:p>
        </p:txBody>
      </p:sp>
      <p:sp>
        <p:nvSpPr>
          <p:cNvPr id="18" name="Title 1">
            <a:extLst>
              <a:ext uri="{FF2B5EF4-FFF2-40B4-BE49-F238E27FC236}">
                <a16:creationId xmlns:a16="http://schemas.microsoft.com/office/drawing/2014/main" id="{0530101F-0BE6-4B42-9283-82C6FF058513}"/>
              </a:ext>
            </a:extLst>
          </p:cNvPr>
          <p:cNvSpPr>
            <a:spLocks noGrp="1"/>
          </p:cNvSpPr>
          <p:nvPr>
            <p:ph type="title" hasCustomPrompt="1"/>
          </p:nvPr>
        </p:nvSpPr>
        <p:spPr>
          <a:xfrm>
            <a:off x="571500"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p>
        </p:txBody>
      </p:sp>
      <p:pic>
        <p:nvPicPr>
          <p:cNvPr id="12" name="Picture 11">
            <a:extLst>
              <a:ext uri="{FF2B5EF4-FFF2-40B4-BE49-F238E27FC236}">
                <a16:creationId xmlns:a16="http://schemas.microsoft.com/office/drawing/2014/main" id="{53E289EE-BD87-4743-ABE6-7D8DBE0CE0A9}"/>
              </a:ext>
            </a:extLst>
          </p:cNvPr>
          <p:cNvPicPr>
            <a:picLocks noChangeAspect="1"/>
          </p:cNvPicPr>
          <p:nvPr userDrawn="1"/>
        </p:nvPicPr>
        <p:blipFill>
          <a:blip r:embed="rId3"/>
          <a:srcRect/>
          <a:stretch/>
        </p:blipFill>
        <p:spPr>
          <a:xfrm>
            <a:off x="589630" y="4183450"/>
            <a:ext cx="2414588" cy="455196"/>
          </a:xfrm>
          <a:prstGeom prst="rect">
            <a:avLst/>
          </a:prstGeom>
        </p:spPr>
      </p:pic>
    </p:spTree>
    <p:extLst>
      <p:ext uri="{BB962C8B-B14F-4D97-AF65-F5344CB8AC3E}">
        <p14:creationId xmlns:p14="http://schemas.microsoft.com/office/powerpoint/2010/main" val="3520906165"/>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_Picture_CSR / ESG_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E4AE63-3D7D-4A2B-85E3-50BF84EA4E4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82065" y="92546"/>
            <a:ext cx="8954429" cy="4927476"/>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632051"/>
            <a:ext cx="9158289" cy="1511449"/>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31FFF68-9928-4964-90D7-460B8801753B}"/>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6783891-DE78-48F9-8C04-F223C9D5529F}"/>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0663445F-CCEA-43EB-B732-A35DA3CBD19B}"/>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a:p>
        </p:txBody>
      </p:sp>
      <p:sp>
        <p:nvSpPr>
          <p:cNvPr id="19" name="Text Placeholder 14">
            <a:extLst>
              <a:ext uri="{FF2B5EF4-FFF2-40B4-BE49-F238E27FC236}">
                <a16:creationId xmlns:a16="http://schemas.microsoft.com/office/drawing/2014/main" id="{DE8FEBEC-F5E5-4551-BE62-0F7617D7B1C4}"/>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a:t>Date here</a:t>
            </a:r>
            <a:endParaRPr lang="fr-FR"/>
          </a:p>
        </p:txBody>
      </p:sp>
      <p:sp>
        <p:nvSpPr>
          <p:cNvPr id="21" name="Title 1">
            <a:extLst>
              <a:ext uri="{FF2B5EF4-FFF2-40B4-BE49-F238E27FC236}">
                <a16:creationId xmlns:a16="http://schemas.microsoft.com/office/drawing/2014/main" id="{239F0A58-E6E9-4412-BE70-3242FA4A8747}"/>
              </a:ext>
            </a:extLst>
          </p:cNvPr>
          <p:cNvSpPr>
            <a:spLocks noGrp="1"/>
          </p:cNvSpPr>
          <p:nvPr>
            <p:ph type="title" hasCustomPrompt="1"/>
          </p:nvPr>
        </p:nvSpPr>
        <p:spPr>
          <a:xfrm>
            <a:off x="571122"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p>
        </p:txBody>
      </p:sp>
      <p:pic>
        <p:nvPicPr>
          <p:cNvPr id="15" name="Picture 14" descr="A picture containing graphical user interface&#10;&#10;Description automatically generated">
            <a:extLst>
              <a:ext uri="{FF2B5EF4-FFF2-40B4-BE49-F238E27FC236}">
                <a16:creationId xmlns:a16="http://schemas.microsoft.com/office/drawing/2014/main" id="{BDF393D2-A5C1-42F6-A50E-A8AC3EA32F48}"/>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438879207"/>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_Picture_CSR / ESG_0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3A7735-9C16-435D-B6B1-DAB354A454F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9197" y="188845"/>
            <a:ext cx="8825292" cy="4831177"/>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632051"/>
            <a:ext cx="9158289" cy="1511449"/>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CBEAA8D-00EA-492D-A9E3-04A0F4FCF7BF}"/>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9E18D114-45D0-4D5C-B368-BB7A151EB61B}"/>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D31DB246-624E-41CC-9345-28C7716CDDE0}"/>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a:p>
        </p:txBody>
      </p:sp>
      <p:sp>
        <p:nvSpPr>
          <p:cNvPr id="19" name="Text Placeholder 14">
            <a:extLst>
              <a:ext uri="{FF2B5EF4-FFF2-40B4-BE49-F238E27FC236}">
                <a16:creationId xmlns:a16="http://schemas.microsoft.com/office/drawing/2014/main" id="{4F56583B-1463-42DF-AF53-F295B3426FF4}"/>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a:t>Date here</a:t>
            </a:r>
            <a:endParaRPr lang="fr-FR"/>
          </a:p>
        </p:txBody>
      </p:sp>
      <p:sp>
        <p:nvSpPr>
          <p:cNvPr id="21" name="Title 1">
            <a:extLst>
              <a:ext uri="{FF2B5EF4-FFF2-40B4-BE49-F238E27FC236}">
                <a16:creationId xmlns:a16="http://schemas.microsoft.com/office/drawing/2014/main" id="{65247A7B-4AB4-4F31-BD0B-410856136C9F}"/>
              </a:ext>
            </a:extLst>
          </p:cNvPr>
          <p:cNvSpPr>
            <a:spLocks noGrp="1"/>
          </p:cNvSpPr>
          <p:nvPr>
            <p:ph type="title" hasCustomPrompt="1"/>
          </p:nvPr>
        </p:nvSpPr>
        <p:spPr>
          <a:xfrm>
            <a:off x="571122"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p>
        </p:txBody>
      </p:sp>
      <p:pic>
        <p:nvPicPr>
          <p:cNvPr id="15" name="Picture 14" descr="A picture containing graphical user interface&#10;&#10;Description automatically generated">
            <a:extLst>
              <a:ext uri="{FF2B5EF4-FFF2-40B4-BE49-F238E27FC236}">
                <a16:creationId xmlns:a16="http://schemas.microsoft.com/office/drawing/2014/main" id="{C007396C-C8C3-4551-9CC5-33F3F1E99293}"/>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3020757850"/>
      </p:ext>
    </p:extLst>
  </p:cSld>
  <p:clrMapOvr>
    <a:masterClrMapping/>
  </p:clrMapOvr>
  <p:extLst>
    <p:ext uri="{DCECCB84-F9BA-43D5-87BE-67443E8EF086}">
      <p15:sldGuideLst xmlns:p15="http://schemas.microsoft.com/office/powerpoint/2012/main">
        <p15:guide id="6" orient="horz"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_Ink-Sav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9DD83A-0C76-4ADF-8F48-79436A2AC044}"/>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D53F25A-E39C-42BD-B185-D993DC35E6B2}"/>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ext Placeholder 24">
            <a:extLst>
              <a:ext uri="{FF2B5EF4-FFF2-40B4-BE49-F238E27FC236}">
                <a16:creationId xmlns:a16="http://schemas.microsoft.com/office/drawing/2014/main" id="{000769C5-2DAD-4621-980A-C9B9FD7EE9F3}"/>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a:p>
        </p:txBody>
      </p:sp>
      <p:sp>
        <p:nvSpPr>
          <p:cNvPr id="9" name="Text Placeholder 14">
            <a:extLst>
              <a:ext uri="{FF2B5EF4-FFF2-40B4-BE49-F238E27FC236}">
                <a16:creationId xmlns:a16="http://schemas.microsoft.com/office/drawing/2014/main" id="{822893FB-E570-4CA7-A9B3-FE7264E3714F}"/>
              </a:ext>
            </a:extLst>
          </p:cNvPr>
          <p:cNvSpPr>
            <a:spLocks noGrp="1"/>
          </p:cNvSpPr>
          <p:nvPr>
            <p:ph type="body" sz="quarter" idx="14" hasCustomPrompt="1"/>
          </p:nvPr>
        </p:nvSpPr>
        <p:spPr>
          <a:xfrm>
            <a:off x="571500" y="4300580"/>
            <a:ext cx="1656655" cy="244475"/>
          </a:xfrm>
          <a:prstGeom prst="rect">
            <a:avLst/>
          </a:prstGeom>
        </p:spPr>
        <p:txBody>
          <a:bodyPr lIns="0" tIns="0" rIns="0" bIns="0" anchor="ctr" anchorCtr="0"/>
          <a:lstStyle>
            <a:lvl1pPr algn="l">
              <a:defRPr sz="1200" b="0">
                <a:solidFill>
                  <a:schemeClr val="accent6"/>
                </a:solidFill>
                <a:latin typeface="+mj-lt"/>
              </a:defRPr>
            </a:lvl1pPr>
          </a:lstStyle>
          <a:p>
            <a:pPr lvl="0"/>
            <a:r>
              <a:rPr lang="en-US"/>
              <a:t>Date here</a:t>
            </a:r>
            <a:endParaRPr lang="fr-FR"/>
          </a:p>
        </p:txBody>
      </p:sp>
      <p:sp>
        <p:nvSpPr>
          <p:cNvPr id="11" name="Title 1">
            <a:extLst>
              <a:ext uri="{FF2B5EF4-FFF2-40B4-BE49-F238E27FC236}">
                <a16:creationId xmlns:a16="http://schemas.microsoft.com/office/drawing/2014/main" id="{0312AC3A-9525-400B-ABC8-CA0425C0D49E}"/>
              </a:ext>
            </a:extLst>
          </p:cNvPr>
          <p:cNvSpPr>
            <a:spLocks noGrp="1"/>
          </p:cNvSpPr>
          <p:nvPr>
            <p:ph type="title" hasCustomPrompt="1"/>
          </p:nvPr>
        </p:nvSpPr>
        <p:spPr>
          <a:xfrm>
            <a:off x="571122"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p>
        </p:txBody>
      </p:sp>
      <p:pic>
        <p:nvPicPr>
          <p:cNvPr id="2" name="Picture 1">
            <a:extLst>
              <a:ext uri="{FF2B5EF4-FFF2-40B4-BE49-F238E27FC236}">
                <a16:creationId xmlns:a16="http://schemas.microsoft.com/office/drawing/2014/main" id="{5E067349-8682-486F-93CB-4B8FF4B4C80C}"/>
              </a:ext>
            </a:extLst>
          </p:cNvPr>
          <p:cNvPicPr>
            <a:picLocks noChangeAspect="1"/>
          </p:cNvPicPr>
          <p:nvPr userDrawn="1"/>
        </p:nvPicPr>
        <p:blipFill>
          <a:blip r:embed="rId2"/>
          <a:stretch>
            <a:fillRect/>
          </a:stretch>
        </p:blipFill>
        <p:spPr>
          <a:xfrm>
            <a:off x="571123" y="492220"/>
            <a:ext cx="2848750" cy="639370"/>
          </a:xfrm>
          <a:prstGeom prst="rect">
            <a:avLst/>
          </a:prstGeom>
        </p:spPr>
      </p:pic>
    </p:spTree>
    <p:extLst>
      <p:ext uri="{BB962C8B-B14F-4D97-AF65-F5344CB8AC3E}">
        <p14:creationId xmlns:p14="http://schemas.microsoft.com/office/powerpoint/2010/main" val="1234432126"/>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_Picture_Euronext_Clearin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3002C6F-9529-4AF3-B66D-48F2D7C9D4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26"/>
            <a:ext cx="9144000" cy="5143826"/>
          </a:xfrm>
          <a:prstGeom prst="rect">
            <a:avLst/>
          </a:prstGeom>
        </p:spPr>
      </p:pic>
      <p:sp>
        <p:nvSpPr>
          <p:cNvPr id="10" name="Rectangle 9">
            <a:extLst>
              <a:ext uri="{FF2B5EF4-FFF2-40B4-BE49-F238E27FC236}">
                <a16:creationId xmlns:a16="http://schemas.microsoft.com/office/drawing/2014/main" id="{8905E032-2C00-47D1-AC55-85E7B3797514}"/>
              </a:ext>
            </a:extLst>
          </p:cNvPr>
          <p:cNvSpPr/>
          <p:nvPr userDrawn="1"/>
        </p:nvSpPr>
        <p:spPr>
          <a:xfrm>
            <a:off x="-1" y="3003799"/>
            <a:ext cx="9158289" cy="2016224"/>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8" name="Picture 17">
            <a:extLst>
              <a:ext uri="{FF2B5EF4-FFF2-40B4-BE49-F238E27FC236}">
                <a16:creationId xmlns:a16="http://schemas.microsoft.com/office/drawing/2014/main" id="{68FC8E3E-EE4E-44D7-8D02-7189641881AD}"/>
              </a:ext>
            </a:extLst>
          </p:cNvPr>
          <p:cNvPicPr>
            <a:picLocks noChangeAspect="1"/>
          </p:cNvPicPr>
          <p:nvPr userDrawn="1"/>
        </p:nvPicPr>
        <p:blipFill>
          <a:blip r:embed="rId3"/>
          <a:srcRect/>
          <a:stretch/>
        </p:blipFill>
        <p:spPr>
          <a:xfrm>
            <a:off x="589630" y="4183450"/>
            <a:ext cx="2414588" cy="455196"/>
          </a:xfrm>
          <a:prstGeom prst="rect">
            <a:avLst/>
          </a:prstGeom>
        </p:spPr>
      </p:pic>
      <p:sp>
        <p:nvSpPr>
          <p:cNvPr id="9" name="Freeform: Shape 8">
            <a:extLst>
              <a:ext uri="{FF2B5EF4-FFF2-40B4-BE49-F238E27FC236}">
                <a16:creationId xmlns:a16="http://schemas.microsoft.com/office/drawing/2014/main" id="{BD8CA408-7EB6-43EC-8645-A8FAF1B66C2F}"/>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Rectangle 2">
            <a:extLst>
              <a:ext uri="{FF2B5EF4-FFF2-40B4-BE49-F238E27FC236}">
                <a16:creationId xmlns:a16="http://schemas.microsoft.com/office/drawing/2014/main" id="{CA73000C-4D2E-45D5-8F12-73F9D043900A}"/>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4" name="Straight Connector 3">
            <a:extLst>
              <a:ext uri="{FF2B5EF4-FFF2-40B4-BE49-F238E27FC236}">
                <a16:creationId xmlns:a16="http://schemas.microsoft.com/office/drawing/2014/main" id="{5688757B-A003-4E07-843C-DF80277830B9}"/>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ext Placeholder 24">
            <a:extLst>
              <a:ext uri="{FF2B5EF4-FFF2-40B4-BE49-F238E27FC236}">
                <a16:creationId xmlns:a16="http://schemas.microsoft.com/office/drawing/2014/main" id="{BAE56C67-1640-4D9A-8E0F-FE93F41789CB}"/>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GB" noProof="0"/>
              <a:t>Presentation subtitle, 16pt, max. 1 line</a:t>
            </a:r>
          </a:p>
        </p:txBody>
      </p:sp>
      <p:sp>
        <p:nvSpPr>
          <p:cNvPr id="11" name="Text Placeholder 14">
            <a:extLst>
              <a:ext uri="{FF2B5EF4-FFF2-40B4-BE49-F238E27FC236}">
                <a16:creationId xmlns:a16="http://schemas.microsoft.com/office/drawing/2014/main" id="{F4FD65E9-1D7B-4DD9-9E7D-089D10738F6C}"/>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GB" noProof="0"/>
              <a:t>Date here</a:t>
            </a:r>
          </a:p>
        </p:txBody>
      </p:sp>
      <p:sp>
        <p:nvSpPr>
          <p:cNvPr id="12" name="Title 1">
            <a:extLst>
              <a:ext uri="{FF2B5EF4-FFF2-40B4-BE49-F238E27FC236}">
                <a16:creationId xmlns:a16="http://schemas.microsoft.com/office/drawing/2014/main" id="{AE6B047E-FB5F-4E0F-B031-0B15B98DD26B}"/>
              </a:ext>
            </a:extLst>
          </p:cNvPr>
          <p:cNvSpPr>
            <a:spLocks noGrp="1"/>
          </p:cNvSpPr>
          <p:nvPr>
            <p:ph type="title" hasCustomPrompt="1"/>
          </p:nvPr>
        </p:nvSpPr>
        <p:spPr>
          <a:xfrm>
            <a:off x="571122" y="1938363"/>
            <a:ext cx="5568796" cy="887594"/>
          </a:xfrm>
          <a:prstGeom prst="rect">
            <a:avLst/>
          </a:prstGeom>
        </p:spPr>
        <p:txBody>
          <a:bodyPr lIns="0" tIns="0" rIns="0" bIns="0"/>
          <a:lstStyle>
            <a:lvl1pPr marL="0" indent="0">
              <a:lnSpc>
                <a:spcPct val="100000"/>
              </a:lnSpc>
              <a:buFont typeface="Arial" panose="020B0604020202020204" pitchFamily="34" charset="0"/>
              <a:buNone/>
              <a:defRPr sz="2400" cap="none">
                <a:solidFill>
                  <a:schemeClr val="bg1"/>
                </a:solidFill>
              </a:defRPr>
            </a:lvl1pPr>
          </a:lstStyle>
          <a:p>
            <a:r>
              <a:rPr lang="en-GB" noProof="0"/>
              <a:t>Presentation title, 24pt, bold, max. 2 lines</a:t>
            </a:r>
          </a:p>
        </p:txBody>
      </p:sp>
    </p:spTree>
    <p:extLst>
      <p:ext uri="{BB962C8B-B14F-4D97-AF65-F5344CB8AC3E}">
        <p14:creationId xmlns:p14="http://schemas.microsoft.com/office/powerpoint/2010/main" val="3427374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_Slide">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0" name="Text Placeholder 9">
            <a:extLst>
              <a:ext uri="{FF2B5EF4-FFF2-40B4-BE49-F238E27FC236}">
                <a16:creationId xmlns:a16="http://schemas.microsoft.com/office/drawing/2014/main" id="{EDBF1764-2E5E-444F-995F-984B38FE89E8}"/>
              </a:ext>
            </a:extLst>
          </p:cNvPr>
          <p:cNvSpPr>
            <a:spLocks noGrp="1"/>
          </p:cNvSpPr>
          <p:nvPr>
            <p:ph type="body" sz="quarter" idx="11" hasCustomPrompt="1"/>
          </p:nvPr>
        </p:nvSpPr>
        <p:spPr>
          <a:xfrm>
            <a:off x="517525" y="1109905"/>
            <a:ext cx="8105775" cy="3519245"/>
          </a:xfrm>
          <a:prstGeom prst="rect">
            <a:avLst/>
          </a:prstGeom>
        </p:spPr>
        <p:txBody>
          <a:bodyPr>
            <a:noAutofit/>
          </a:bodyPr>
          <a:lstStyle>
            <a:lvl1pPr marL="342900" marR="0" indent="-342900" algn="l" defTabSz="914400" rtl="0" eaLnBrk="1" fontAlgn="base" latinLnBrk="0" hangingPunct="1">
              <a:lnSpc>
                <a:spcPct val="100000"/>
              </a:lnSpc>
              <a:spcBef>
                <a:spcPct val="0"/>
              </a:spcBef>
              <a:spcAft>
                <a:spcPts val="1000"/>
              </a:spcAft>
              <a:buClr>
                <a:schemeClr val="tx1"/>
              </a:buClr>
              <a:buSzPct val="125000"/>
              <a:buFont typeface="+mj-lt"/>
              <a:buAutoNum type="arabicPeriod"/>
              <a:tabLst/>
              <a:defRPr sz="1200" b="1" cap="none" baseline="0">
                <a:solidFill>
                  <a:schemeClr val="bg2">
                    <a:lumMod val="25000"/>
                  </a:schemeClr>
                </a:solidFill>
              </a:defRPr>
            </a:lvl1pPr>
          </a:lstStyle>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endParaRPr lang="en-US"/>
          </a:p>
        </p:txBody>
      </p:sp>
      <p:sp>
        <p:nvSpPr>
          <p:cNvPr id="16" name="Rectangle 15">
            <a:extLst>
              <a:ext uri="{FF2B5EF4-FFF2-40B4-BE49-F238E27FC236}">
                <a16:creationId xmlns:a16="http://schemas.microsoft.com/office/drawing/2014/main" id="{D39B71C1-C9B0-4A8A-A32A-ADF586A1C616}"/>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Placeholder 8">
            <a:extLst>
              <a:ext uri="{FF2B5EF4-FFF2-40B4-BE49-F238E27FC236}">
                <a16:creationId xmlns:a16="http://schemas.microsoft.com/office/drawing/2014/main" id="{6E2B6B9E-BC6F-4C71-BAE1-8D35B0A0AB18}"/>
              </a:ext>
            </a:extLst>
          </p:cNvPr>
          <p:cNvSpPr>
            <a:spLocks noGrp="1"/>
          </p:cNvSpPr>
          <p:nvPr>
            <p:ph type="title" hasCustomPrompt="1"/>
          </p:nvPr>
        </p:nvSpPr>
        <p:spPr>
          <a:xfrm>
            <a:off x="517524" y="311272"/>
            <a:ext cx="8105776" cy="280887"/>
          </a:xfrm>
          <a:prstGeom prst="rect">
            <a:avLst/>
          </a:prstGeom>
        </p:spPr>
        <p:txBody>
          <a:bodyPr vert="horz" lIns="0" tIns="45720" rIns="91440" bIns="45720" rtlCol="0" anchor="ctr">
            <a:noAutofit/>
          </a:bodyPr>
          <a:lstStyle>
            <a:lvl1pPr>
              <a:defRPr sz="2200" cap="none" baseline="0">
                <a:solidFill>
                  <a:schemeClr val="bg2">
                    <a:lumMod val="25000"/>
                  </a:schemeClr>
                </a:solidFill>
              </a:defRPr>
            </a:lvl1pPr>
          </a:lstStyle>
          <a:p>
            <a:r>
              <a:rPr lang="en-US"/>
              <a:t>Title, 22pt, bold, max. 1 line</a:t>
            </a:r>
          </a:p>
        </p:txBody>
      </p:sp>
    </p:spTree>
    <p:extLst>
      <p:ext uri="{BB962C8B-B14F-4D97-AF65-F5344CB8AC3E}">
        <p14:creationId xmlns:p14="http://schemas.microsoft.com/office/powerpoint/2010/main" val="642230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313637"/>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8/4/2025</a:t>
            </a:fld>
            <a:endParaRPr lang="en-US"/>
          </a:p>
        </p:txBody>
      </p:sp>
      <p:sp>
        <p:nvSpPr>
          <p:cNvPr id="6" name="Holder 6"/>
          <p:cNvSpPr>
            <a:spLocks noGrp="1"/>
          </p:cNvSpPr>
          <p:nvPr>
            <p:ph type="sldNum" sz="quarter" idx="7"/>
          </p:nvPr>
        </p:nvSpPr>
        <p:spPr/>
        <p:txBody>
          <a:bodyPr lIns="0" tIns="0" rIns="0" bIns="0"/>
          <a:lstStyle>
            <a:lvl1pPr>
              <a:defRPr sz="900" b="0" i="0">
                <a:solidFill>
                  <a:srgbClr val="008D7E"/>
                </a:solidFill>
                <a:latin typeface="Verdana"/>
                <a:cs typeface="Verdana"/>
              </a:defRPr>
            </a:lvl1pPr>
          </a:lstStyle>
          <a:p>
            <a:pPr marL="12700">
              <a:lnSpc>
                <a:spcPct val="100000"/>
              </a:lnSpc>
              <a:spcBef>
                <a:spcPts val="105"/>
              </a:spcBef>
            </a:pPr>
            <a:r>
              <a:rPr spc="-265"/>
              <a:t>│ </a:t>
            </a:r>
            <a:fld id="{81D60167-4931-47E6-BA6A-407CBD079E47}" type="slidenum">
              <a:rPr dirty="0"/>
              <a:t>‹#›</a:t>
            </a:fld>
            <a:endParaRPr/>
          </a:p>
        </p:txBody>
      </p:sp>
    </p:spTree>
    <p:extLst>
      <p:ext uri="{BB962C8B-B14F-4D97-AF65-F5344CB8AC3E}">
        <p14:creationId xmlns:p14="http://schemas.microsoft.com/office/powerpoint/2010/main" val="1510768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827529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3" y="202631"/>
            <a:ext cx="8275295"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7" name="Text Placeholder 36">
            <a:extLst>
              <a:ext uri="{FF2B5EF4-FFF2-40B4-BE49-F238E27FC236}">
                <a16:creationId xmlns:a16="http://schemas.microsoft.com/office/drawing/2014/main" id="{DAF88C6F-DAB9-4D2A-9B08-52109447288B}"/>
              </a:ext>
            </a:extLst>
          </p:cNvPr>
          <p:cNvSpPr>
            <a:spLocks noGrp="1"/>
          </p:cNvSpPr>
          <p:nvPr>
            <p:ph type="body" sz="quarter" idx="41"/>
          </p:nvPr>
        </p:nvSpPr>
        <p:spPr>
          <a:xfrm>
            <a:off x="351183" y="771550"/>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6">
            <a:extLst>
              <a:ext uri="{FF2B5EF4-FFF2-40B4-BE49-F238E27FC236}">
                <a16:creationId xmlns:a16="http://schemas.microsoft.com/office/drawing/2014/main" id="{8A0D7C6C-2823-4C26-BAD7-C15884DEE9BC}"/>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a:extLst>
              <a:ext uri="{FF2B5EF4-FFF2-40B4-BE49-F238E27FC236}">
                <a16:creationId xmlns:a16="http://schemas.microsoft.com/office/drawing/2014/main" id="{DF6B3421-C6D0-4919-A27F-CBEC1714AB5E}"/>
              </a:ext>
            </a:extLst>
          </p:cNvPr>
          <p:cNvPicPr>
            <a:picLocks noChangeAspect="1"/>
          </p:cNvPicPr>
          <p:nvPr userDrawn="1"/>
        </p:nvPicPr>
        <p:blipFill>
          <a:blip r:embed="rId2"/>
          <a:stretch>
            <a:fillRect/>
          </a:stretch>
        </p:blipFill>
        <p:spPr>
          <a:xfrm>
            <a:off x="508000" y="4737300"/>
            <a:ext cx="1395784" cy="297175"/>
          </a:xfrm>
          <a:prstGeom prst="rect">
            <a:avLst/>
          </a:prstGeom>
        </p:spPr>
      </p:pic>
      <p:sp>
        <p:nvSpPr>
          <p:cNvPr id="12" name="Text Placeholder 36">
            <a:extLst>
              <a:ext uri="{FF2B5EF4-FFF2-40B4-BE49-F238E27FC236}">
                <a16:creationId xmlns:a16="http://schemas.microsoft.com/office/drawing/2014/main" id="{97E6C408-4808-43E6-9C35-9EF55C0D2FF3}"/>
              </a:ext>
            </a:extLst>
          </p:cNvPr>
          <p:cNvSpPr>
            <a:spLocks noGrp="1"/>
          </p:cNvSpPr>
          <p:nvPr>
            <p:ph type="body" sz="quarter" idx="46"/>
          </p:nvPr>
        </p:nvSpPr>
        <p:spPr>
          <a:xfrm>
            <a:off x="351183" y="2715766"/>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36">
            <a:extLst>
              <a:ext uri="{FF2B5EF4-FFF2-40B4-BE49-F238E27FC236}">
                <a16:creationId xmlns:a16="http://schemas.microsoft.com/office/drawing/2014/main" id="{5AADEE6C-0A3E-4092-91AC-9FF520B968EE}"/>
              </a:ext>
            </a:extLst>
          </p:cNvPr>
          <p:cNvSpPr>
            <a:spLocks noGrp="1"/>
          </p:cNvSpPr>
          <p:nvPr>
            <p:ph type="body" sz="quarter" idx="47"/>
          </p:nvPr>
        </p:nvSpPr>
        <p:spPr>
          <a:xfrm>
            <a:off x="4716464" y="771525"/>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6">
            <a:extLst>
              <a:ext uri="{FF2B5EF4-FFF2-40B4-BE49-F238E27FC236}">
                <a16:creationId xmlns:a16="http://schemas.microsoft.com/office/drawing/2014/main" id="{A79E9B95-9EA9-45FF-AFFE-CB12D2BCEBDB}"/>
              </a:ext>
            </a:extLst>
          </p:cNvPr>
          <p:cNvSpPr>
            <a:spLocks noGrp="1"/>
          </p:cNvSpPr>
          <p:nvPr>
            <p:ph type="body" sz="quarter" idx="48"/>
          </p:nvPr>
        </p:nvSpPr>
        <p:spPr>
          <a:xfrm>
            <a:off x="4716464" y="2715766"/>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58071169"/>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imple slide_01">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5" name="Rectangle 14">
            <a:extLst>
              <a:ext uri="{FF2B5EF4-FFF2-40B4-BE49-F238E27FC236}">
                <a16:creationId xmlns:a16="http://schemas.microsoft.com/office/drawing/2014/main" id="{77E627AB-F30C-41B7-B74D-1B1B9E524076}"/>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itle Placeholder 8">
            <a:extLst>
              <a:ext uri="{FF2B5EF4-FFF2-40B4-BE49-F238E27FC236}">
                <a16:creationId xmlns:a16="http://schemas.microsoft.com/office/drawing/2014/main" id="{0A43AEF1-D14F-4BDB-8204-C5C000254F19}"/>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16" name="Text Placeholder 6">
            <a:extLst>
              <a:ext uri="{FF2B5EF4-FFF2-40B4-BE49-F238E27FC236}">
                <a16:creationId xmlns:a16="http://schemas.microsoft.com/office/drawing/2014/main" id="{1F97CABE-4D15-4CD2-ADF5-2B8921C34F1C}"/>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
        <p:nvSpPr>
          <p:cNvPr id="4" name="Text Placeholder 3">
            <a:extLst>
              <a:ext uri="{FF2B5EF4-FFF2-40B4-BE49-F238E27FC236}">
                <a16:creationId xmlns:a16="http://schemas.microsoft.com/office/drawing/2014/main" id="{2AF66582-FA36-40C4-8BCD-9751B57E16D5}"/>
              </a:ext>
            </a:extLst>
          </p:cNvPr>
          <p:cNvSpPr>
            <a:spLocks noGrp="1"/>
          </p:cNvSpPr>
          <p:nvPr>
            <p:ph type="body" sz="quarter" idx="35" hasCustomPrompt="1"/>
          </p:nvPr>
        </p:nvSpPr>
        <p:spPr>
          <a:xfrm>
            <a:off x="512762" y="1275606"/>
            <a:ext cx="8115300" cy="3353545"/>
          </a:xfrm>
          <a:prstGeom prst="rect">
            <a:avLst/>
          </a:prstGeom>
        </p:spPr>
        <p:txBody>
          <a:bodyPr/>
          <a:lstStyle>
            <a:lvl1pPr>
              <a:defRPr sz="1400"/>
            </a:lvl1pPr>
          </a:lstStyle>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6150F40-8687-4FEE-B5EE-F5DDEB8DEDD4}"/>
              </a:ext>
            </a:extLst>
          </p:cNvPr>
          <p:cNvSpPr>
            <a:spLocks noGrp="1"/>
          </p:cNvSpPr>
          <p:nvPr>
            <p:ph type="body" sz="quarter" idx="17" hasCustomPrompt="1"/>
          </p:nvPr>
        </p:nvSpPr>
        <p:spPr>
          <a:xfrm>
            <a:off x="517525" y="771550"/>
            <a:ext cx="5782667"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latin typeface="Verdana" panose="020B0604030504040204" pitchFamily="34" charset="0"/>
                <a:ea typeface="Verdana" panose="020B0604030504040204" pitchFamily="34" charset="0"/>
              </a:defRPr>
            </a:lvl1pPr>
          </a:lstStyle>
          <a:p>
            <a:pPr lvl="0"/>
            <a:r>
              <a:rPr lang="en-US"/>
              <a:t>Subtitle</a:t>
            </a:r>
          </a:p>
        </p:txBody>
      </p:sp>
    </p:spTree>
    <p:extLst>
      <p:ext uri="{BB962C8B-B14F-4D97-AF65-F5344CB8AC3E}">
        <p14:creationId xmlns:p14="http://schemas.microsoft.com/office/powerpoint/2010/main" val="1793953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827529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3" y="202631"/>
            <a:ext cx="8275295"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7" name="Text Placeholder 36">
            <a:extLst>
              <a:ext uri="{FF2B5EF4-FFF2-40B4-BE49-F238E27FC236}">
                <a16:creationId xmlns:a16="http://schemas.microsoft.com/office/drawing/2014/main" id="{DAF88C6F-DAB9-4D2A-9B08-52109447288B}"/>
              </a:ext>
            </a:extLst>
          </p:cNvPr>
          <p:cNvSpPr>
            <a:spLocks noGrp="1"/>
          </p:cNvSpPr>
          <p:nvPr>
            <p:ph type="body" sz="quarter" idx="41"/>
          </p:nvPr>
        </p:nvSpPr>
        <p:spPr>
          <a:xfrm>
            <a:off x="351183" y="771550"/>
            <a:ext cx="8441636"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6">
            <a:extLst>
              <a:ext uri="{FF2B5EF4-FFF2-40B4-BE49-F238E27FC236}">
                <a16:creationId xmlns:a16="http://schemas.microsoft.com/office/drawing/2014/main" id="{8A0D7C6C-2823-4C26-BAD7-C15884DEE9BC}"/>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a:extLst>
              <a:ext uri="{FF2B5EF4-FFF2-40B4-BE49-F238E27FC236}">
                <a16:creationId xmlns:a16="http://schemas.microsoft.com/office/drawing/2014/main" id="{DF6B3421-C6D0-4919-A27F-CBEC1714AB5E}"/>
              </a:ext>
            </a:extLst>
          </p:cNvPr>
          <p:cNvPicPr>
            <a:picLocks noChangeAspect="1"/>
          </p:cNvPicPr>
          <p:nvPr userDrawn="1"/>
        </p:nvPicPr>
        <p:blipFill>
          <a:blip r:embed="rId2"/>
          <a:stretch>
            <a:fillRect/>
          </a:stretch>
        </p:blipFill>
        <p:spPr>
          <a:xfrm>
            <a:off x="508000" y="4737300"/>
            <a:ext cx="1395784" cy="297175"/>
          </a:xfrm>
          <a:prstGeom prst="rect">
            <a:avLst/>
          </a:prstGeom>
        </p:spPr>
      </p:pic>
      <p:sp>
        <p:nvSpPr>
          <p:cNvPr id="12" name="Text Placeholder 36">
            <a:extLst>
              <a:ext uri="{FF2B5EF4-FFF2-40B4-BE49-F238E27FC236}">
                <a16:creationId xmlns:a16="http://schemas.microsoft.com/office/drawing/2014/main" id="{97E6C408-4808-43E6-9C35-9EF55C0D2FF3}"/>
              </a:ext>
            </a:extLst>
          </p:cNvPr>
          <p:cNvSpPr>
            <a:spLocks noGrp="1"/>
          </p:cNvSpPr>
          <p:nvPr>
            <p:ph type="body" sz="quarter" idx="46"/>
          </p:nvPr>
        </p:nvSpPr>
        <p:spPr>
          <a:xfrm>
            <a:off x="351183" y="2715766"/>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6">
            <a:extLst>
              <a:ext uri="{FF2B5EF4-FFF2-40B4-BE49-F238E27FC236}">
                <a16:creationId xmlns:a16="http://schemas.microsoft.com/office/drawing/2014/main" id="{A79E9B95-9EA9-45FF-AFFE-CB12D2BCEBDB}"/>
              </a:ext>
            </a:extLst>
          </p:cNvPr>
          <p:cNvSpPr>
            <a:spLocks noGrp="1"/>
          </p:cNvSpPr>
          <p:nvPr>
            <p:ph type="body" sz="quarter" idx="48"/>
          </p:nvPr>
        </p:nvSpPr>
        <p:spPr>
          <a:xfrm>
            <a:off x="4716464" y="2715766"/>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0818077"/>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Slide with picture">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FE929A7B-22D4-47CF-8BDA-D381375506F8}"/>
              </a:ext>
            </a:extLst>
          </p:cNvPr>
          <p:cNvSpPr>
            <a:spLocks noGrp="1"/>
          </p:cNvSpPr>
          <p:nvPr>
            <p:ph type="pic" sz="quarter" idx="11"/>
          </p:nvPr>
        </p:nvSpPr>
        <p:spPr>
          <a:xfrm>
            <a:off x="0" y="0"/>
            <a:ext cx="3707904" cy="5143500"/>
          </a:xfrm>
          <a:prstGeom prst="rect">
            <a:avLst/>
          </a:prstGeom>
          <a:pattFill prst="pct90">
            <a:fgClr>
              <a:schemeClr val="bg2">
                <a:lumMod val="90000"/>
              </a:schemeClr>
            </a:fgClr>
            <a:bgClr>
              <a:schemeClr val="bg1"/>
            </a:bgClr>
          </a:pattFill>
        </p:spPr>
        <p:txBody>
          <a:bodyPr anchor="ctr" anchorCtr="1">
            <a:normAutofit/>
          </a:bodyPr>
          <a:lstStyle>
            <a:lvl1pPr algn="ctr">
              <a:defRPr sz="1050">
                <a:solidFill>
                  <a:schemeClr val="bg2">
                    <a:lumMod val="50000"/>
                  </a:schemeClr>
                </a:solidFill>
              </a:defRPr>
            </a:lvl1pPr>
          </a:lstStyle>
          <a:p>
            <a:r>
              <a:rPr lang="en-US"/>
              <a:t>Click icon to add picture</a:t>
            </a:r>
            <a:endParaRPr lang="fr-FR"/>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5" name="Rectangle 4">
            <a:extLst>
              <a:ext uri="{FF2B5EF4-FFF2-40B4-BE49-F238E27FC236}">
                <a16:creationId xmlns:a16="http://schemas.microsoft.com/office/drawing/2014/main" id="{77BE09B1-484A-4F19-A1D0-4164BCD4439D}"/>
              </a:ext>
            </a:extLst>
          </p:cNvPr>
          <p:cNvSpPr/>
          <p:nvPr userDrawn="1"/>
        </p:nvSpPr>
        <p:spPr>
          <a:xfrm>
            <a:off x="4067944" y="2572058"/>
            <a:ext cx="72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8">
            <a:extLst>
              <a:ext uri="{FF2B5EF4-FFF2-40B4-BE49-F238E27FC236}">
                <a16:creationId xmlns:a16="http://schemas.microsoft.com/office/drawing/2014/main" id="{6EE49FFF-72DD-48FE-AA19-8170233FC74E}"/>
              </a:ext>
            </a:extLst>
          </p:cNvPr>
          <p:cNvSpPr>
            <a:spLocks noGrp="1"/>
          </p:cNvSpPr>
          <p:nvPr>
            <p:ph type="title" hasCustomPrompt="1"/>
          </p:nvPr>
        </p:nvSpPr>
        <p:spPr>
          <a:xfrm>
            <a:off x="4067944" y="1635646"/>
            <a:ext cx="3168352" cy="712935"/>
          </a:xfrm>
          <a:prstGeom prst="rect">
            <a:avLst/>
          </a:prstGeom>
        </p:spPr>
        <p:txBody>
          <a:bodyPr vert="horz" lIns="0" tIns="45720" rIns="91440" bIns="45720" rtlCol="0" anchor="ctr">
            <a:noAutofit/>
          </a:bodyPr>
          <a:lstStyle>
            <a:lvl1pPr>
              <a:lnSpc>
                <a:spcPct val="100000"/>
              </a:lnSpc>
              <a:defRPr sz="2800" cap="none" baseline="0">
                <a:solidFill>
                  <a:schemeClr val="tx1"/>
                </a:solidFill>
                <a:latin typeface="Verdana" panose="020B0604030504040204" pitchFamily="34" charset="0"/>
                <a:ea typeface="Verdana" panose="020B0604030504040204" pitchFamily="34" charset="0"/>
                <a:cs typeface="Vani" panose="020B0502040204020203" pitchFamily="18" charset="0"/>
              </a:defRPr>
            </a:lvl1pPr>
          </a:lstStyle>
          <a:p>
            <a:r>
              <a:rPr lang="en-US"/>
              <a:t>Chapter title, 28pt, bold</a:t>
            </a:r>
          </a:p>
        </p:txBody>
      </p:sp>
      <p:pic>
        <p:nvPicPr>
          <p:cNvPr id="13" name="Picture 12" descr="A picture containing graphical user interface&#10;&#10;Description automatically generated">
            <a:extLst>
              <a:ext uri="{FF2B5EF4-FFF2-40B4-BE49-F238E27FC236}">
                <a16:creationId xmlns:a16="http://schemas.microsoft.com/office/drawing/2014/main" id="{6C3BFC01-8FC7-4853-A853-B48A17E50409}"/>
              </a:ext>
            </a:extLst>
          </p:cNvPr>
          <p:cNvPicPr>
            <a:picLocks noChangeAspect="1"/>
          </p:cNvPicPr>
          <p:nvPr userDrawn="1"/>
        </p:nvPicPr>
        <p:blipFill>
          <a:blip r:embed="rId2"/>
          <a:stretch>
            <a:fillRect/>
          </a:stretch>
        </p:blipFill>
        <p:spPr>
          <a:xfrm>
            <a:off x="1115859" y="4301876"/>
            <a:ext cx="1476187" cy="530352"/>
          </a:xfrm>
          <a:prstGeom prst="rect">
            <a:avLst/>
          </a:prstGeom>
        </p:spPr>
      </p:pic>
    </p:spTree>
    <p:extLst>
      <p:ext uri="{BB962C8B-B14F-4D97-AF65-F5344CB8AC3E}">
        <p14:creationId xmlns:p14="http://schemas.microsoft.com/office/powerpoint/2010/main" val="2244209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Picture_Amsterdam_01">
    <p:spTree>
      <p:nvGrpSpPr>
        <p:cNvPr id="1" name=""/>
        <p:cNvGrpSpPr/>
        <p:nvPr/>
      </p:nvGrpSpPr>
      <p:grpSpPr>
        <a:xfrm>
          <a:off x="0" y="0"/>
          <a:ext cx="0" cy="0"/>
          <a:chOff x="0" y="0"/>
          <a:chExt cx="0" cy="0"/>
        </a:xfrm>
      </p:grpSpPr>
      <p:pic>
        <p:nvPicPr>
          <p:cNvPr id="4" name="Picture 3" descr="A large white building with columns&#10;&#10;Description automatically generated with low confidence">
            <a:extLst>
              <a:ext uri="{FF2B5EF4-FFF2-40B4-BE49-F238E27FC236}">
                <a16:creationId xmlns:a16="http://schemas.microsoft.com/office/drawing/2014/main" id="{036EA211-43AF-42D3-9863-BFED28DFA3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7503" y="123478"/>
            <a:ext cx="8976998" cy="4896546"/>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003799"/>
            <a:ext cx="9158289" cy="2016224"/>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CDCAD47-E0AA-4BC2-AFB6-48017D3F0003}"/>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E2752B4-608F-4A31-BB84-4C6401AF5702}"/>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24">
            <a:extLst>
              <a:ext uri="{FF2B5EF4-FFF2-40B4-BE49-F238E27FC236}">
                <a16:creationId xmlns:a16="http://schemas.microsoft.com/office/drawing/2014/main" id="{277B8717-CA09-4953-8B36-D4E39FC966F9}"/>
              </a:ext>
            </a:extLst>
          </p:cNvPr>
          <p:cNvSpPr>
            <a:spLocks noGrp="1"/>
          </p:cNvSpPr>
          <p:nvPr>
            <p:ph type="body" sz="quarter" idx="13" hasCustomPrompt="1"/>
          </p:nvPr>
        </p:nvSpPr>
        <p:spPr>
          <a:xfrm>
            <a:off x="571500"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a:p>
        </p:txBody>
      </p:sp>
      <p:sp>
        <p:nvSpPr>
          <p:cNvPr id="15" name="Text Placeholder 14">
            <a:extLst>
              <a:ext uri="{FF2B5EF4-FFF2-40B4-BE49-F238E27FC236}">
                <a16:creationId xmlns:a16="http://schemas.microsoft.com/office/drawing/2014/main" id="{11E3B35C-A188-41B5-B3D5-236676C7BF89}"/>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a:t>Date here</a:t>
            </a:r>
            <a:endParaRPr lang="fr-FR"/>
          </a:p>
        </p:txBody>
      </p:sp>
      <p:sp>
        <p:nvSpPr>
          <p:cNvPr id="18" name="Title 1">
            <a:extLst>
              <a:ext uri="{FF2B5EF4-FFF2-40B4-BE49-F238E27FC236}">
                <a16:creationId xmlns:a16="http://schemas.microsoft.com/office/drawing/2014/main" id="{0530101F-0BE6-4B42-9283-82C6FF058513}"/>
              </a:ext>
            </a:extLst>
          </p:cNvPr>
          <p:cNvSpPr>
            <a:spLocks noGrp="1"/>
          </p:cNvSpPr>
          <p:nvPr>
            <p:ph type="title" hasCustomPrompt="1"/>
          </p:nvPr>
        </p:nvSpPr>
        <p:spPr>
          <a:xfrm>
            <a:off x="571500"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p>
        </p:txBody>
      </p:sp>
      <p:pic>
        <p:nvPicPr>
          <p:cNvPr id="19" name="Picture 18" descr="A picture containing graphical user interface&#10;&#10;Description automatically generated">
            <a:extLst>
              <a:ext uri="{FF2B5EF4-FFF2-40B4-BE49-F238E27FC236}">
                <a16:creationId xmlns:a16="http://schemas.microsoft.com/office/drawing/2014/main" id="{B548BADF-41E2-4925-B93B-BDA0707EE33A}"/>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2900446464"/>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pter Slide 1">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5" name="Rectangle 14">
            <a:extLst>
              <a:ext uri="{FF2B5EF4-FFF2-40B4-BE49-F238E27FC236}">
                <a16:creationId xmlns:a16="http://schemas.microsoft.com/office/drawing/2014/main" id="{50D02AFB-28D6-4090-8EEB-F294C83DFF3E}"/>
              </a:ext>
            </a:extLst>
          </p:cNvPr>
          <p:cNvSpPr/>
          <p:nvPr userDrawn="1"/>
        </p:nvSpPr>
        <p:spPr>
          <a:xfrm>
            <a:off x="637500" y="2356034"/>
            <a:ext cx="72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Placeholder 8">
            <a:extLst>
              <a:ext uri="{FF2B5EF4-FFF2-40B4-BE49-F238E27FC236}">
                <a16:creationId xmlns:a16="http://schemas.microsoft.com/office/drawing/2014/main" id="{FE760D41-64AB-4148-8906-966AC25F9EF3}"/>
              </a:ext>
            </a:extLst>
          </p:cNvPr>
          <p:cNvSpPr>
            <a:spLocks noGrp="1"/>
          </p:cNvSpPr>
          <p:nvPr>
            <p:ph type="title" hasCustomPrompt="1"/>
          </p:nvPr>
        </p:nvSpPr>
        <p:spPr>
          <a:xfrm>
            <a:off x="637500" y="1598388"/>
            <a:ext cx="5806708" cy="534169"/>
          </a:xfrm>
          <a:prstGeom prst="rect">
            <a:avLst/>
          </a:prstGeom>
        </p:spPr>
        <p:txBody>
          <a:bodyPr vert="horz" lIns="0" tIns="45720" rIns="91440" bIns="45720" rtlCol="0" anchor="ctr">
            <a:noAutofit/>
          </a:bodyPr>
          <a:lstStyle>
            <a:lvl1pPr>
              <a:lnSpc>
                <a:spcPct val="100000"/>
              </a:lnSpc>
              <a:defRPr sz="2800" cap="none" baseline="0">
                <a:solidFill>
                  <a:schemeClr val="tx1"/>
                </a:solidFill>
                <a:latin typeface="Verdana" panose="020B0604030504040204" pitchFamily="34" charset="0"/>
                <a:ea typeface="Verdana" panose="020B0604030504040204" pitchFamily="34" charset="0"/>
              </a:defRPr>
            </a:lvl1pPr>
          </a:lstStyle>
          <a:p>
            <a:r>
              <a:rPr lang="en-US"/>
              <a:t>Chapter title, 28pt, bold</a:t>
            </a:r>
          </a:p>
        </p:txBody>
      </p:sp>
      <p:pic>
        <p:nvPicPr>
          <p:cNvPr id="3" name="Picture 2">
            <a:extLst>
              <a:ext uri="{FF2B5EF4-FFF2-40B4-BE49-F238E27FC236}">
                <a16:creationId xmlns:a16="http://schemas.microsoft.com/office/drawing/2014/main" id="{46BFD82D-A834-4D68-BC7C-7FBB048C88C6}"/>
              </a:ext>
            </a:extLst>
          </p:cNvPr>
          <p:cNvPicPr>
            <a:picLocks noChangeAspect="1"/>
          </p:cNvPicPr>
          <p:nvPr userDrawn="1"/>
        </p:nvPicPr>
        <p:blipFill>
          <a:blip r:embed="rId2"/>
          <a:stretch>
            <a:fillRect/>
          </a:stretch>
        </p:blipFill>
        <p:spPr>
          <a:xfrm>
            <a:off x="395536" y="4299942"/>
            <a:ext cx="2492598" cy="559436"/>
          </a:xfrm>
          <a:prstGeom prst="rect">
            <a:avLst/>
          </a:prstGeom>
        </p:spPr>
      </p:pic>
    </p:spTree>
    <p:extLst>
      <p:ext uri="{BB962C8B-B14F-4D97-AF65-F5344CB8AC3E}">
        <p14:creationId xmlns:p14="http://schemas.microsoft.com/office/powerpoint/2010/main" val="1264132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hapter Slide 2">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9" name="Rectangle 8">
            <a:extLst>
              <a:ext uri="{FF2B5EF4-FFF2-40B4-BE49-F238E27FC236}">
                <a16:creationId xmlns:a16="http://schemas.microsoft.com/office/drawing/2014/main" id="{6E65CF0B-EF81-4ACF-8AEE-5184D223C9AC}"/>
              </a:ext>
            </a:extLst>
          </p:cNvPr>
          <p:cNvSpPr/>
          <p:nvPr userDrawn="1"/>
        </p:nvSpPr>
        <p:spPr>
          <a:xfrm>
            <a:off x="637500" y="2356034"/>
            <a:ext cx="72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 up of a logo&#10;&#10;Description automatically generated">
            <a:extLst>
              <a:ext uri="{FF2B5EF4-FFF2-40B4-BE49-F238E27FC236}">
                <a16:creationId xmlns:a16="http://schemas.microsoft.com/office/drawing/2014/main" id="{88F02F8E-D3A0-43FF-9BD1-1D1ED8FC77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82223" y="3451170"/>
            <a:ext cx="2361777" cy="1692330"/>
          </a:xfrm>
          <a:prstGeom prst="rect">
            <a:avLst/>
          </a:prstGeom>
        </p:spPr>
      </p:pic>
      <p:sp>
        <p:nvSpPr>
          <p:cNvPr id="7" name="Title Placeholder 8">
            <a:extLst>
              <a:ext uri="{FF2B5EF4-FFF2-40B4-BE49-F238E27FC236}">
                <a16:creationId xmlns:a16="http://schemas.microsoft.com/office/drawing/2014/main" id="{974D1C62-6A49-40CC-AB9E-6FA7D570A61C}"/>
              </a:ext>
            </a:extLst>
          </p:cNvPr>
          <p:cNvSpPr>
            <a:spLocks noGrp="1"/>
          </p:cNvSpPr>
          <p:nvPr>
            <p:ph type="title" hasCustomPrompt="1"/>
          </p:nvPr>
        </p:nvSpPr>
        <p:spPr>
          <a:xfrm>
            <a:off x="637500" y="1598388"/>
            <a:ext cx="5806708" cy="534169"/>
          </a:xfrm>
          <a:prstGeom prst="rect">
            <a:avLst/>
          </a:prstGeom>
        </p:spPr>
        <p:txBody>
          <a:bodyPr vert="horz" lIns="0" tIns="45720" rIns="91440" bIns="45720" rtlCol="0" anchor="ctr">
            <a:noAutofit/>
          </a:bodyPr>
          <a:lstStyle>
            <a:lvl1pPr>
              <a:lnSpc>
                <a:spcPct val="100000"/>
              </a:lnSpc>
              <a:defRPr sz="2800" cap="none" baseline="0">
                <a:solidFill>
                  <a:schemeClr val="tx1"/>
                </a:solidFill>
                <a:latin typeface="Verdana" panose="020B0604030504040204" pitchFamily="34" charset="0"/>
                <a:ea typeface="Verdana" panose="020B0604030504040204" pitchFamily="34" charset="0"/>
              </a:defRPr>
            </a:lvl1pPr>
          </a:lstStyle>
          <a:p>
            <a:r>
              <a:rPr lang="en-US"/>
              <a:t>Chapter title, 28pt, bold</a:t>
            </a:r>
          </a:p>
        </p:txBody>
      </p:sp>
      <p:pic>
        <p:nvPicPr>
          <p:cNvPr id="8" name="Picture 7" descr="Logo&#10;&#10;Description automatically generated">
            <a:extLst>
              <a:ext uri="{FF2B5EF4-FFF2-40B4-BE49-F238E27FC236}">
                <a16:creationId xmlns:a16="http://schemas.microsoft.com/office/drawing/2014/main" id="{63EAD5F0-80F1-4AF7-A733-576B90CDB7F0}"/>
              </a:ext>
            </a:extLst>
          </p:cNvPr>
          <p:cNvPicPr>
            <a:picLocks noChangeAspect="1"/>
          </p:cNvPicPr>
          <p:nvPr userDrawn="1"/>
        </p:nvPicPr>
        <p:blipFill>
          <a:blip r:embed="rId3"/>
          <a:stretch>
            <a:fillRect/>
          </a:stretch>
        </p:blipFill>
        <p:spPr>
          <a:xfrm>
            <a:off x="637500" y="4301877"/>
            <a:ext cx="1478631" cy="530352"/>
          </a:xfrm>
          <a:prstGeom prst="rect">
            <a:avLst/>
          </a:prstGeom>
        </p:spPr>
      </p:pic>
    </p:spTree>
    <p:extLst>
      <p:ext uri="{BB962C8B-B14F-4D97-AF65-F5344CB8AC3E}">
        <p14:creationId xmlns:p14="http://schemas.microsoft.com/office/powerpoint/2010/main" val="946825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_Slide">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0" name="Text Placeholder 9">
            <a:extLst>
              <a:ext uri="{FF2B5EF4-FFF2-40B4-BE49-F238E27FC236}">
                <a16:creationId xmlns:a16="http://schemas.microsoft.com/office/drawing/2014/main" id="{EDBF1764-2E5E-444F-995F-984B38FE89E8}"/>
              </a:ext>
            </a:extLst>
          </p:cNvPr>
          <p:cNvSpPr>
            <a:spLocks noGrp="1"/>
          </p:cNvSpPr>
          <p:nvPr>
            <p:ph type="body" sz="quarter" idx="11" hasCustomPrompt="1"/>
          </p:nvPr>
        </p:nvSpPr>
        <p:spPr>
          <a:xfrm>
            <a:off x="517525" y="1109905"/>
            <a:ext cx="8105775" cy="3519245"/>
          </a:xfrm>
          <a:prstGeom prst="rect">
            <a:avLst/>
          </a:prstGeom>
        </p:spPr>
        <p:txBody>
          <a:bodyPr>
            <a:noAutofit/>
          </a:bodyPr>
          <a:lstStyle>
            <a:lvl1pPr marL="342900" marR="0" indent="-342900" algn="l" defTabSz="914400" rtl="0" eaLnBrk="1" fontAlgn="base" latinLnBrk="0" hangingPunct="1">
              <a:lnSpc>
                <a:spcPct val="100000"/>
              </a:lnSpc>
              <a:spcBef>
                <a:spcPct val="0"/>
              </a:spcBef>
              <a:spcAft>
                <a:spcPts val="1000"/>
              </a:spcAft>
              <a:buClr>
                <a:schemeClr val="tx1"/>
              </a:buClr>
              <a:buSzPct val="125000"/>
              <a:buFont typeface="+mj-lt"/>
              <a:buAutoNum type="arabicPeriod"/>
              <a:tabLst/>
              <a:defRPr sz="1200" b="1" cap="none" baseline="0">
                <a:solidFill>
                  <a:schemeClr val="bg2">
                    <a:lumMod val="25000"/>
                  </a:schemeClr>
                </a:solidFill>
              </a:defRPr>
            </a:lvl1pPr>
          </a:lstStyle>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endParaRPr lang="en-US"/>
          </a:p>
        </p:txBody>
      </p:sp>
      <p:sp>
        <p:nvSpPr>
          <p:cNvPr id="16" name="Rectangle 15">
            <a:extLst>
              <a:ext uri="{FF2B5EF4-FFF2-40B4-BE49-F238E27FC236}">
                <a16:creationId xmlns:a16="http://schemas.microsoft.com/office/drawing/2014/main" id="{D39B71C1-C9B0-4A8A-A32A-ADF586A1C616}"/>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itle Placeholder 8">
            <a:extLst>
              <a:ext uri="{FF2B5EF4-FFF2-40B4-BE49-F238E27FC236}">
                <a16:creationId xmlns:a16="http://schemas.microsoft.com/office/drawing/2014/main" id="{6E2B6B9E-BC6F-4C71-BAE1-8D35B0A0AB18}"/>
              </a:ext>
            </a:extLst>
          </p:cNvPr>
          <p:cNvSpPr>
            <a:spLocks noGrp="1"/>
          </p:cNvSpPr>
          <p:nvPr>
            <p:ph type="title" hasCustomPrompt="1"/>
          </p:nvPr>
        </p:nvSpPr>
        <p:spPr>
          <a:xfrm>
            <a:off x="517524" y="311272"/>
            <a:ext cx="8105776" cy="280887"/>
          </a:xfrm>
          <a:prstGeom prst="rect">
            <a:avLst/>
          </a:prstGeom>
        </p:spPr>
        <p:txBody>
          <a:bodyPr vert="horz" lIns="0" tIns="45720" rIns="91440" bIns="45720" rtlCol="0" anchor="ctr">
            <a:noAutofit/>
          </a:bodyPr>
          <a:lstStyle>
            <a:lvl1pPr>
              <a:defRPr sz="2200" cap="none" baseline="0">
                <a:solidFill>
                  <a:schemeClr val="bg2">
                    <a:lumMod val="25000"/>
                  </a:schemeClr>
                </a:solidFill>
              </a:defRPr>
            </a:lvl1pPr>
          </a:lstStyle>
          <a:p>
            <a:r>
              <a:rPr lang="en-US"/>
              <a:t>Title, 22pt, bold, max. 1 line</a:t>
            </a:r>
          </a:p>
        </p:txBody>
      </p:sp>
    </p:spTree>
    <p:extLst>
      <p:ext uri="{BB962C8B-B14F-4D97-AF65-F5344CB8AC3E}">
        <p14:creationId xmlns:p14="http://schemas.microsoft.com/office/powerpoint/2010/main" val="1869796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mple slide_01">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5" name="Rectangle 14">
            <a:extLst>
              <a:ext uri="{FF2B5EF4-FFF2-40B4-BE49-F238E27FC236}">
                <a16:creationId xmlns:a16="http://schemas.microsoft.com/office/drawing/2014/main" id="{77E627AB-F30C-41B7-B74D-1B1B9E524076}"/>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itle Placeholder 8">
            <a:extLst>
              <a:ext uri="{FF2B5EF4-FFF2-40B4-BE49-F238E27FC236}">
                <a16:creationId xmlns:a16="http://schemas.microsoft.com/office/drawing/2014/main" id="{0A43AEF1-D14F-4BDB-8204-C5C000254F19}"/>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16" name="Text Placeholder 6">
            <a:extLst>
              <a:ext uri="{FF2B5EF4-FFF2-40B4-BE49-F238E27FC236}">
                <a16:creationId xmlns:a16="http://schemas.microsoft.com/office/drawing/2014/main" id="{1F97CABE-4D15-4CD2-ADF5-2B8921C34F1C}"/>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
        <p:nvSpPr>
          <p:cNvPr id="4" name="Text Placeholder 3">
            <a:extLst>
              <a:ext uri="{FF2B5EF4-FFF2-40B4-BE49-F238E27FC236}">
                <a16:creationId xmlns:a16="http://schemas.microsoft.com/office/drawing/2014/main" id="{2AF66582-FA36-40C4-8BCD-9751B57E16D5}"/>
              </a:ext>
            </a:extLst>
          </p:cNvPr>
          <p:cNvSpPr>
            <a:spLocks noGrp="1"/>
          </p:cNvSpPr>
          <p:nvPr>
            <p:ph type="body" sz="quarter" idx="35" hasCustomPrompt="1"/>
          </p:nvPr>
        </p:nvSpPr>
        <p:spPr>
          <a:xfrm>
            <a:off x="512762" y="1275606"/>
            <a:ext cx="8115300" cy="3353545"/>
          </a:xfrm>
          <a:prstGeom prst="rect">
            <a:avLst/>
          </a:prstGeom>
        </p:spPr>
        <p:txBody>
          <a:bodyPr/>
          <a:lstStyle>
            <a:lvl1pPr>
              <a:defRPr sz="1400"/>
            </a:lvl1pPr>
          </a:lstStyle>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6150F40-8687-4FEE-B5EE-F5DDEB8DEDD4}"/>
              </a:ext>
            </a:extLst>
          </p:cNvPr>
          <p:cNvSpPr>
            <a:spLocks noGrp="1"/>
          </p:cNvSpPr>
          <p:nvPr>
            <p:ph type="body" sz="quarter" idx="17" hasCustomPrompt="1"/>
          </p:nvPr>
        </p:nvSpPr>
        <p:spPr>
          <a:xfrm>
            <a:off x="517525" y="771550"/>
            <a:ext cx="5782667"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latin typeface="Verdana" panose="020B0604030504040204" pitchFamily="34" charset="0"/>
                <a:ea typeface="Verdana" panose="020B0604030504040204" pitchFamily="34" charset="0"/>
              </a:defRPr>
            </a:lvl1pPr>
          </a:lstStyle>
          <a:p>
            <a:pPr lvl="0"/>
            <a:r>
              <a:rPr lang="en-US"/>
              <a:t>Subtitle</a:t>
            </a:r>
          </a:p>
        </p:txBody>
      </p:sp>
    </p:spTree>
    <p:extLst>
      <p:ext uri="{BB962C8B-B14F-4D97-AF65-F5344CB8AC3E}">
        <p14:creationId xmlns:p14="http://schemas.microsoft.com/office/powerpoint/2010/main" val="2829502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mple slide_02">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8" name="Text Placeholder 6">
            <a:extLst>
              <a:ext uri="{FF2B5EF4-FFF2-40B4-BE49-F238E27FC236}">
                <a16:creationId xmlns:a16="http://schemas.microsoft.com/office/drawing/2014/main" id="{22165D12-AFEC-47FD-AFA7-13DF75D39E84}"/>
              </a:ext>
            </a:extLst>
          </p:cNvPr>
          <p:cNvSpPr>
            <a:spLocks noGrp="1"/>
          </p:cNvSpPr>
          <p:nvPr>
            <p:ph type="body" sz="quarter" idx="17" hasCustomPrompt="1"/>
          </p:nvPr>
        </p:nvSpPr>
        <p:spPr>
          <a:xfrm>
            <a:off x="517525" y="771550"/>
            <a:ext cx="8105775"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latin typeface="Verdana" panose="020B0604030504040204" pitchFamily="34" charset="0"/>
                <a:ea typeface="Verdana" panose="020B0604030504040204" pitchFamily="34" charset="0"/>
              </a:defRPr>
            </a:lvl1pPr>
          </a:lstStyle>
          <a:p>
            <a:pPr lvl="0"/>
            <a:r>
              <a:rPr lang="en-US"/>
              <a:t>Subtitle</a:t>
            </a:r>
          </a:p>
        </p:txBody>
      </p:sp>
      <p:sp>
        <p:nvSpPr>
          <p:cNvPr id="30" name="Text Placeholder 7">
            <a:extLst>
              <a:ext uri="{FF2B5EF4-FFF2-40B4-BE49-F238E27FC236}">
                <a16:creationId xmlns:a16="http://schemas.microsoft.com/office/drawing/2014/main" id="{CD692748-7DE0-47F3-949C-986CAA246CEB}"/>
              </a:ext>
            </a:extLst>
          </p:cNvPr>
          <p:cNvSpPr>
            <a:spLocks noGrp="1"/>
          </p:cNvSpPr>
          <p:nvPr>
            <p:ph type="body" sz="quarter" idx="31" hasCustomPrompt="1"/>
          </p:nvPr>
        </p:nvSpPr>
        <p:spPr>
          <a:xfrm>
            <a:off x="517524" y="1359733"/>
            <a:ext cx="2489154" cy="3269417"/>
          </a:xfrm>
          <a:prstGeom prst="rect">
            <a:avLst/>
          </a:prstGeom>
        </p:spPr>
        <p:txBody>
          <a:bodyPr lIns="0" tIns="0" rIns="0" bIns="0">
            <a:normAutofit/>
          </a:bodyPr>
          <a:lstStyle>
            <a:lvl1pPr marL="0" indent="0">
              <a:spcAft>
                <a:spcPts val="400"/>
              </a:spcAft>
              <a:buClr>
                <a:schemeClr val="tx1"/>
              </a:buClr>
              <a:buFont typeface="Wingdings" panose="05000000000000000000" pitchFamily="2" charset="2"/>
              <a:buNone/>
              <a:defRPr sz="1200" b="0">
                <a:solidFill>
                  <a:schemeClr val="bg2">
                    <a:lumMod val="50000"/>
                  </a:schemeClr>
                </a:solidFill>
              </a:defRPr>
            </a:lvl1pPr>
            <a:lvl3pPr marL="414000" indent="-180000">
              <a:spcAft>
                <a:spcPts val="400"/>
              </a:spcAft>
              <a:buClr>
                <a:schemeClr val="tx1"/>
              </a:buClr>
              <a:defRPr sz="1100">
                <a:solidFill>
                  <a:schemeClr val="bg2">
                    <a:lumMod val="50000"/>
                  </a:schemeClr>
                </a:solidFill>
              </a:defRPr>
            </a:lvl3pPr>
            <a:lvl4pPr marL="467188" indent="0">
              <a:spcAft>
                <a:spcPts val="400"/>
              </a:spcAft>
              <a:buClr>
                <a:schemeClr val="accent6"/>
              </a:buClr>
              <a:buFont typeface="Wingdings" panose="05000000000000000000" pitchFamily="2" charset="2"/>
              <a:buNone/>
              <a:defRPr sz="1000">
                <a:solidFill>
                  <a:schemeClr val="bg2">
                    <a:lumMod val="50000"/>
                  </a:schemeClr>
                </a:solidFill>
              </a:defRPr>
            </a:lvl4pPr>
            <a:lvl5pPr marL="803275" indent="-144000">
              <a:spcAft>
                <a:spcPts val="400"/>
              </a:spcAft>
              <a:buClr>
                <a:schemeClr val="accent6"/>
              </a:buClr>
              <a:buFont typeface="Calibri" panose="020F0502020204030204" pitchFamily="34" charset="0"/>
              <a:buChar char="–"/>
              <a:defRPr sz="1000">
                <a:solidFill>
                  <a:schemeClr val="bg2">
                    <a:lumMod val="50000"/>
                  </a:schemeClr>
                </a:solidFill>
              </a:defRPr>
            </a:lvl5pPr>
          </a:lstStyle>
          <a:p>
            <a:pPr lvl="0"/>
            <a:r>
              <a:rPr lang="en-US"/>
              <a:t>Add text here</a:t>
            </a:r>
          </a:p>
        </p:txBody>
      </p:sp>
      <p:sp>
        <p:nvSpPr>
          <p:cNvPr id="10" name="Text Placeholder 7">
            <a:extLst>
              <a:ext uri="{FF2B5EF4-FFF2-40B4-BE49-F238E27FC236}">
                <a16:creationId xmlns:a16="http://schemas.microsoft.com/office/drawing/2014/main" id="{EDBC5359-89E0-4981-BD91-A077F8C3FAA5}"/>
              </a:ext>
            </a:extLst>
          </p:cNvPr>
          <p:cNvSpPr>
            <a:spLocks noGrp="1"/>
          </p:cNvSpPr>
          <p:nvPr>
            <p:ph type="body" sz="quarter" idx="32" hasCustomPrompt="1"/>
          </p:nvPr>
        </p:nvSpPr>
        <p:spPr>
          <a:xfrm>
            <a:off x="3325835" y="1359733"/>
            <a:ext cx="2489154" cy="3269417"/>
          </a:xfrm>
          <a:prstGeom prst="rect">
            <a:avLst/>
          </a:prstGeom>
        </p:spPr>
        <p:txBody>
          <a:bodyPr lIns="0" tIns="0" rIns="0" bIns="0">
            <a:normAutofit/>
          </a:bodyPr>
          <a:lstStyle>
            <a:lvl1pPr marL="0" indent="0">
              <a:lnSpc>
                <a:spcPct val="100000"/>
              </a:lnSpc>
              <a:spcAft>
                <a:spcPts val="400"/>
              </a:spcAft>
              <a:buClr>
                <a:schemeClr val="tx1"/>
              </a:buClr>
              <a:buFont typeface="Wingdings" panose="05000000000000000000" pitchFamily="2" charset="2"/>
              <a:buNone/>
              <a:defRPr sz="1200" b="0">
                <a:solidFill>
                  <a:schemeClr val="bg2">
                    <a:lumMod val="50000"/>
                  </a:schemeClr>
                </a:solidFill>
              </a:defRPr>
            </a:lvl1pPr>
            <a:lvl3pPr marL="414000" indent="-180000">
              <a:lnSpc>
                <a:spcPct val="100000"/>
              </a:lnSpc>
              <a:spcAft>
                <a:spcPts val="400"/>
              </a:spcAft>
              <a:buClr>
                <a:schemeClr val="tx1"/>
              </a:buClr>
              <a:defRPr sz="1100">
                <a:solidFill>
                  <a:schemeClr val="bg2">
                    <a:lumMod val="50000"/>
                  </a:schemeClr>
                </a:solidFill>
              </a:defRPr>
            </a:lvl3pPr>
            <a:lvl4pPr marL="467188" indent="0">
              <a:lnSpc>
                <a:spcPct val="100000"/>
              </a:lnSpc>
              <a:spcAft>
                <a:spcPts val="400"/>
              </a:spcAft>
              <a:buClr>
                <a:schemeClr val="accent6"/>
              </a:buClr>
              <a:buFont typeface="Wingdings" panose="05000000000000000000" pitchFamily="2" charset="2"/>
              <a:buNone/>
              <a:defRPr sz="1000">
                <a:solidFill>
                  <a:schemeClr val="bg2">
                    <a:lumMod val="50000"/>
                  </a:schemeClr>
                </a:solidFill>
              </a:defRPr>
            </a:lvl4pPr>
            <a:lvl5pPr marL="803275" indent="-144000">
              <a:lnSpc>
                <a:spcPct val="100000"/>
              </a:lnSpc>
              <a:spcAft>
                <a:spcPts val="400"/>
              </a:spcAft>
              <a:buClr>
                <a:schemeClr val="accent6"/>
              </a:buClr>
              <a:buFont typeface="Calibri" panose="020F0502020204030204" pitchFamily="34" charset="0"/>
              <a:buChar char="–"/>
              <a:defRPr sz="1000">
                <a:solidFill>
                  <a:schemeClr val="bg2">
                    <a:lumMod val="50000"/>
                  </a:schemeClr>
                </a:solidFill>
              </a:defRPr>
            </a:lvl5pPr>
          </a:lstStyle>
          <a:p>
            <a:pPr lvl="0"/>
            <a:r>
              <a:rPr lang="en-US"/>
              <a:t>Add text here</a:t>
            </a:r>
          </a:p>
        </p:txBody>
      </p:sp>
      <p:sp>
        <p:nvSpPr>
          <p:cNvPr id="12" name="Title Placeholder 8">
            <a:extLst>
              <a:ext uri="{FF2B5EF4-FFF2-40B4-BE49-F238E27FC236}">
                <a16:creationId xmlns:a16="http://schemas.microsoft.com/office/drawing/2014/main" id="{FC3A9795-B5B9-439F-BA26-5A16C6E29517}"/>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13" name="Rectangle 12">
            <a:extLst>
              <a:ext uri="{FF2B5EF4-FFF2-40B4-BE49-F238E27FC236}">
                <a16:creationId xmlns:a16="http://schemas.microsoft.com/office/drawing/2014/main" id="{E767508A-8109-4CD7-8AD0-B9600CA8FC32}"/>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Text Placeholder 6">
            <a:extLst>
              <a:ext uri="{FF2B5EF4-FFF2-40B4-BE49-F238E27FC236}">
                <a16:creationId xmlns:a16="http://schemas.microsoft.com/office/drawing/2014/main" id="{227905AD-996B-4BE7-A951-E78816B739C2}"/>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
        <p:nvSpPr>
          <p:cNvPr id="14" name="Text Placeholder 7">
            <a:extLst>
              <a:ext uri="{FF2B5EF4-FFF2-40B4-BE49-F238E27FC236}">
                <a16:creationId xmlns:a16="http://schemas.microsoft.com/office/drawing/2014/main" id="{AAA94177-6528-4C41-99BD-FDEBE8898F8D}"/>
              </a:ext>
            </a:extLst>
          </p:cNvPr>
          <p:cNvSpPr>
            <a:spLocks noGrp="1"/>
          </p:cNvSpPr>
          <p:nvPr>
            <p:ph type="body" sz="quarter" idx="35" hasCustomPrompt="1"/>
          </p:nvPr>
        </p:nvSpPr>
        <p:spPr>
          <a:xfrm>
            <a:off x="6134146" y="1359733"/>
            <a:ext cx="2489154" cy="3269417"/>
          </a:xfrm>
          <a:prstGeom prst="rect">
            <a:avLst/>
          </a:prstGeom>
        </p:spPr>
        <p:txBody>
          <a:bodyPr lIns="0" tIns="0" rIns="0" bIns="0">
            <a:normAutofit/>
          </a:bodyPr>
          <a:lstStyle>
            <a:lvl1pPr marL="0" indent="0">
              <a:lnSpc>
                <a:spcPct val="100000"/>
              </a:lnSpc>
              <a:spcAft>
                <a:spcPts val="400"/>
              </a:spcAft>
              <a:buClr>
                <a:schemeClr val="tx1"/>
              </a:buClr>
              <a:buFont typeface="Wingdings" panose="05000000000000000000" pitchFamily="2" charset="2"/>
              <a:buNone/>
              <a:defRPr sz="1200" b="0">
                <a:solidFill>
                  <a:schemeClr val="bg2">
                    <a:lumMod val="50000"/>
                  </a:schemeClr>
                </a:solidFill>
              </a:defRPr>
            </a:lvl1pPr>
            <a:lvl3pPr marL="414000" indent="-180000">
              <a:lnSpc>
                <a:spcPct val="100000"/>
              </a:lnSpc>
              <a:spcAft>
                <a:spcPts val="400"/>
              </a:spcAft>
              <a:buClr>
                <a:schemeClr val="tx1"/>
              </a:buClr>
              <a:defRPr sz="1100">
                <a:solidFill>
                  <a:schemeClr val="bg2">
                    <a:lumMod val="50000"/>
                  </a:schemeClr>
                </a:solidFill>
              </a:defRPr>
            </a:lvl3pPr>
            <a:lvl4pPr marL="467188" indent="0">
              <a:lnSpc>
                <a:spcPct val="100000"/>
              </a:lnSpc>
              <a:spcAft>
                <a:spcPts val="400"/>
              </a:spcAft>
              <a:buClr>
                <a:schemeClr val="accent6"/>
              </a:buClr>
              <a:buFont typeface="Wingdings" panose="05000000000000000000" pitchFamily="2" charset="2"/>
              <a:buNone/>
              <a:defRPr sz="1000">
                <a:solidFill>
                  <a:schemeClr val="bg2">
                    <a:lumMod val="50000"/>
                  </a:schemeClr>
                </a:solidFill>
              </a:defRPr>
            </a:lvl4pPr>
            <a:lvl5pPr marL="803275" indent="-144000">
              <a:lnSpc>
                <a:spcPct val="100000"/>
              </a:lnSpc>
              <a:spcAft>
                <a:spcPts val="400"/>
              </a:spcAft>
              <a:buClr>
                <a:schemeClr val="accent6"/>
              </a:buClr>
              <a:buFont typeface="Calibri" panose="020F0502020204030204" pitchFamily="34" charset="0"/>
              <a:buChar char="–"/>
              <a:defRPr sz="1000">
                <a:solidFill>
                  <a:schemeClr val="bg2">
                    <a:lumMod val="50000"/>
                  </a:schemeClr>
                </a:solidFill>
              </a:defRPr>
            </a:lvl5pPr>
          </a:lstStyle>
          <a:p>
            <a:pPr lvl="0"/>
            <a:r>
              <a:rPr lang="en-US"/>
              <a:t>Add text here</a:t>
            </a:r>
          </a:p>
        </p:txBody>
      </p:sp>
    </p:spTree>
    <p:extLst>
      <p:ext uri="{BB962C8B-B14F-4D97-AF65-F5344CB8AC3E}">
        <p14:creationId xmlns:p14="http://schemas.microsoft.com/office/powerpoint/2010/main" val="4281588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mple slide_0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7C5126-E6D3-4666-9AB1-2919B6D31446}"/>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7" name="Text Placeholder 16">
            <a:extLst>
              <a:ext uri="{FF2B5EF4-FFF2-40B4-BE49-F238E27FC236}">
                <a16:creationId xmlns:a16="http://schemas.microsoft.com/office/drawing/2014/main" id="{9EBAAFE5-A5B4-41E3-9EF4-15832AB14EEC}"/>
              </a:ext>
            </a:extLst>
          </p:cNvPr>
          <p:cNvSpPr>
            <a:spLocks noGrp="1"/>
          </p:cNvSpPr>
          <p:nvPr>
            <p:ph type="body" sz="quarter" idx="25" hasCustomPrompt="1"/>
          </p:nvPr>
        </p:nvSpPr>
        <p:spPr>
          <a:xfrm>
            <a:off x="6875463" y="828383"/>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a:t>Add text here</a:t>
            </a:r>
            <a:endParaRPr lang="fr-FR"/>
          </a:p>
        </p:txBody>
      </p:sp>
      <p:sp>
        <p:nvSpPr>
          <p:cNvPr id="18" name="Text Placeholder 16">
            <a:extLst>
              <a:ext uri="{FF2B5EF4-FFF2-40B4-BE49-F238E27FC236}">
                <a16:creationId xmlns:a16="http://schemas.microsoft.com/office/drawing/2014/main" id="{5D12DB94-2B36-49CF-8F8A-0BA93A69A58A}"/>
              </a:ext>
            </a:extLst>
          </p:cNvPr>
          <p:cNvSpPr>
            <a:spLocks noGrp="1"/>
          </p:cNvSpPr>
          <p:nvPr>
            <p:ph type="body" sz="quarter" idx="26" hasCustomPrompt="1"/>
          </p:nvPr>
        </p:nvSpPr>
        <p:spPr>
          <a:xfrm>
            <a:off x="6875463" y="1480747"/>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a:t>Add text here</a:t>
            </a:r>
            <a:endParaRPr lang="fr-FR"/>
          </a:p>
        </p:txBody>
      </p:sp>
      <p:sp>
        <p:nvSpPr>
          <p:cNvPr id="19" name="Text Placeholder 16">
            <a:extLst>
              <a:ext uri="{FF2B5EF4-FFF2-40B4-BE49-F238E27FC236}">
                <a16:creationId xmlns:a16="http://schemas.microsoft.com/office/drawing/2014/main" id="{EE45A90F-4639-475F-85D1-1D6477520A08}"/>
              </a:ext>
            </a:extLst>
          </p:cNvPr>
          <p:cNvSpPr>
            <a:spLocks noGrp="1"/>
          </p:cNvSpPr>
          <p:nvPr>
            <p:ph type="body" sz="quarter" idx="27" hasCustomPrompt="1"/>
          </p:nvPr>
        </p:nvSpPr>
        <p:spPr>
          <a:xfrm>
            <a:off x="6875463" y="2133111"/>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a:t>Add text here</a:t>
            </a:r>
            <a:endParaRPr lang="fr-FR"/>
          </a:p>
        </p:txBody>
      </p:sp>
      <p:sp>
        <p:nvSpPr>
          <p:cNvPr id="20" name="Text Placeholder 16">
            <a:extLst>
              <a:ext uri="{FF2B5EF4-FFF2-40B4-BE49-F238E27FC236}">
                <a16:creationId xmlns:a16="http://schemas.microsoft.com/office/drawing/2014/main" id="{F372618F-992B-4F84-96C4-D88DEE64ADBF}"/>
              </a:ext>
            </a:extLst>
          </p:cNvPr>
          <p:cNvSpPr>
            <a:spLocks noGrp="1"/>
          </p:cNvSpPr>
          <p:nvPr>
            <p:ph type="body" sz="quarter" idx="28" hasCustomPrompt="1"/>
          </p:nvPr>
        </p:nvSpPr>
        <p:spPr>
          <a:xfrm>
            <a:off x="6875463" y="2785475"/>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a:t>Add text here</a:t>
            </a:r>
            <a:endParaRPr lang="fr-FR"/>
          </a:p>
        </p:txBody>
      </p:sp>
      <p:sp>
        <p:nvSpPr>
          <p:cNvPr id="21" name="Text Placeholder 16">
            <a:extLst>
              <a:ext uri="{FF2B5EF4-FFF2-40B4-BE49-F238E27FC236}">
                <a16:creationId xmlns:a16="http://schemas.microsoft.com/office/drawing/2014/main" id="{A3C3457A-2E50-44F1-916D-19A81FCA8CC4}"/>
              </a:ext>
            </a:extLst>
          </p:cNvPr>
          <p:cNvSpPr>
            <a:spLocks noGrp="1"/>
          </p:cNvSpPr>
          <p:nvPr>
            <p:ph type="body" sz="quarter" idx="29" hasCustomPrompt="1"/>
          </p:nvPr>
        </p:nvSpPr>
        <p:spPr>
          <a:xfrm>
            <a:off x="6875463" y="3437839"/>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a:t>Add text here</a:t>
            </a:r>
            <a:endParaRPr lang="fr-FR"/>
          </a:p>
        </p:txBody>
      </p:sp>
      <p:sp>
        <p:nvSpPr>
          <p:cNvPr id="22" name="Text Placeholder 16">
            <a:extLst>
              <a:ext uri="{FF2B5EF4-FFF2-40B4-BE49-F238E27FC236}">
                <a16:creationId xmlns:a16="http://schemas.microsoft.com/office/drawing/2014/main" id="{23D2358B-3592-4060-9F01-0856B4D2A0E9}"/>
              </a:ext>
            </a:extLst>
          </p:cNvPr>
          <p:cNvSpPr>
            <a:spLocks noGrp="1"/>
          </p:cNvSpPr>
          <p:nvPr>
            <p:ph type="body" sz="quarter" idx="30" hasCustomPrompt="1"/>
          </p:nvPr>
        </p:nvSpPr>
        <p:spPr>
          <a:xfrm>
            <a:off x="6875463" y="4090201"/>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a:t>Add text here</a:t>
            </a:r>
            <a:endParaRPr lang="fr-FR"/>
          </a:p>
        </p:txBody>
      </p:sp>
      <p:sp>
        <p:nvSpPr>
          <p:cNvPr id="25" name="Title Placeholder 8">
            <a:extLst>
              <a:ext uri="{FF2B5EF4-FFF2-40B4-BE49-F238E27FC236}">
                <a16:creationId xmlns:a16="http://schemas.microsoft.com/office/drawing/2014/main" id="{1DC9CDE0-4124-47B9-B3EE-7D6EE4018794}"/>
              </a:ext>
            </a:extLst>
          </p:cNvPr>
          <p:cNvSpPr>
            <a:spLocks noGrp="1"/>
          </p:cNvSpPr>
          <p:nvPr>
            <p:ph type="title" hasCustomPrompt="1"/>
          </p:nvPr>
        </p:nvSpPr>
        <p:spPr>
          <a:xfrm>
            <a:off x="517524" y="311271"/>
            <a:ext cx="5782667"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26" name="Rectangle 25">
            <a:extLst>
              <a:ext uri="{FF2B5EF4-FFF2-40B4-BE49-F238E27FC236}">
                <a16:creationId xmlns:a16="http://schemas.microsoft.com/office/drawing/2014/main" id="{D0DADAA4-3E9B-4DB6-B850-0D81FAC2D55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Text Placeholder 7">
            <a:extLst>
              <a:ext uri="{FF2B5EF4-FFF2-40B4-BE49-F238E27FC236}">
                <a16:creationId xmlns:a16="http://schemas.microsoft.com/office/drawing/2014/main" id="{A21EEE60-67EF-4DFE-A4A9-DE9E6262A552}"/>
              </a:ext>
            </a:extLst>
          </p:cNvPr>
          <p:cNvSpPr>
            <a:spLocks noGrp="1"/>
          </p:cNvSpPr>
          <p:nvPr>
            <p:ph type="body" sz="quarter" idx="35" hasCustomPrompt="1"/>
          </p:nvPr>
        </p:nvSpPr>
        <p:spPr>
          <a:xfrm>
            <a:off x="517524" y="1359733"/>
            <a:ext cx="5782668"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29" name="TextBox 28">
            <a:extLst>
              <a:ext uri="{FF2B5EF4-FFF2-40B4-BE49-F238E27FC236}">
                <a16:creationId xmlns:a16="http://schemas.microsoft.com/office/drawing/2014/main" id="{B57DF707-226D-43C0-BD42-02EEF95AFC1F}"/>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31" name="Text Placeholder 6">
            <a:extLst>
              <a:ext uri="{FF2B5EF4-FFF2-40B4-BE49-F238E27FC236}">
                <a16:creationId xmlns:a16="http://schemas.microsoft.com/office/drawing/2014/main" id="{13799167-8559-4EDC-9810-96D154DCCA85}"/>
              </a:ext>
            </a:extLst>
          </p:cNvPr>
          <p:cNvSpPr>
            <a:spLocks noGrp="1"/>
          </p:cNvSpPr>
          <p:nvPr>
            <p:ph type="body" sz="quarter" idx="17" hasCustomPrompt="1"/>
          </p:nvPr>
        </p:nvSpPr>
        <p:spPr>
          <a:xfrm>
            <a:off x="517525" y="771550"/>
            <a:ext cx="5782667"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latin typeface="Verdana" panose="020B0604030504040204" pitchFamily="34" charset="0"/>
                <a:ea typeface="Verdana" panose="020B0604030504040204" pitchFamily="34" charset="0"/>
              </a:defRPr>
            </a:lvl1pPr>
          </a:lstStyle>
          <a:p>
            <a:pPr lvl="0"/>
            <a:r>
              <a:rPr lang="en-US"/>
              <a:t>Subtitle</a:t>
            </a:r>
          </a:p>
        </p:txBody>
      </p:sp>
      <p:sp>
        <p:nvSpPr>
          <p:cNvPr id="32" name="Text Placeholder 6">
            <a:extLst>
              <a:ext uri="{FF2B5EF4-FFF2-40B4-BE49-F238E27FC236}">
                <a16:creationId xmlns:a16="http://schemas.microsoft.com/office/drawing/2014/main" id="{EDA10C67-C418-46F4-B882-B7B44E4431FF}"/>
              </a:ext>
            </a:extLst>
          </p:cNvPr>
          <p:cNvSpPr>
            <a:spLocks noGrp="1"/>
          </p:cNvSpPr>
          <p:nvPr>
            <p:ph type="body" sz="quarter" idx="34" hasCustomPrompt="1"/>
          </p:nvPr>
        </p:nvSpPr>
        <p:spPr>
          <a:xfrm>
            <a:off x="1967949" y="4832350"/>
            <a:ext cx="4332242" cy="98424"/>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791045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mple slide_0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89DD34-A299-4006-A2F9-B4C3F40AC0ED}"/>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7" name="Text Placeholder 6">
            <a:extLst>
              <a:ext uri="{FF2B5EF4-FFF2-40B4-BE49-F238E27FC236}">
                <a16:creationId xmlns:a16="http://schemas.microsoft.com/office/drawing/2014/main" id="{5F1AAF4A-D57B-4AD8-9371-6CB59084BC1B}"/>
              </a:ext>
            </a:extLst>
          </p:cNvPr>
          <p:cNvSpPr>
            <a:spLocks noGrp="1"/>
          </p:cNvSpPr>
          <p:nvPr>
            <p:ph type="body" sz="quarter" idx="11" hasCustomPrompt="1"/>
          </p:nvPr>
        </p:nvSpPr>
        <p:spPr>
          <a:xfrm>
            <a:off x="517525" y="771550"/>
            <a:ext cx="5781874"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15" name="Text Placeholder 16">
            <a:extLst>
              <a:ext uri="{FF2B5EF4-FFF2-40B4-BE49-F238E27FC236}">
                <a16:creationId xmlns:a16="http://schemas.microsoft.com/office/drawing/2014/main" id="{89B9601C-AC88-43FB-9297-6ACD25BC65C1}"/>
              </a:ext>
            </a:extLst>
          </p:cNvPr>
          <p:cNvSpPr>
            <a:spLocks noGrp="1"/>
          </p:cNvSpPr>
          <p:nvPr>
            <p:ph type="body" sz="quarter" idx="25" hasCustomPrompt="1"/>
          </p:nvPr>
        </p:nvSpPr>
        <p:spPr>
          <a:xfrm>
            <a:off x="6876256" y="828382"/>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16" name="Text Placeholder 16">
            <a:extLst>
              <a:ext uri="{FF2B5EF4-FFF2-40B4-BE49-F238E27FC236}">
                <a16:creationId xmlns:a16="http://schemas.microsoft.com/office/drawing/2014/main" id="{6728A40A-2CE1-433F-9BD4-2FB8DC340E5B}"/>
              </a:ext>
            </a:extLst>
          </p:cNvPr>
          <p:cNvSpPr>
            <a:spLocks noGrp="1"/>
          </p:cNvSpPr>
          <p:nvPr>
            <p:ph type="body" sz="quarter" idx="26" hasCustomPrompt="1"/>
          </p:nvPr>
        </p:nvSpPr>
        <p:spPr>
          <a:xfrm>
            <a:off x="6876256" y="1571155"/>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17" name="Text Placeholder 16">
            <a:extLst>
              <a:ext uri="{FF2B5EF4-FFF2-40B4-BE49-F238E27FC236}">
                <a16:creationId xmlns:a16="http://schemas.microsoft.com/office/drawing/2014/main" id="{2DBC012D-ADBF-42ED-A601-EA38238C943C}"/>
              </a:ext>
            </a:extLst>
          </p:cNvPr>
          <p:cNvSpPr>
            <a:spLocks noGrp="1"/>
          </p:cNvSpPr>
          <p:nvPr>
            <p:ph type="body" sz="quarter" idx="27" hasCustomPrompt="1"/>
          </p:nvPr>
        </p:nvSpPr>
        <p:spPr>
          <a:xfrm>
            <a:off x="6876256" y="2342566"/>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18" name="Text Placeholder 16">
            <a:extLst>
              <a:ext uri="{FF2B5EF4-FFF2-40B4-BE49-F238E27FC236}">
                <a16:creationId xmlns:a16="http://schemas.microsoft.com/office/drawing/2014/main" id="{A495B227-3E21-46A7-B8C3-FAD82F2FC03A}"/>
              </a:ext>
            </a:extLst>
          </p:cNvPr>
          <p:cNvSpPr>
            <a:spLocks noGrp="1"/>
          </p:cNvSpPr>
          <p:nvPr>
            <p:ph type="body" sz="quarter" idx="28" hasCustomPrompt="1"/>
          </p:nvPr>
        </p:nvSpPr>
        <p:spPr>
          <a:xfrm>
            <a:off x="6876256" y="3113977"/>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19" name="Text Placeholder 16">
            <a:extLst>
              <a:ext uri="{FF2B5EF4-FFF2-40B4-BE49-F238E27FC236}">
                <a16:creationId xmlns:a16="http://schemas.microsoft.com/office/drawing/2014/main" id="{E0A95D55-BFA6-48B7-9870-0E94351C98C1}"/>
              </a:ext>
            </a:extLst>
          </p:cNvPr>
          <p:cNvSpPr>
            <a:spLocks noGrp="1"/>
          </p:cNvSpPr>
          <p:nvPr>
            <p:ph type="body" sz="quarter" idx="29" hasCustomPrompt="1"/>
          </p:nvPr>
        </p:nvSpPr>
        <p:spPr>
          <a:xfrm>
            <a:off x="6876256" y="3887729"/>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23" name="Title Placeholder 8">
            <a:extLst>
              <a:ext uri="{FF2B5EF4-FFF2-40B4-BE49-F238E27FC236}">
                <a16:creationId xmlns:a16="http://schemas.microsoft.com/office/drawing/2014/main" id="{C22F3658-6A3B-4FF2-8F6F-A94F46A0EEFF}"/>
              </a:ext>
            </a:extLst>
          </p:cNvPr>
          <p:cNvSpPr>
            <a:spLocks noGrp="1"/>
          </p:cNvSpPr>
          <p:nvPr>
            <p:ph type="title" hasCustomPrompt="1"/>
          </p:nvPr>
        </p:nvSpPr>
        <p:spPr>
          <a:xfrm>
            <a:off x="517524" y="311271"/>
            <a:ext cx="5782667"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24" name="Rectangle 23">
            <a:extLst>
              <a:ext uri="{FF2B5EF4-FFF2-40B4-BE49-F238E27FC236}">
                <a16:creationId xmlns:a16="http://schemas.microsoft.com/office/drawing/2014/main" id="{905F9F6A-2CF9-49DB-A335-359EED481B8E}"/>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Text Placeholder 7">
            <a:extLst>
              <a:ext uri="{FF2B5EF4-FFF2-40B4-BE49-F238E27FC236}">
                <a16:creationId xmlns:a16="http://schemas.microsoft.com/office/drawing/2014/main" id="{A6222A15-30DE-48BE-B87B-BBD41142A346}"/>
              </a:ext>
            </a:extLst>
          </p:cNvPr>
          <p:cNvSpPr>
            <a:spLocks noGrp="1"/>
          </p:cNvSpPr>
          <p:nvPr>
            <p:ph type="body" sz="quarter" idx="31" hasCustomPrompt="1"/>
          </p:nvPr>
        </p:nvSpPr>
        <p:spPr>
          <a:xfrm>
            <a:off x="517524" y="1359733"/>
            <a:ext cx="5781874"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28" name="TextBox 27">
            <a:extLst>
              <a:ext uri="{FF2B5EF4-FFF2-40B4-BE49-F238E27FC236}">
                <a16:creationId xmlns:a16="http://schemas.microsoft.com/office/drawing/2014/main" id="{A9CD04D5-1AAA-4FF3-83BF-D4CAF2F36DC4}"/>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30" name="Text Placeholder 6">
            <a:extLst>
              <a:ext uri="{FF2B5EF4-FFF2-40B4-BE49-F238E27FC236}">
                <a16:creationId xmlns:a16="http://schemas.microsoft.com/office/drawing/2014/main" id="{2A903821-F469-44B4-884E-DE27266DB86B}"/>
              </a:ext>
            </a:extLst>
          </p:cNvPr>
          <p:cNvSpPr>
            <a:spLocks noGrp="1"/>
          </p:cNvSpPr>
          <p:nvPr>
            <p:ph type="body" sz="quarter" idx="34" hasCustomPrompt="1"/>
          </p:nvPr>
        </p:nvSpPr>
        <p:spPr>
          <a:xfrm>
            <a:off x="1967950" y="4832350"/>
            <a:ext cx="4331448" cy="98424"/>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2167781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mple slide_0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89DD34-A299-4006-A2F9-B4C3F40AC0ED}"/>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4" name="Text Placeholder 16">
            <a:extLst>
              <a:ext uri="{FF2B5EF4-FFF2-40B4-BE49-F238E27FC236}">
                <a16:creationId xmlns:a16="http://schemas.microsoft.com/office/drawing/2014/main" id="{32CE6182-C8F3-453D-A001-5EC24D19769E}"/>
              </a:ext>
            </a:extLst>
          </p:cNvPr>
          <p:cNvSpPr>
            <a:spLocks noGrp="1"/>
          </p:cNvSpPr>
          <p:nvPr>
            <p:ph type="body" sz="quarter" idx="31" hasCustomPrompt="1"/>
          </p:nvPr>
        </p:nvSpPr>
        <p:spPr>
          <a:xfrm>
            <a:off x="6876255" y="1336930"/>
            <a:ext cx="1750221" cy="455612"/>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15" name="Text Placeholder 16">
            <a:extLst>
              <a:ext uri="{FF2B5EF4-FFF2-40B4-BE49-F238E27FC236}">
                <a16:creationId xmlns:a16="http://schemas.microsoft.com/office/drawing/2014/main" id="{8AC3E4D7-77A8-4393-A99D-602BB9627641}"/>
              </a:ext>
            </a:extLst>
          </p:cNvPr>
          <p:cNvSpPr>
            <a:spLocks noGrp="1"/>
          </p:cNvSpPr>
          <p:nvPr>
            <p:ph type="body" sz="quarter" idx="32" hasCustomPrompt="1"/>
          </p:nvPr>
        </p:nvSpPr>
        <p:spPr>
          <a:xfrm>
            <a:off x="6876255" y="2082517"/>
            <a:ext cx="1750221" cy="455612"/>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16" name="Text Placeholder 16">
            <a:extLst>
              <a:ext uri="{FF2B5EF4-FFF2-40B4-BE49-F238E27FC236}">
                <a16:creationId xmlns:a16="http://schemas.microsoft.com/office/drawing/2014/main" id="{5D65DBC8-B6DE-4C15-9610-F57FEDA62D09}"/>
              </a:ext>
            </a:extLst>
          </p:cNvPr>
          <p:cNvSpPr>
            <a:spLocks noGrp="1"/>
          </p:cNvSpPr>
          <p:nvPr>
            <p:ph type="body" sz="quarter" idx="33" hasCustomPrompt="1"/>
          </p:nvPr>
        </p:nvSpPr>
        <p:spPr>
          <a:xfrm>
            <a:off x="6876255" y="2828104"/>
            <a:ext cx="1750221" cy="455612"/>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19" name="Text Placeholder 16">
            <a:extLst>
              <a:ext uri="{FF2B5EF4-FFF2-40B4-BE49-F238E27FC236}">
                <a16:creationId xmlns:a16="http://schemas.microsoft.com/office/drawing/2014/main" id="{A9742C80-150D-40DB-AD9E-55001F5F448E}"/>
              </a:ext>
            </a:extLst>
          </p:cNvPr>
          <p:cNvSpPr>
            <a:spLocks noGrp="1"/>
          </p:cNvSpPr>
          <p:nvPr>
            <p:ph type="body" sz="quarter" idx="34" hasCustomPrompt="1"/>
          </p:nvPr>
        </p:nvSpPr>
        <p:spPr>
          <a:xfrm>
            <a:off x="6876255" y="3573691"/>
            <a:ext cx="1750221" cy="455612"/>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22" name="Rectangle 21">
            <a:extLst>
              <a:ext uri="{FF2B5EF4-FFF2-40B4-BE49-F238E27FC236}">
                <a16:creationId xmlns:a16="http://schemas.microsoft.com/office/drawing/2014/main" id="{434D207C-7090-4216-81AC-35CF03B559C2}"/>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 Placeholder 7">
            <a:extLst>
              <a:ext uri="{FF2B5EF4-FFF2-40B4-BE49-F238E27FC236}">
                <a16:creationId xmlns:a16="http://schemas.microsoft.com/office/drawing/2014/main" id="{FCFA5CCA-DE35-4AE4-8EA2-8C2E4C41AC99}"/>
              </a:ext>
            </a:extLst>
          </p:cNvPr>
          <p:cNvSpPr>
            <a:spLocks noGrp="1"/>
          </p:cNvSpPr>
          <p:nvPr>
            <p:ph type="body" sz="quarter" idx="37" hasCustomPrompt="1"/>
          </p:nvPr>
        </p:nvSpPr>
        <p:spPr>
          <a:xfrm>
            <a:off x="517524" y="1359733"/>
            <a:ext cx="5782667"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24" name="TextBox 23">
            <a:extLst>
              <a:ext uri="{FF2B5EF4-FFF2-40B4-BE49-F238E27FC236}">
                <a16:creationId xmlns:a16="http://schemas.microsoft.com/office/drawing/2014/main" id="{B4D84B14-C621-43B8-B62E-AF992B468F7C}"/>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25" name="Text Placeholder 6">
            <a:extLst>
              <a:ext uri="{FF2B5EF4-FFF2-40B4-BE49-F238E27FC236}">
                <a16:creationId xmlns:a16="http://schemas.microsoft.com/office/drawing/2014/main" id="{CC920B97-A4EE-43A4-B0D3-47F0F50CAB45}"/>
              </a:ext>
            </a:extLst>
          </p:cNvPr>
          <p:cNvSpPr>
            <a:spLocks noGrp="1"/>
          </p:cNvSpPr>
          <p:nvPr>
            <p:ph type="body" sz="quarter" idx="11" hasCustomPrompt="1"/>
          </p:nvPr>
        </p:nvSpPr>
        <p:spPr>
          <a:xfrm>
            <a:off x="517525" y="771550"/>
            <a:ext cx="5782666"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26" name="Title Placeholder 8">
            <a:extLst>
              <a:ext uri="{FF2B5EF4-FFF2-40B4-BE49-F238E27FC236}">
                <a16:creationId xmlns:a16="http://schemas.microsoft.com/office/drawing/2014/main" id="{673F7DC1-EAFA-4CC4-BF98-46AD76330239}"/>
              </a:ext>
            </a:extLst>
          </p:cNvPr>
          <p:cNvSpPr>
            <a:spLocks noGrp="1"/>
          </p:cNvSpPr>
          <p:nvPr>
            <p:ph type="title" hasCustomPrompt="1"/>
          </p:nvPr>
        </p:nvSpPr>
        <p:spPr>
          <a:xfrm>
            <a:off x="517524" y="311271"/>
            <a:ext cx="5782667"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27" name="Text Placeholder 6">
            <a:extLst>
              <a:ext uri="{FF2B5EF4-FFF2-40B4-BE49-F238E27FC236}">
                <a16:creationId xmlns:a16="http://schemas.microsoft.com/office/drawing/2014/main" id="{6B908157-B644-4AD7-A1FD-E12ACF3797EF}"/>
              </a:ext>
            </a:extLst>
          </p:cNvPr>
          <p:cNvSpPr>
            <a:spLocks noGrp="1"/>
          </p:cNvSpPr>
          <p:nvPr>
            <p:ph type="body" sz="quarter" idx="38" hasCustomPrompt="1"/>
          </p:nvPr>
        </p:nvSpPr>
        <p:spPr>
          <a:xfrm>
            <a:off x="1967950" y="4832350"/>
            <a:ext cx="4332242" cy="98424"/>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4024427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mple slide_06">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89DD34-A299-4006-A2F9-B4C3F40AC0ED}"/>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4" name="Text Placeholder 16">
            <a:extLst>
              <a:ext uri="{FF2B5EF4-FFF2-40B4-BE49-F238E27FC236}">
                <a16:creationId xmlns:a16="http://schemas.microsoft.com/office/drawing/2014/main" id="{32CE6182-C8F3-453D-A001-5EC24D19769E}"/>
              </a:ext>
            </a:extLst>
          </p:cNvPr>
          <p:cNvSpPr>
            <a:spLocks noGrp="1"/>
          </p:cNvSpPr>
          <p:nvPr>
            <p:ph type="body" sz="quarter" idx="31" hasCustomPrompt="1"/>
          </p:nvPr>
        </p:nvSpPr>
        <p:spPr>
          <a:xfrm>
            <a:off x="6804249" y="1336930"/>
            <a:ext cx="1822227" cy="455612"/>
          </a:xfrm>
          <a:prstGeom prst="rect">
            <a:avLst/>
          </a:prstGeom>
        </p:spPr>
        <p:txBody>
          <a:bodyPr lIns="0" tIns="0" rIns="0" bIns="0" anchor="ctr" anchorCtr="0">
            <a:normAutofit/>
          </a:bodyPr>
          <a:lstStyle>
            <a:lvl1pPr marL="171450" indent="-171450">
              <a:spcAft>
                <a:spcPts val="0"/>
              </a:spcAft>
              <a:buClr>
                <a:schemeClr val="accent1"/>
              </a:buClr>
              <a:buFont typeface="Wingdings" panose="05000000000000000000" pitchFamily="2" charset="2"/>
              <a:buChar char="§"/>
              <a:defRPr sz="1200" b="0">
                <a:solidFill>
                  <a:schemeClr val="tx1"/>
                </a:solidFill>
              </a:defRPr>
            </a:lvl1pPr>
          </a:lstStyle>
          <a:p>
            <a:pPr lvl="0"/>
            <a:r>
              <a:rPr lang="en-US"/>
              <a:t>Add text here</a:t>
            </a:r>
            <a:endParaRPr lang="fr-FR"/>
          </a:p>
        </p:txBody>
      </p:sp>
      <p:sp>
        <p:nvSpPr>
          <p:cNvPr id="15" name="Text Placeholder 16">
            <a:extLst>
              <a:ext uri="{FF2B5EF4-FFF2-40B4-BE49-F238E27FC236}">
                <a16:creationId xmlns:a16="http://schemas.microsoft.com/office/drawing/2014/main" id="{8AC3E4D7-77A8-4393-A99D-602BB9627641}"/>
              </a:ext>
            </a:extLst>
          </p:cNvPr>
          <p:cNvSpPr>
            <a:spLocks noGrp="1"/>
          </p:cNvSpPr>
          <p:nvPr>
            <p:ph type="body" sz="quarter" idx="32" hasCustomPrompt="1"/>
          </p:nvPr>
        </p:nvSpPr>
        <p:spPr>
          <a:xfrm>
            <a:off x="6804249" y="2082517"/>
            <a:ext cx="1822227" cy="455612"/>
          </a:xfrm>
          <a:prstGeom prst="rect">
            <a:avLst/>
          </a:prstGeom>
        </p:spPr>
        <p:txBody>
          <a:bodyPr lIns="0" tIns="0" rIns="0" bIns="0" anchor="ctr" anchorCtr="0">
            <a:normAutofit/>
          </a:bodyPr>
          <a:lstStyle>
            <a:lvl1pPr marL="171450" indent="-171450">
              <a:spcAft>
                <a:spcPts val="0"/>
              </a:spcAft>
              <a:buClr>
                <a:schemeClr val="accent1"/>
              </a:buClr>
              <a:buFont typeface="Wingdings" panose="05000000000000000000" pitchFamily="2" charset="2"/>
              <a:buChar char="§"/>
              <a:defRPr sz="1200" b="0">
                <a:solidFill>
                  <a:schemeClr val="tx1"/>
                </a:solidFill>
              </a:defRPr>
            </a:lvl1pPr>
          </a:lstStyle>
          <a:p>
            <a:pPr lvl="0"/>
            <a:r>
              <a:rPr lang="en-US"/>
              <a:t>Add text here</a:t>
            </a:r>
            <a:endParaRPr lang="fr-FR"/>
          </a:p>
        </p:txBody>
      </p:sp>
      <p:sp>
        <p:nvSpPr>
          <p:cNvPr id="16" name="Text Placeholder 16">
            <a:extLst>
              <a:ext uri="{FF2B5EF4-FFF2-40B4-BE49-F238E27FC236}">
                <a16:creationId xmlns:a16="http://schemas.microsoft.com/office/drawing/2014/main" id="{5D65DBC8-B6DE-4C15-9610-F57FEDA62D09}"/>
              </a:ext>
            </a:extLst>
          </p:cNvPr>
          <p:cNvSpPr>
            <a:spLocks noGrp="1"/>
          </p:cNvSpPr>
          <p:nvPr>
            <p:ph type="body" sz="quarter" idx="33" hasCustomPrompt="1"/>
          </p:nvPr>
        </p:nvSpPr>
        <p:spPr>
          <a:xfrm>
            <a:off x="6804249" y="2828104"/>
            <a:ext cx="1822227" cy="455612"/>
          </a:xfrm>
          <a:prstGeom prst="rect">
            <a:avLst/>
          </a:prstGeom>
        </p:spPr>
        <p:txBody>
          <a:bodyPr lIns="0" tIns="0" rIns="0" bIns="0" anchor="ctr" anchorCtr="0">
            <a:normAutofit/>
          </a:bodyPr>
          <a:lstStyle>
            <a:lvl1pPr marL="171450" indent="-171450">
              <a:spcAft>
                <a:spcPts val="0"/>
              </a:spcAft>
              <a:buClr>
                <a:schemeClr val="accent1"/>
              </a:buClr>
              <a:buFont typeface="Wingdings" panose="05000000000000000000" pitchFamily="2" charset="2"/>
              <a:buChar char="§"/>
              <a:defRPr sz="1200" b="0">
                <a:solidFill>
                  <a:schemeClr val="tx1"/>
                </a:solidFill>
              </a:defRPr>
            </a:lvl1pPr>
          </a:lstStyle>
          <a:p>
            <a:pPr lvl="0"/>
            <a:r>
              <a:rPr lang="en-US"/>
              <a:t>Add text here</a:t>
            </a:r>
            <a:endParaRPr lang="fr-FR"/>
          </a:p>
        </p:txBody>
      </p:sp>
      <p:sp>
        <p:nvSpPr>
          <p:cNvPr id="19" name="Text Placeholder 16">
            <a:extLst>
              <a:ext uri="{FF2B5EF4-FFF2-40B4-BE49-F238E27FC236}">
                <a16:creationId xmlns:a16="http://schemas.microsoft.com/office/drawing/2014/main" id="{A9742C80-150D-40DB-AD9E-55001F5F448E}"/>
              </a:ext>
            </a:extLst>
          </p:cNvPr>
          <p:cNvSpPr>
            <a:spLocks noGrp="1"/>
          </p:cNvSpPr>
          <p:nvPr>
            <p:ph type="body" sz="quarter" idx="34" hasCustomPrompt="1"/>
          </p:nvPr>
        </p:nvSpPr>
        <p:spPr>
          <a:xfrm>
            <a:off x="6804249" y="3573691"/>
            <a:ext cx="1822227" cy="455612"/>
          </a:xfrm>
          <a:prstGeom prst="rect">
            <a:avLst/>
          </a:prstGeom>
        </p:spPr>
        <p:txBody>
          <a:bodyPr lIns="0" tIns="0" rIns="0" bIns="0" anchor="ctr" anchorCtr="0">
            <a:normAutofit/>
          </a:bodyPr>
          <a:lstStyle>
            <a:lvl1pPr marL="171450" indent="-171450">
              <a:spcAft>
                <a:spcPts val="0"/>
              </a:spcAft>
              <a:buClr>
                <a:schemeClr val="accent1"/>
              </a:buClr>
              <a:buFont typeface="Wingdings" panose="05000000000000000000" pitchFamily="2" charset="2"/>
              <a:buChar char="§"/>
              <a:defRPr sz="1200" b="0">
                <a:solidFill>
                  <a:schemeClr val="tx1"/>
                </a:solidFill>
              </a:defRPr>
            </a:lvl1pPr>
          </a:lstStyle>
          <a:p>
            <a:pPr lvl="0"/>
            <a:r>
              <a:rPr lang="en-US"/>
              <a:t>Add text here</a:t>
            </a:r>
            <a:endParaRPr lang="fr-FR"/>
          </a:p>
        </p:txBody>
      </p:sp>
      <p:sp>
        <p:nvSpPr>
          <p:cNvPr id="22" name="Rectangle 21">
            <a:extLst>
              <a:ext uri="{FF2B5EF4-FFF2-40B4-BE49-F238E27FC236}">
                <a16:creationId xmlns:a16="http://schemas.microsoft.com/office/drawing/2014/main" id="{434D207C-7090-4216-81AC-35CF03B559C2}"/>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 Placeholder 7">
            <a:extLst>
              <a:ext uri="{FF2B5EF4-FFF2-40B4-BE49-F238E27FC236}">
                <a16:creationId xmlns:a16="http://schemas.microsoft.com/office/drawing/2014/main" id="{FCFA5CCA-DE35-4AE4-8EA2-8C2E4C41AC99}"/>
              </a:ext>
            </a:extLst>
          </p:cNvPr>
          <p:cNvSpPr>
            <a:spLocks noGrp="1"/>
          </p:cNvSpPr>
          <p:nvPr>
            <p:ph type="body" sz="quarter" idx="37" hasCustomPrompt="1"/>
          </p:nvPr>
        </p:nvSpPr>
        <p:spPr>
          <a:xfrm>
            <a:off x="517524" y="1359733"/>
            <a:ext cx="5781874"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24" name="TextBox 23">
            <a:extLst>
              <a:ext uri="{FF2B5EF4-FFF2-40B4-BE49-F238E27FC236}">
                <a16:creationId xmlns:a16="http://schemas.microsoft.com/office/drawing/2014/main" id="{B4D84B14-C621-43B8-B62E-AF992B468F7C}"/>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25" name="Text Placeholder 6">
            <a:extLst>
              <a:ext uri="{FF2B5EF4-FFF2-40B4-BE49-F238E27FC236}">
                <a16:creationId xmlns:a16="http://schemas.microsoft.com/office/drawing/2014/main" id="{CC920B97-A4EE-43A4-B0D3-47F0F50CAB45}"/>
              </a:ext>
            </a:extLst>
          </p:cNvPr>
          <p:cNvSpPr>
            <a:spLocks noGrp="1"/>
          </p:cNvSpPr>
          <p:nvPr>
            <p:ph type="body" sz="quarter" idx="11" hasCustomPrompt="1"/>
          </p:nvPr>
        </p:nvSpPr>
        <p:spPr>
          <a:xfrm>
            <a:off x="517524" y="771550"/>
            <a:ext cx="5781873"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26" name="Title Placeholder 8">
            <a:extLst>
              <a:ext uri="{FF2B5EF4-FFF2-40B4-BE49-F238E27FC236}">
                <a16:creationId xmlns:a16="http://schemas.microsoft.com/office/drawing/2014/main" id="{673F7DC1-EAFA-4CC4-BF98-46AD76330239}"/>
              </a:ext>
            </a:extLst>
          </p:cNvPr>
          <p:cNvSpPr>
            <a:spLocks noGrp="1"/>
          </p:cNvSpPr>
          <p:nvPr>
            <p:ph type="title" hasCustomPrompt="1"/>
          </p:nvPr>
        </p:nvSpPr>
        <p:spPr>
          <a:xfrm>
            <a:off x="517523" y="311271"/>
            <a:ext cx="5781873"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17" name="Text Placeholder 6">
            <a:extLst>
              <a:ext uri="{FF2B5EF4-FFF2-40B4-BE49-F238E27FC236}">
                <a16:creationId xmlns:a16="http://schemas.microsoft.com/office/drawing/2014/main" id="{D8AEE27E-305D-4B74-96CE-142FFB3383B4}"/>
              </a:ext>
            </a:extLst>
          </p:cNvPr>
          <p:cNvSpPr>
            <a:spLocks noGrp="1"/>
          </p:cNvSpPr>
          <p:nvPr>
            <p:ph type="body" sz="quarter" idx="38" hasCustomPrompt="1"/>
          </p:nvPr>
        </p:nvSpPr>
        <p:spPr>
          <a:xfrm>
            <a:off x="1967949" y="4832229"/>
            <a:ext cx="4331447" cy="9854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22145362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mple slide_07">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3" name="Text Placeholder 12">
            <a:extLst>
              <a:ext uri="{FF2B5EF4-FFF2-40B4-BE49-F238E27FC236}">
                <a16:creationId xmlns:a16="http://schemas.microsoft.com/office/drawing/2014/main" id="{2B9FDEB3-0CB4-4172-A13D-AC407869EDCB}"/>
              </a:ext>
            </a:extLst>
          </p:cNvPr>
          <p:cNvSpPr>
            <a:spLocks noGrp="1"/>
          </p:cNvSpPr>
          <p:nvPr>
            <p:ph type="body" sz="quarter" idx="25" hasCustomPrompt="1"/>
          </p:nvPr>
        </p:nvSpPr>
        <p:spPr>
          <a:xfrm>
            <a:off x="6211565" y="947514"/>
            <a:ext cx="1082005" cy="584200"/>
          </a:xfrm>
          <a:prstGeom prst="rect">
            <a:avLst/>
          </a:prstGeom>
          <a:solidFill>
            <a:srgbClr val="006AAC"/>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a:t>Add text here</a:t>
            </a:r>
            <a:endParaRPr lang="fr-FR"/>
          </a:p>
        </p:txBody>
      </p:sp>
      <p:sp>
        <p:nvSpPr>
          <p:cNvPr id="14" name="Text Placeholder 12">
            <a:extLst>
              <a:ext uri="{FF2B5EF4-FFF2-40B4-BE49-F238E27FC236}">
                <a16:creationId xmlns:a16="http://schemas.microsoft.com/office/drawing/2014/main" id="{1150B6BA-E60C-4700-8C4C-543C5E43041A}"/>
              </a:ext>
            </a:extLst>
          </p:cNvPr>
          <p:cNvSpPr>
            <a:spLocks noGrp="1"/>
          </p:cNvSpPr>
          <p:nvPr>
            <p:ph type="body" sz="quarter" idx="26" hasCustomPrompt="1"/>
          </p:nvPr>
        </p:nvSpPr>
        <p:spPr>
          <a:xfrm>
            <a:off x="7293570" y="949423"/>
            <a:ext cx="1329730" cy="580382"/>
          </a:xfrm>
          <a:prstGeom prst="rect">
            <a:avLst/>
          </a:prstGeom>
          <a:noFill/>
          <a:ln>
            <a:solidFill>
              <a:srgbClr val="006AAC"/>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27" name="Text Placeholder 12">
            <a:extLst>
              <a:ext uri="{FF2B5EF4-FFF2-40B4-BE49-F238E27FC236}">
                <a16:creationId xmlns:a16="http://schemas.microsoft.com/office/drawing/2014/main" id="{9F257600-F5DE-47F4-8392-625DC05C4AC0}"/>
              </a:ext>
            </a:extLst>
          </p:cNvPr>
          <p:cNvSpPr>
            <a:spLocks noGrp="1"/>
          </p:cNvSpPr>
          <p:nvPr>
            <p:ph type="body" sz="quarter" idx="27" hasCustomPrompt="1"/>
          </p:nvPr>
        </p:nvSpPr>
        <p:spPr>
          <a:xfrm>
            <a:off x="6211565" y="1659163"/>
            <a:ext cx="1082005" cy="584200"/>
          </a:xfrm>
          <a:prstGeom prst="rect">
            <a:avLst/>
          </a:prstGeom>
          <a:solidFill>
            <a:srgbClr val="00AEEF"/>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a:t>Add text here</a:t>
            </a:r>
            <a:endParaRPr lang="fr-FR"/>
          </a:p>
        </p:txBody>
      </p:sp>
      <p:sp>
        <p:nvSpPr>
          <p:cNvPr id="28" name="Text Placeholder 12">
            <a:extLst>
              <a:ext uri="{FF2B5EF4-FFF2-40B4-BE49-F238E27FC236}">
                <a16:creationId xmlns:a16="http://schemas.microsoft.com/office/drawing/2014/main" id="{D7AF5327-A684-4392-811E-2D5B2786D629}"/>
              </a:ext>
            </a:extLst>
          </p:cNvPr>
          <p:cNvSpPr>
            <a:spLocks noGrp="1"/>
          </p:cNvSpPr>
          <p:nvPr>
            <p:ph type="body" sz="quarter" idx="28" hasCustomPrompt="1"/>
          </p:nvPr>
        </p:nvSpPr>
        <p:spPr>
          <a:xfrm>
            <a:off x="7293570" y="1661072"/>
            <a:ext cx="1329730" cy="580382"/>
          </a:xfrm>
          <a:prstGeom prst="rect">
            <a:avLst/>
          </a:prstGeom>
          <a:noFill/>
          <a:ln>
            <a:solidFill>
              <a:srgbClr val="00AEEF"/>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29" name="Text Placeholder 12">
            <a:extLst>
              <a:ext uri="{FF2B5EF4-FFF2-40B4-BE49-F238E27FC236}">
                <a16:creationId xmlns:a16="http://schemas.microsoft.com/office/drawing/2014/main" id="{17FEE854-990C-4EDC-920B-48C28B9F26A9}"/>
              </a:ext>
            </a:extLst>
          </p:cNvPr>
          <p:cNvSpPr>
            <a:spLocks noGrp="1"/>
          </p:cNvSpPr>
          <p:nvPr>
            <p:ph type="body" sz="quarter" idx="29" hasCustomPrompt="1"/>
          </p:nvPr>
        </p:nvSpPr>
        <p:spPr>
          <a:xfrm>
            <a:off x="6211565" y="2366994"/>
            <a:ext cx="1082005" cy="584200"/>
          </a:xfrm>
          <a:prstGeom prst="rect">
            <a:avLst/>
          </a:prstGeom>
          <a:solidFill>
            <a:srgbClr val="41CAF7"/>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a:t>Add text here</a:t>
            </a:r>
            <a:endParaRPr lang="fr-FR"/>
          </a:p>
        </p:txBody>
      </p:sp>
      <p:sp>
        <p:nvSpPr>
          <p:cNvPr id="30" name="Text Placeholder 12">
            <a:extLst>
              <a:ext uri="{FF2B5EF4-FFF2-40B4-BE49-F238E27FC236}">
                <a16:creationId xmlns:a16="http://schemas.microsoft.com/office/drawing/2014/main" id="{C471A2BB-4982-4640-B4B8-DCF96CA20AC7}"/>
              </a:ext>
            </a:extLst>
          </p:cNvPr>
          <p:cNvSpPr>
            <a:spLocks noGrp="1"/>
          </p:cNvSpPr>
          <p:nvPr>
            <p:ph type="body" sz="quarter" idx="30" hasCustomPrompt="1"/>
          </p:nvPr>
        </p:nvSpPr>
        <p:spPr>
          <a:xfrm>
            <a:off x="7293570" y="2368903"/>
            <a:ext cx="1329730" cy="580382"/>
          </a:xfrm>
          <a:prstGeom prst="rect">
            <a:avLst/>
          </a:prstGeom>
          <a:noFill/>
          <a:ln>
            <a:solidFill>
              <a:srgbClr val="41CAF7"/>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31" name="Text Placeholder 12">
            <a:extLst>
              <a:ext uri="{FF2B5EF4-FFF2-40B4-BE49-F238E27FC236}">
                <a16:creationId xmlns:a16="http://schemas.microsoft.com/office/drawing/2014/main" id="{6A323D1F-AAF0-41B8-BC8C-9F0D6EE6F116}"/>
              </a:ext>
            </a:extLst>
          </p:cNvPr>
          <p:cNvSpPr>
            <a:spLocks noGrp="1"/>
          </p:cNvSpPr>
          <p:nvPr>
            <p:ph type="body" sz="quarter" idx="31" hasCustomPrompt="1"/>
          </p:nvPr>
        </p:nvSpPr>
        <p:spPr>
          <a:xfrm>
            <a:off x="6211565" y="3071007"/>
            <a:ext cx="1082005" cy="584200"/>
          </a:xfrm>
          <a:prstGeom prst="rect">
            <a:avLst/>
          </a:prstGeom>
          <a:solidFill>
            <a:srgbClr val="41B6E6"/>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a:t>Add text here</a:t>
            </a:r>
            <a:endParaRPr lang="fr-FR"/>
          </a:p>
        </p:txBody>
      </p:sp>
      <p:sp>
        <p:nvSpPr>
          <p:cNvPr id="32" name="Text Placeholder 12">
            <a:extLst>
              <a:ext uri="{FF2B5EF4-FFF2-40B4-BE49-F238E27FC236}">
                <a16:creationId xmlns:a16="http://schemas.microsoft.com/office/drawing/2014/main" id="{14A8306B-ED07-43A8-AC5C-C0CBD7692FD7}"/>
              </a:ext>
            </a:extLst>
          </p:cNvPr>
          <p:cNvSpPr>
            <a:spLocks noGrp="1"/>
          </p:cNvSpPr>
          <p:nvPr>
            <p:ph type="body" sz="quarter" idx="32" hasCustomPrompt="1"/>
          </p:nvPr>
        </p:nvSpPr>
        <p:spPr>
          <a:xfrm>
            <a:off x="7293570" y="3072916"/>
            <a:ext cx="1329730" cy="580382"/>
          </a:xfrm>
          <a:prstGeom prst="rect">
            <a:avLst/>
          </a:prstGeom>
          <a:noFill/>
          <a:ln>
            <a:solidFill>
              <a:srgbClr val="41B6E6"/>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33" name="Text Placeholder 12">
            <a:extLst>
              <a:ext uri="{FF2B5EF4-FFF2-40B4-BE49-F238E27FC236}">
                <a16:creationId xmlns:a16="http://schemas.microsoft.com/office/drawing/2014/main" id="{63E7F719-12E4-4941-AFB8-852B84A9E078}"/>
              </a:ext>
            </a:extLst>
          </p:cNvPr>
          <p:cNvSpPr>
            <a:spLocks noGrp="1"/>
          </p:cNvSpPr>
          <p:nvPr>
            <p:ph type="body" sz="quarter" idx="33" hasCustomPrompt="1"/>
          </p:nvPr>
        </p:nvSpPr>
        <p:spPr>
          <a:xfrm>
            <a:off x="6211565" y="3775020"/>
            <a:ext cx="1082005" cy="584200"/>
          </a:xfrm>
          <a:prstGeom prst="rect">
            <a:avLst/>
          </a:prstGeom>
          <a:solidFill>
            <a:srgbClr val="8DD3F0"/>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a:t>Add text here</a:t>
            </a:r>
            <a:endParaRPr lang="fr-FR"/>
          </a:p>
        </p:txBody>
      </p:sp>
      <p:sp>
        <p:nvSpPr>
          <p:cNvPr id="34" name="Text Placeholder 12">
            <a:extLst>
              <a:ext uri="{FF2B5EF4-FFF2-40B4-BE49-F238E27FC236}">
                <a16:creationId xmlns:a16="http://schemas.microsoft.com/office/drawing/2014/main" id="{DE611C01-1716-4317-A703-A74B4F5E7292}"/>
              </a:ext>
            </a:extLst>
          </p:cNvPr>
          <p:cNvSpPr>
            <a:spLocks noGrp="1"/>
          </p:cNvSpPr>
          <p:nvPr>
            <p:ph type="body" sz="quarter" idx="34" hasCustomPrompt="1"/>
          </p:nvPr>
        </p:nvSpPr>
        <p:spPr>
          <a:xfrm>
            <a:off x="7293570" y="3776929"/>
            <a:ext cx="1329730" cy="580382"/>
          </a:xfrm>
          <a:prstGeom prst="rect">
            <a:avLst/>
          </a:prstGeom>
          <a:noFill/>
          <a:ln>
            <a:solidFill>
              <a:srgbClr val="8DD3F0"/>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24" name="Rectangle 23">
            <a:extLst>
              <a:ext uri="{FF2B5EF4-FFF2-40B4-BE49-F238E27FC236}">
                <a16:creationId xmlns:a16="http://schemas.microsoft.com/office/drawing/2014/main" id="{AFA607D9-721E-4FEE-8D39-3A4D12027D7F}"/>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Text Placeholder 7">
            <a:extLst>
              <a:ext uri="{FF2B5EF4-FFF2-40B4-BE49-F238E27FC236}">
                <a16:creationId xmlns:a16="http://schemas.microsoft.com/office/drawing/2014/main" id="{852FBFD6-F5C8-4FBD-A3BC-1BBD3290B0D8}"/>
              </a:ext>
            </a:extLst>
          </p:cNvPr>
          <p:cNvSpPr>
            <a:spLocks noGrp="1"/>
          </p:cNvSpPr>
          <p:nvPr>
            <p:ph type="body" sz="quarter" idx="37" hasCustomPrompt="1"/>
          </p:nvPr>
        </p:nvSpPr>
        <p:spPr>
          <a:xfrm>
            <a:off x="517525" y="1359733"/>
            <a:ext cx="5406800"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37" name="Text Placeholder 6">
            <a:extLst>
              <a:ext uri="{FF2B5EF4-FFF2-40B4-BE49-F238E27FC236}">
                <a16:creationId xmlns:a16="http://schemas.microsoft.com/office/drawing/2014/main" id="{58E4BF53-0A02-47BC-B308-05AEA8DFB06A}"/>
              </a:ext>
            </a:extLst>
          </p:cNvPr>
          <p:cNvSpPr>
            <a:spLocks noGrp="1"/>
          </p:cNvSpPr>
          <p:nvPr>
            <p:ph type="body" sz="quarter" idx="11" hasCustomPrompt="1"/>
          </p:nvPr>
        </p:nvSpPr>
        <p:spPr>
          <a:xfrm>
            <a:off x="517525" y="771550"/>
            <a:ext cx="5406799"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38" name="Title Placeholder 8">
            <a:extLst>
              <a:ext uri="{FF2B5EF4-FFF2-40B4-BE49-F238E27FC236}">
                <a16:creationId xmlns:a16="http://schemas.microsoft.com/office/drawing/2014/main" id="{89536427-B910-444A-8170-6EDEFF86DE5E}"/>
              </a:ext>
            </a:extLst>
          </p:cNvPr>
          <p:cNvSpPr>
            <a:spLocks noGrp="1"/>
          </p:cNvSpPr>
          <p:nvPr>
            <p:ph type="title" hasCustomPrompt="1"/>
          </p:nvPr>
        </p:nvSpPr>
        <p:spPr>
          <a:xfrm>
            <a:off x="517524" y="311271"/>
            <a:ext cx="5406799"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9" name="Text Placeholder 6">
            <a:extLst>
              <a:ext uri="{FF2B5EF4-FFF2-40B4-BE49-F238E27FC236}">
                <a16:creationId xmlns:a16="http://schemas.microsoft.com/office/drawing/2014/main" id="{A0A37B7B-6BA9-4F0F-8F44-9684D4D697DC}"/>
              </a:ext>
            </a:extLst>
          </p:cNvPr>
          <p:cNvSpPr>
            <a:spLocks noGrp="1"/>
          </p:cNvSpPr>
          <p:nvPr>
            <p:ph type="body" sz="quarter" idx="38"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2253914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Picture_Paris_0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33AF30-F461-4612-B748-E5D4265711F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7503" y="123478"/>
            <a:ext cx="8928992" cy="4896546"/>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003799"/>
            <a:ext cx="9158289" cy="2016224"/>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ECD0F8-7261-4B21-926B-6661B238E24F}"/>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7A6D3A8-B901-43FC-B209-964D4D49F049}"/>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 name="Text Placeholder 24">
            <a:extLst>
              <a:ext uri="{FF2B5EF4-FFF2-40B4-BE49-F238E27FC236}">
                <a16:creationId xmlns:a16="http://schemas.microsoft.com/office/drawing/2014/main" id="{504E1780-902C-4EFF-B7FE-EF53E11345BA}"/>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a:p>
        </p:txBody>
      </p:sp>
      <p:sp>
        <p:nvSpPr>
          <p:cNvPr id="22" name="Text Placeholder 14">
            <a:extLst>
              <a:ext uri="{FF2B5EF4-FFF2-40B4-BE49-F238E27FC236}">
                <a16:creationId xmlns:a16="http://schemas.microsoft.com/office/drawing/2014/main" id="{98A43240-FD6D-47DA-B327-312288589F5E}"/>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a:t>Date here</a:t>
            </a:r>
            <a:endParaRPr lang="fr-FR"/>
          </a:p>
        </p:txBody>
      </p:sp>
      <p:sp>
        <p:nvSpPr>
          <p:cNvPr id="2" name="Title 1">
            <a:extLst>
              <a:ext uri="{FF2B5EF4-FFF2-40B4-BE49-F238E27FC236}">
                <a16:creationId xmlns:a16="http://schemas.microsoft.com/office/drawing/2014/main" id="{0EBB382A-28CF-4E2D-B0F0-97F35EABF147}"/>
              </a:ext>
            </a:extLst>
          </p:cNvPr>
          <p:cNvSpPr>
            <a:spLocks noGrp="1"/>
          </p:cNvSpPr>
          <p:nvPr>
            <p:ph type="title" hasCustomPrompt="1"/>
          </p:nvPr>
        </p:nvSpPr>
        <p:spPr>
          <a:xfrm>
            <a:off x="571122"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p>
        </p:txBody>
      </p:sp>
      <p:pic>
        <p:nvPicPr>
          <p:cNvPr id="13" name="Picture 12" descr="A picture containing graphical user interface&#10;&#10;Description automatically generated">
            <a:extLst>
              <a:ext uri="{FF2B5EF4-FFF2-40B4-BE49-F238E27FC236}">
                <a16:creationId xmlns:a16="http://schemas.microsoft.com/office/drawing/2014/main" id="{6102B63B-57B3-4E6E-AFFC-8F644BB24A40}"/>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1474020662"/>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mple slide_08">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9149D5-7994-43E9-851D-322C75E6A761}"/>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E65B227E-F6D1-4C1E-9A61-D59FC874494E}"/>
              </a:ext>
            </a:extLst>
          </p:cNvPr>
          <p:cNvSpPr>
            <a:spLocks noGrp="1"/>
          </p:cNvSpPr>
          <p:nvPr>
            <p:ph type="body" sz="quarter" idx="11" hasCustomPrompt="1"/>
          </p:nvPr>
        </p:nvSpPr>
        <p:spPr>
          <a:xfrm>
            <a:off x="6084168" y="635586"/>
            <a:ext cx="792088" cy="369888"/>
          </a:xfrm>
          <a:prstGeom prst="rect">
            <a:avLst/>
          </a:prstGeom>
          <a:solidFill>
            <a:srgbClr val="006AAC"/>
          </a:solidFill>
        </p:spPr>
        <p:txBody>
          <a:bodyPr lIns="0" tIns="0" rIns="0" bIns="0" anchor="ctr" anchorCtr="1">
            <a:normAutofit/>
          </a:bodyPr>
          <a:lstStyle>
            <a:lvl1pPr>
              <a:defRPr sz="1200" b="1">
                <a:solidFill>
                  <a:schemeClr val="bg1"/>
                </a:solidFill>
              </a:defRPr>
            </a:lvl1pPr>
          </a:lstStyle>
          <a:p>
            <a:pPr lvl="0"/>
            <a:r>
              <a:rPr lang="en-US"/>
              <a:t>text</a:t>
            </a:r>
            <a:endParaRPr lang="fr-FR"/>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6" name="Text Placeholder 14">
            <a:extLst>
              <a:ext uri="{FF2B5EF4-FFF2-40B4-BE49-F238E27FC236}">
                <a16:creationId xmlns:a16="http://schemas.microsoft.com/office/drawing/2014/main" id="{CD27437F-8968-42DC-B8FE-051CC19E9DC6}"/>
              </a:ext>
            </a:extLst>
          </p:cNvPr>
          <p:cNvSpPr>
            <a:spLocks noGrp="1"/>
          </p:cNvSpPr>
          <p:nvPr>
            <p:ph type="body" sz="quarter" idx="12" hasCustomPrompt="1"/>
          </p:nvPr>
        </p:nvSpPr>
        <p:spPr>
          <a:xfrm>
            <a:off x="6084168" y="1308933"/>
            <a:ext cx="792088" cy="369888"/>
          </a:xfrm>
          <a:prstGeom prst="rect">
            <a:avLst/>
          </a:prstGeom>
          <a:solidFill>
            <a:srgbClr val="1A92C4"/>
          </a:solidFill>
        </p:spPr>
        <p:txBody>
          <a:bodyPr lIns="0" tIns="0" rIns="0" bIns="0" anchor="ctr" anchorCtr="1">
            <a:normAutofit/>
          </a:bodyPr>
          <a:lstStyle>
            <a:lvl1pPr>
              <a:defRPr sz="1200" b="1">
                <a:solidFill>
                  <a:schemeClr val="bg1"/>
                </a:solidFill>
              </a:defRPr>
            </a:lvl1pPr>
          </a:lstStyle>
          <a:p>
            <a:pPr lvl="0"/>
            <a:r>
              <a:rPr lang="en-US"/>
              <a:t>text</a:t>
            </a:r>
            <a:endParaRPr lang="fr-FR"/>
          </a:p>
        </p:txBody>
      </p:sp>
      <p:sp>
        <p:nvSpPr>
          <p:cNvPr id="17" name="Text Placeholder 14">
            <a:extLst>
              <a:ext uri="{FF2B5EF4-FFF2-40B4-BE49-F238E27FC236}">
                <a16:creationId xmlns:a16="http://schemas.microsoft.com/office/drawing/2014/main" id="{F0603406-801C-4540-B1DA-29690E0B5B56}"/>
              </a:ext>
            </a:extLst>
          </p:cNvPr>
          <p:cNvSpPr>
            <a:spLocks noGrp="1"/>
          </p:cNvSpPr>
          <p:nvPr>
            <p:ph type="body" sz="quarter" idx="13" hasCustomPrompt="1"/>
          </p:nvPr>
        </p:nvSpPr>
        <p:spPr>
          <a:xfrm>
            <a:off x="6084168" y="1967771"/>
            <a:ext cx="792088" cy="369888"/>
          </a:xfrm>
          <a:prstGeom prst="rect">
            <a:avLst/>
          </a:prstGeom>
          <a:solidFill>
            <a:srgbClr val="00B0F0"/>
          </a:solidFill>
        </p:spPr>
        <p:txBody>
          <a:bodyPr lIns="0" tIns="0" rIns="0" bIns="0" anchor="ctr" anchorCtr="1">
            <a:normAutofit/>
          </a:bodyPr>
          <a:lstStyle>
            <a:lvl1pPr>
              <a:defRPr sz="1200" b="1">
                <a:solidFill>
                  <a:schemeClr val="bg1"/>
                </a:solidFill>
              </a:defRPr>
            </a:lvl1pPr>
          </a:lstStyle>
          <a:p>
            <a:pPr lvl="0"/>
            <a:r>
              <a:rPr lang="en-US"/>
              <a:t>text</a:t>
            </a:r>
            <a:endParaRPr lang="fr-FR"/>
          </a:p>
        </p:txBody>
      </p:sp>
      <p:sp>
        <p:nvSpPr>
          <p:cNvPr id="18" name="Text Placeholder 14">
            <a:extLst>
              <a:ext uri="{FF2B5EF4-FFF2-40B4-BE49-F238E27FC236}">
                <a16:creationId xmlns:a16="http://schemas.microsoft.com/office/drawing/2014/main" id="{6691C612-535D-42C4-9929-8A0255DC718A}"/>
              </a:ext>
            </a:extLst>
          </p:cNvPr>
          <p:cNvSpPr>
            <a:spLocks noGrp="1"/>
          </p:cNvSpPr>
          <p:nvPr>
            <p:ph type="body" sz="quarter" idx="14" hasCustomPrompt="1"/>
          </p:nvPr>
        </p:nvSpPr>
        <p:spPr>
          <a:xfrm>
            <a:off x="6084168" y="2633981"/>
            <a:ext cx="792088" cy="369888"/>
          </a:xfrm>
          <a:prstGeom prst="rect">
            <a:avLst/>
          </a:prstGeom>
          <a:solidFill>
            <a:srgbClr val="41CAF7"/>
          </a:solidFill>
        </p:spPr>
        <p:txBody>
          <a:bodyPr lIns="0" tIns="0" rIns="0" bIns="0" anchor="ctr" anchorCtr="1">
            <a:normAutofit/>
          </a:bodyPr>
          <a:lstStyle>
            <a:lvl1pPr>
              <a:defRPr sz="1200" b="1">
                <a:solidFill>
                  <a:schemeClr val="bg1"/>
                </a:solidFill>
              </a:defRPr>
            </a:lvl1pPr>
          </a:lstStyle>
          <a:p>
            <a:pPr lvl="0"/>
            <a:r>
              <a:rPr lang="en-US"/>
              <a:t>text</a:t>
            </a:r>
            <a:endParaRPr lang="fr-FR"/>
          </a:p>
        </p:txBody>
      </p:sp>
      <p:sp>
        <p:nvSpPr>
          <p:cNvPr id="19" name="Text Placeholder 14">
            <a:extLst>
              <a:ext uri="{FF2B5EF4-FFF2-40B4-BE49-F238E27FC236}">
                <a16:creationId xmlns:a16="http://schemas.microsoft.com/office/drawing/2014/main" id="{81ED93BE-41F3-4E37-B33D-D17F5F087EB3}"/>
              </a:ext>
            </a:extLst>
          </p:cNvPr>
          <p:cNvSpPr>
            <a:spLocks noGrp="1"/>
          </p:cNvSpPr>
          <p:nvPr>
            <p:ph type="body" sz="quarter" idx="15" hasCustomPrompt="1"/>
          </p:nvPr>
        </p:nvSpPr>
        <p:spPr>
          <a:xfrm>
            <a:off x="6084168" y="3337041"/>
            <a:ext cx="792088" cy="369888"/>
          </a:xfrm>
          <a:prstGeom prst="rect">
            <a:avLst/>
          </a:prstGeom>
          <a:solidFill>
            <a:srgbClr val="41B6E6"/>
          </a:solidFill>
        </p:spPr>
        <p:txBody>
          <a:bodyPr lIns="0" tIns="0" rIns="0" bIns="0" anchor="ctr" anchorCtr="1">
            <a:normAutofit/>
          </a:bodyPr>
          <a:lstStyle>
            <a:lvl1pPr>
              <a:defRPr sz="1200" b="1">
                <a:solidFill>
                  <a:schemeClr val="bg1"/>
                </a:solidFill>
              </a:defRPr>
            </a:lvl1pPr>
          </a:lstStyle>
          <a:p>
            <a:pPr lvl="0"/>
            <a:r>
              <a:rPr lang="en-US"/>
              <a:t>text</a:t>
            </a:r>
            <a:endParaRPr lang="fr-FR"/>
          </a:p>
        </p:txBody>
      </p:sp>
      <p:sp>
        <p:nvSpPr>
          <p:cNvPr id="20" name="Text Placeholder 14">
            <a:extLst>
              <a:ext uri="{FF2B5EF4-FFF2-40B4-BE49-F238E27FC236}">
                <a16:creationId xmlns:a16="http://schemas.microsoft.com/office/drawing/2014/main" id="{850EA5AC-AD96-4014-A0EA-DBB894D0E22B}"/>
              </a:ext>
            </a:extLst>
          </p:cNvPr>
          <p:cNvSpPr>
            <a:spLocks noGrp="1"/>
          </p:cNvSpPr>
          <p:nvPr>
            <p:ph type="body" sz="quarter" idx="16" hasCustomPrompt="1"/>
          </p:nvPr>
        </p:nvSpPr>
        <p:spPr>
          <a:xfrm>
            <a:off x="6084168" y="4051038"/>
            <a:ext cx="792088" cy="369888"/>
          </a:xfrm>
          <a:prstGeom prst="rect">
            <a:avLst/>
          </a:prstGeom>
          <a:solidFill>
            <a:srgbClr val="8DD3F0"/>
          </a:solidFill>
        </p:spPr>
        <p:txBody>
          <a:bodyPr lIns="0" tIns="0" rIns="0" bIns="0" anchor="ctr" anchorCtr="1">
            <a:normAutofit/>
          </a:bodyPr>
          <a:lstStyle>
            <a:lvl1pPr>
              <a:defRPr sz="1200" b="1">
                <a:solidFill>
                  <a:schemeClr val="bg1"/>
                </a:solidFill>
              </a:defRPr>
            </a:lvl1pPr>
          </a:lstStyle>
          <a:p>
            <a:pPr lvl="0"/>
            <a:r>
              <a:rPr lang="en-US"/>
              <a:t>text</a:t>
            </a:r>
            <a:endParaRPr lang="fr-FR"/>
          </a:p>
        </p:txBody>
      </p:sp>
      <p:sp>
        <p:nvSpPr>
          <p:cNvPr id="23" name="Text Placeholder 22">
            <a:extLst>
              <a:ext uri="{FF2B5EF4-FFF2-40B4-BE49-F238E27FC236}">
                <a16:creationId xmlns:a16="http://schemas.microsoft.com/office/drawing/2014/main" id="{8467E258-B698-4D03-B248-7ACC45FEFC72}"/>
              </a:ext>
            </a:extLst>
          </p:cNvPr>
          <p:cNvSpPr>
            <a:spLocks noGrp="1"/>
          </p:cNvSpPr>
          <p:nvPr>
            <p:ph type="body" sz="quarter" idx="18" hasCustomPrompt="1"/>
          </p:nvPr>
        </p:nvSpPr>
        <p:spPr>
          <a:xfrm>
            <a:off x="6948488" y="635000"/>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a:t>Add text here</a:t>
            </a:r>
            <a:endParaRPr lang="fr-FR"/>
          </a:p>
        </p:txBody>
      </p:sp>
      <p:sp>
        <p:nvSpPr>
          <p:cNvPr id="24" name="Text Placeholder 22">
            <a:extLst>
              <a:ext uri="{FF2B5EF4-FFF2-40B4-BE49-F238E27FC236}">
                <a16:creationId xmlns:a16="http://schemas.microsoft.com/office/drawing/2014/main" id="{E8EAD310-DFB3-46FB-8A83-8146DDA92F45}"/>
              </a:ext>
            </a:extLst>
          </p:cNvPr>
          <p:cNvSpPr>
            <a:spLocks noGrp="1"/>
          </p:cNvSpPr>
          <p:nvPr>
            <p:ph type="body" sz="quarter" idx="19" hasCustomPrompt="1"/>
          </p:nvPr>
        </p:nvSpPr>
        <p:spPr>
          <a:xfrm>
            <a:off x="6948488" y="1308933"/>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a:t>Add text here</a:t>
            </a:r>
            <a:endParaRPr lang="fr-FR"/>
          </a:p>
        </p:txBody>
      </p:sp>
      <p:sp>
        <p:nvSpPr>
          <p:cNvPr id="25" name="Text Placeholder 22">
            <a:extLst>
              <a:ext uri="{FF2B5EF4-FFF2-40B4-BE49-F238E27FC236}">
                <a16:creationId xmlns:a16="http://schemas.microsoft.com/office/drawing/2014/main" id="{9DC809CE-EA1D-4BF0-9949-1AA26C6C24F1}"/>
              </a:ext>
            </a:extLst>
          </p:cNvPr>
          <p:cNvSpPr>
            <a:spLocks noGrp="1"/>
          </p:cNvSpPr>
          <p:nvPr>
            <p:ph type="body" sz="quarter" idx="20" hasCustomPrompt="1"/>
          </p:nvPr>
        </p:nvSpPr>
        <p:spPr>
          <a:xfrm>
            <a:off x="6948488" y="1962572"/>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a:t>Add text here</a:t>
            </a:r>
            <a:endParaRPr lang="fr-FR"/>
          </a:p>
        </p:txBody>
      </p:sp>
      <p:sp>
        <p:nvSpPr>
          <p:cNvPr id="26" name="Text Placeholder 22">
            <a:extLst>
              <a:ext uri="{FF2B5EF4-FFF2-40B4-BE49-F238E27FC236}">
                <a16:creationId xmlns:a16="http://schemas.microsoft.com/office/drawing/2014/main" id="{A2CA07D1-75AA-4756-81D4-3086AE53A2D5}"/>
              </a:ext>
            </a:extLst>
          </p:cNvPr>
          <p:cNvSpPr>
            <a:spLocks noGrp="1"/>
          </p:cNvSpPr>
          <p:nvPr>
            <p:ph type="body" sz="quarter" idx="21" hasCustomPrompt="1"/>
          </p:nvPr>
        </p:nvSpPr>
        <p:spPr>
          <a:xfrm>
            <a:off x="6948488" y="2633981"/>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a:t>Add text here</a:t>
            </a:r>
            <a:endParaRPr lang="fr-FR"/>
          </a:p>
        </p:txBody>
      </p:sp>
      <p:sp>
        <p:nvSpPr>
          <p:cNvPr id="27" name="Text Placeholder 22">
            <a:extLst>
              <a:ext uri="{FF2B5EF4-FFF2-40B4-BE49-F238E27FC236}">
                <a16:creationId xmlns:a16="http://schemas.microsoft.com/office/drawing/2014/main" id="{4FFDBB38-AEAF-4417-9DC0-C737EFCF7EDD}"/>
              </a:ext>
            </a:extLst>
          </p:cNvPr>
          <p:cNvSpPr>
            <a:spLocks noGrp="1"/>
          </p:cNvSpPr>
          <p:nvPr>
            <p:ph type="body" sz="quarter" idx="22" hasCustomPrompt="1"/>
          </p:nvPr>
        </p:nvSpPr>
        <p:spPr>
          <a:xfrm>
            <a:off x="6948488" y="3337041"/>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a:t>Add text here</a:t>
            </a:r>
            <a:endParaRPr lang="fr-FR"/>
          </a:p>
        </p:txBody>
      </p:sp>
      <p:sp>
        <p:nvSpPr>
          <p:cNvPr id="28" name="Text Placeholder 22">
            <a:extLst>
              <a:ext uri="{FF2B5EF4-FFF2-40B4-BE49-F238E27FC236}">
                <a16:creationId xmlns:a16="http://schemas.microsoft.com/office/drawing/2014/main" id="{5D5CE63E-A3AD-4C57-8493-1635C1375A2F}"/>
              </a:ext>
            </a:extLst>
          </p:cNvPr>
          <p:cNvSpPr>
            <a:spLocks noGrp="1"/>
          </p:cNvSpPr>
          <p:nvPr>
            <p:ph type="body" sz="quarter" idx="23" hasCustomPrompt="1"/>
          </p:nvPr>
        </p:nvSpPr>
        <p:spPr>
          <a:xfrm>
            <a:off x="6948488" y="4051330"/>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a:t>Add text here</a:t>
            </a:r>
            <a:endParaRPr lang="fr-FR"/>
          </a:p>
        </p:txBody>
      </p:sp>
      <p:sp>
        <p:nvSpPr>
          <p:cNvPr id="31" name="Rectangle 30">
            <a:extLst>
              <a:ext uri="{FF2B5EF4-FFF2-40B4-BE49-F238E27FC236}">
                <a16:creationId xmlns:a16="http://schemas.microsoft.com/office/drawing/2014/main" id="{5EC48FBB-C38F-4B1C-BDBF-59A9EB9DC33F}"/>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TextBox 34">
            <a:extLst>
              <a:ext uri="{FF2B5EF4-FFF2-40B4-BE49-F238E27FC236}">
                <a16:creationId xmlns:a16="http://schemas.microsoft.com/office/drawing/2014/main" id="{8EF16FB5-135B-4C4E-85DB-05CF4AB489CE}"/>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36" name="Text Placeholder 7">
            <a:extLst>
              <a:ext uri="{FF2B5EF4-FFF2-40B4-BE49-F238E27FC236}">
                <a16:creationId xmlns:a16="http://schemas.microsoft.com/office/drawing/2014/main" id="{AF9AE28F-E485-4236-9B5E-C52181D1A3D6}"/>
              </a:ext>
            </a:extLst>
          </p:cNvPr>
          <p:cNvSpPr>
            <a:spLocks noGrp="1"/>
          </p:cNvSpPr>
          <p:nvPr>
            <p:ph type="body" sz="quarter" idx="37" hasCustomPrompt="1"/>
          </p:nvPr>
        </p:nvSpPr>
        <p:spPr>
          <a:xfrm>
            <a:off x="517525" y="1359733"/>
            <a:ext cx="5279403"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37" name="Text Placeholder 6">
            <a:extLst>
              <a:ext uri="{FF2B5EF4-FFF2-40B4-BE49-F238E27FC236}">
                <a16:creationId xmlns:a16="http://schemas.microsoft.com/office/drawing/2014/main" id="{DB2C969D-9B3E-4EA1-A03F-1AC61B0C1E59}"/>
              </a:ext>
            </a:extLst>
          </p:cNvPr>
          <p:cNvSpPr>
            <a:spLocks noGrp="1"/>
          </p:cNvSpPr>
          <p:nvPr>
            <p:ph type="body" sz="quarter" idx="38" hasCustomPrompt="1"/>
          </p:nvPr>
        </p:nvSpPr>
        <p:spPr>
          <a:xfrm>
            <a:off x="517526" y="771550"/>
            <a:ext cx="5279402"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38" name="Title Placeholder 8">
            <a:extLst>
              <a:ext uri="{FF2B5EF4-FFF2-40B4-BE49-F238E27FC236}">
                <a16:creationId xmlns:a16="http://schemas.microsoft.com/office/drawing/2014/main" id="{8D07D6FF-F40E-41B2-8212-CDABB40F9B77}"/>
              </a:ext>
            </a:extLst>
          </p:cNvPr>
          <p:cNvSpPr>
            <a:spLocks noGrp="1"/>
          </p:cNvSpPr>
          <p:nvPr>
            <p:ph type="title" hasCustomPrompt="1"/>
          </p:nvPr>
        </p:nvSpPr>
        <p:spPr>
          <a:xfrm>
            <a:off x="517525" y="311271"/>
            <a:ext cx="5279402"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9" name="Text Placeholder 6">
            <a:extLst>
              <a:ext uri="{FF2B5EF4-FFF2-40B4-BE49-F238E27FC236}">
                <a16:creationId xmlns:a16="http://schemas.microsoft.com/office/drawing/2014/main" id="{C052DE3E-195F-4BAE-B193-C9AF53391B11}"/>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2004566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_Boxes slide_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73EBFF-B3B3-4B12-BC70-58F75E772F50}"/>
              </a:ext>
            </a:extLst>
          </p:cNvPr>
          <p:cNvSpPr/>
          <p:nvPr userDrawn="1"/>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grpSp>
        <p:nvGrpSpPr>
          <p:cNvPr id="5" name="Group 4">
            <a:extLst>
              <a:ext uri="{FF2B5EF4-FFF2-40B4-BE49-F238E27FC236}">
                <a16:creationId xmlns:a16="http://schemas.microsoft.com/office/drawing/2014/main" id="{DBB0249F-ADAC-4F72-88D2-44AAB8EE882D}"/>
              </a:ext>
            </a:extLst>
          </p:cNvPr>
          <p:cNvGrpSpPr/>
          <p:nvPr userDrawn="1"/>
        </p:nvGrpSpPr>
        <p:grpSpPr>
          <a:xfrm>
            <a:off x="560432" y="751919"/>
            <a:ext cx="8049293" cy="3806126"/>
            <a:chOff x="560432" y="751919"/>
            <a:chExt cx="8049293" cy="3806126"/>
          </a:xfrm>
        </p:grpSpPr>
        <p:sp>
          <p:nvSpPr>
            <p:cNvPr id="8" name="Rectangle 7">
              <a:extLst>
                <a:ext uri="{FF2B5EF4-FFF2-40B4-BE49-F238E27FC236}">
                  <a16:creationId xmlns:a16="http://schemas.microsoft.com/office/drawing/2014/main" id="{70497D1D-E1DB-4A10-8B35-7D7782236513}"/>
                </a:ext>
              </a:extLst>
            </p:cNvPr>
            <p:cNvSpPr/>
            <p:nvPr userDrawn="1"/>
          </p:nvSpPr>
          <p:spPr>
            <a:xfrm>
              <a:off x="560432" y="751919"/>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74A6CFE0-707C-4396-AF69-805C949C5437}"/>
                </a:ext>
              </a:extLst>
            </p:cNvPr>
            <p:cNvSpPr/>
            <p:nvPr userDrawn="1"/>
          </p:nvSpPr>
          <p:spPr>
            <a:xfrm>
              <a:off x="2588890" y="751919"/>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5408FF-7249-4764-B0A9-9237C954B134}"/>
                </a:ext>
              </a:extLst>
            </p:cNvPr>
            <p:cNvSpPr/>
            <p:nvPr userDrawn="1"/>
          </p:nvSpPr>
          <p:spPr>
            <a:xfrm>
              <a:off x="4611664" y="751919"/>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A59372-1DC4-4795-AB25-8C308B653E78}"/>
                </a:ext>
              </a:extLst>
            </p:cNvPr>
            <p:cNvSpPr/>
            <p:nvPr userDrawn="1"/>
          </p:nvSpPr>
          <p:spPr>
            <a:xfrm>
              <a:off x="6645806" y="751919"/>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7FD56B-7E30-4B23-8E3C-51CA2FBE8943}"/>
                </a:ext>
              </a:extLst>
            </p:cNvPr>
            <p:cNvSpPr/>
            <p:nvPr userDrawn="1"/>
          </p:nvSpPr>
          <p:spPr>
            <a:xfrm>
              <a:off x="560432" y="2036631"/>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C1CE04-51EB-449D-AC4E-33DE747C9501}"/>
                </a:ext>
              </a:extLst>
            </p:cNvPr>
            <p:cNvSpPr/>
            <p:nvPr userDrawn="1"/>
          </p:nvSpPr>
          <p:spPr>
            <a:xfrm>
              <a:off x="2588890" y="2037904"/>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22357EE-4875-4B6D-AC4A-41242D3025AB}"/>
                </a:ext>
              </a:extLst>
            </p:cNvPr>
            <p:cNvSpPr/>
            <p:nvPr userDrawn="1"/>
          </p:nvSpPr>
          <p:spPr>
            <a:xfrm>
              <a:off x="4611664" y="2036631"/>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B69EA7A-4E3E-4FD3-B899-76E99FBB4C0E}"/>
                </a:ext>
              </a:extLst>
            </p:cNvPr>
            <p:cNvSpPr/>
            <p:nvPr userDrawn="1"/>
          </p:nvSpPr>
          <p:spPr>
            <a:xfrm>
              <a:off x="6645806" y="2036631"/>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487E052-5E4D-4EAA-B753-C5A12ABC8C08}"/>
                </a:ext>
              </a:extLst>
            </p:cNvPr>
            <p:cNvSpPr/>
            <p:nvPr userDrawn="1"/>
          </p:nvSpPr>
          <p:spPr>
            <a:xfrm>
              <a:off x="560432" y="3327456"/>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D8BE9A-A894-4A8D-B71D-5A3605D57C3C}"/>
                </a:ext>
              </a:extLst>
            </p:cNvPr>
            <p:cNvSpPr/>
            <p:nvPr userDrawn="1"/>
          </p:nvSpPr>
          <p:spPr>
            <a:xfrm>
              <a:off x="2588890" y="3327456"/>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02F323-FFE2-4F46-9750-F6F783DA4AA1}"/>
                </a:ext>
              </a:extLst>
            </p:cNvPr>
            <p:cNvSpPr/>
            <p:nvPr userDrawn="1"/>
          </p:nvSpPr>
          <p:spPr>
            <a:xfrm>
              <a:off x="4611664" y="3327456"/>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81EE367-6C8D-4FEA-8218-91DBA656552E}"/>
                </a:ext>
              </a:extLst>
            </p:cNvPr>
            <p:cNvSpPr/>
            <p:nvPr userDrawn="1"/>
          </p:nvSpPr>
          <p:spPr>
            <a:xfrm>
              <a:off x="6645806" y="3327456"/>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3C61976-9881-429A-8926-12E9D5A37EC1}"/>
                </a:ext>
              </a:extLst>
            </p:cNvPr>
            <p:cNvCxnSpPr/>
            <p:nvPr userDrawn="1"/>
          </p:nvCxnSpPr>
          <p:spPr>
            <a:xfrm>
              <a:off x="560432" y="1982508"/>
              <a:ext cx="1963919" cy="0"/>
            </a:xfrm>
            <a:prstGeom prst="line">
              <a:avLst/>
            </a:prstGeom>
            <a:ln w="28575" cmpd="sng">
              <a:solidFill>
                <a:srgbClr val="75C05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8E3D577-8565-4B51-ACAA-8C3AB35481DF}"/>
                </a:ext>
              </a:extLst>
            </p:cNvPr>
            <p:cNvCxnSpPr/>
            <p:nvPr userDrawn="1"/>
          </p:nvCxnSpPr>
          <p:spPr>
            <a:xfrm>
              <a:off x="560432" y="3259784"/>
              <a:ext cx="1963919" cy="0"/>
            </a:xfrm>
            <a:prstGeom prst="line">
              <a:avLst/>
            </a:prstGeom>
            <a:ln w="28575" cmpd="sng">
              <a:solidFill>
                <a:srgbClr val="008F8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9C4B7BF-C071-4D95-B215-26D077FE4759}"/>
                </a:ext>
              </a:extLst>
            </p:cNvPr>
            <p:cNvCxnSpPr/>
            <p:nvPr userDrawn="1"/>
          </p:nvCxnSpPr>
          <p:spPr>
            <a:xfrm>
              <a:off x="560432" y="4558045"/>
              <a:ext cx="1963919" cy="0"/>
            </a:xfrm>
            <a:prstGeom prst="line">
              <a:avLst/>
            </a:prstGeom>
            <a:ln w="28575" cmpd="sng">
              <a:solidFill>
                <a:srgbClr val="00A14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7B01D4A-49BB-4EF5-B9F7-F1845A8C5F8A}"/>
                </a:ext>
              </a:extLst>
            </p:cNvPr>
            <p:cNvCxnSpPr/>
            <p:nvPr userDrawn="1"/>
          </p:nvCxnSpPr>
          <p:spPr>
            <a:xfrm>
              <a:off x="2588890" y="1982508"/>
              <a:ext cx="1963919" cy="0"/>
            </a:xfrm>
            <a:prstGeom prst="line">
              <a:avLst/>
            </a:prstGeom>
            <a:ln w="28575" cmpd="sng">
              <a:solidFill>
                <a:srgbClr val="00A14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C4BDC7D-BB30-485B-8D0C-883EA571A7D3}"/>
                </a:ext>
              </a:extLst>
            </p:cNvPr>
            <p:cNvCxnSpPr/>
            <p:nvPr userDrawn="1"/>
          </p:nvCxnSpPr>
          <p:spPr>
            <a:xfrm>
              <a:off x="2588890" y="3259784"/>
              <a:ext cx="1963919" cy="0"/>
            </a:xfrm>
            <a:prstGeom prst="line">
              <a:avLst/>
            </a:prstGeom>
            <a:ln w="28575" cmpd="sng">
              <a:solidFill>
                <a:srgbClr val="00A3A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29E658C-3423-4CC9-B67A-8671E8CDB3F6}"/>
                </a:ext>
              </a:extLst>
            </p:cNvPr>
            <p:cNvCxnSpPr/>
            <p:nvPr userDrawn="1"/>
          </p:nvCxnSpPr>
          <p:spPr>
            <a:xfrm>
              <a:off x="2588890" y="4558045"/>
              <a:ext cx="1963919" cy="0"/>
            </a:xfrm>
            <a:prstGeom prst="line">
              <a:avLst/>
            </a:prstGeom>
            <a:ln w="28575" cmpd="sng">
              <a:solidFill>
                <a:srgbClr val="00807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88FAD12-BEC6-47BC-9E9F-9F9584249C05}"/>
                </a:ext>
              </a:extLst>
            </p:cNvPr>
            <p:cNvCxnSpPr/>
            <p:nvPr userDrawn="1"/>
          </p:nvCxnSpPr>
          <p:spPr>
            <a:xfrm>
              <a:off x="4617348" y="1982508"/>
              <a:ext cx="1963919" cy="0"/>
            </a:xfrm>
            <a:prstGeom prst="line">
              <a:avLst/>
            </a:prstGeom>
            <a:ln w="28575" cmpd="sng">
              <a:solidFill>
                <a:srgbClr val="00807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C702851-10C0-43BC-881C-C6DDA6A2920E}"/>
                </a:ext>
              </a:extLst>
            </p:cNvPr>
            <p:cNvCxnSpPr/>
            <p:nvPr userDrawn="1"/>
          </p:nvCxnSpPr>
          <p:spPr>
            <a:xfrm>
              <a:off x="4617348" y="3259784"/>
              <a:ext cx="1963919" cy="0"/>
            </a:xfrm>
            <a:prstGeom prst="line">
              <a:avLst/>
            </a:prstGeom>
            <a:ln w="28575" cmpd="sng">
              <a:solidFill>
                <a:srgbClr val="00ADE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BB80229-3976-4E76-A62C-60ADD9F07259}"/>
                </a:ext>
              </a:extLst>
            </p:cNvPr>
            <p:cNvCxnSpPr/>
            <p:nvPr userDrawn="1"/>
          </p:nvCxnSpPr>
          <p:spPr>
            <a:xfrm>
              <a:off x="4617348" y="4558045"/>
              <a:ext cx="1963919" cy="0"/>
            </a:xfrm>
            <a:prstGeom prst="line">
              <a:avLst/>
            </a:prstGeom>
            <a:ln w="28575" cmpd="sng">
              <a:solidFill>
                <a:srgbClr val="75C05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9E540A9-21E9-4629-B454-21962B9E0FD0}"/>
                </a:ext>
              </a:extLst>
            </p:cNvPr>
            <p:cNvCxnSpPr/>
            <p:nvPr userDrawn="1"/>
          </p:nvCxnSpPr>
          <p:spPr>
            <a:xfrm>
              <a:off x="6645806" y="1982508"/>
              <a:ext cx="1963919" cy="0"/>
            </a:xfrm>
            <a:prstGeom prst="line">
              <a:avLst/>
            </a:prstGeom>
            <a:ln w="28575" cmpd="sng">
              <a:solidFill>
                <a:srgbClr val="40A99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3CEFA43-53F6-4C76-949F-BF1CD59D6CDB}"/>
                </a:ext>
              </a:extLst>
            </p:cNvPr>
            <p:cNvCxnSpPr/>
            <p:nvPr userDrawn="1"/>
          </p:nvCxnSpPr>
          <p:spPr>
            <a:xfrm>
              <a:off x="6645806" y="3259784"/>
              <a:ext cx="1963919" cy="0"/>
            </a:xfrm>
            <a:prstGeom prst="line">
              <a:avLst/>
            </a:prstGeom>
            <a:ln w="28575" cmpd="sng">
              <a:solidFill>
                <a:srgbClr val="8DD7F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4FD05FB-3563-4CDE-A77C-00740EE1ABDB}"/>
                </a:ext>
              </a:extLst>
            </p:cNvPr>
            <p:cNvCxnSpPr/>
            <p:nvPr userDrawn="1"/>
          </p:nvCxnSpPr>
          <p:spPr>
            <a:xfrm>
              <a:off x="6645806" y="4558045"/>
              <a:ext cx="1963919" cy="0"/>
            </a:xfrm>
            <a:prstGeom prst="line">
              <a:avLst/>
            </a:prstGeom>
            <a:ln w="28575" cmpd="sng">
              <a:solidFill>
                <a:srgbClr val="008F8D"/>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3" name="Text Placeholder 18">
            <a:extLst>
              <a:ext uri="{FF2B5EF4-FFF2-40B4-BE49-F238E27FC236}">
                <a16:creationId xmlns:a16="http://schemas.microsoft.com/office/drawing/2014/main" id="{526B89EA-0484-4BE0-BB64-8DA38C4D9D29}"/>
              </a:ext>
            </a:extLst>
          </p:cNvPr>
          <p:cNvSpPr>
            <a:spLocks noGrp="1"/>
          </p:cNvSpPr>
          <p:nvPr>
            <p:ph type="body" sz="quarter" idx="11" hasCustomPrompt="1"/>
          </p:nvPr>
        </p:nvSpPr>
        <p:spPr>
          <a:xfrm>
            <a:off x="682480" y="863783"/>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34" name="Text Placeholder 20">
            <a:extLst>
              <a:ext uri="{FF2B5EF4-FFF2-40B4-BE49-F238E27FC236}">
                <a16:creationId xmlns:a16="http://schemas.microsoft.com/office/drawing/2014/main" id="{CA06D882-2140-47A1-88EF-B6DDB14C7B53}"/>
              </a:ext>
            </a:extLst>
          </p:cNvPr>
          <p:cNvSpPr>
            <a:spLocks noGrp="1"/>
          </p:cNvSpPr>
          <p:nvPr>
            <p:ph type="body" sz="quarter" idx="12" hasCustomPrompt="1"/>
          </p:nvPr>
        </p:nvSpPr>
        <p:spPr>
          <a:xfrm>
            <a:off x="682480" y="1151120"/>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35" name="Text Placeholder 18">
            <a:extLst>
              <a:ext uri="{FF2B5EF4-FFF2-40B4-BE49-F238E27FC236}">
                <a16:creationId xmlns:a16="http://schemas.microsoft.com/office/drawing/2014/main" id="{01FA0FB9-AAF0-463C-8765-C1B4F59BD1F0}"/>
              </a:ext>
            </a:extLst>
          </p:cNvPr>
          <p:cNvSpPr>
            <a:spLocks noGrp="1"/>
          </p:cNvSpPr>
          <p:nvPr>
            <p:ph type="body" sz="quarter" idx="13" hasCustomPrompt="1"/>
          </p:nvPr>
        </p:nvSpPr>
        <p:spPr>
          <a:xfrm>
            <a:off x="2703549" y="863783"/>
            <a:ext cx="1731770" cy="215900"/>
          </a:xfrm>
          <a:prstGeom prst="rect">
            <a:avLst/>
          </a:prstGeom>
        </p:spPr>
        <p:txBody>
          <a:bodyPr lIns="0" tIns="0" rIns="0" bIns="0" anchor="ctr" anchorCtr="0">
            <a:normAutofit/>
          </a:bodyPr>
          <a:lstStyle>
            <a:lvl1pPr marL="0" indent="0" algn="ctr">
              <a:tabLst/>
              <a:defRPr sz="1200" b="1">
                <a:solidFill>
                  <a:schemeClr val="tx1"/>
                </a:solidFill>
              </a:defRPr>
            </a:lvl1pPr>
          </a:lstStyle>
          <a:p>
            <a:pPr lvl="0"/>
            <a:r>
              <a:rPr lang="en-US"/>
              <a:t>Text here</a:t>
            </a:r>
            <a:endParaRPr lang="fr-FR"/>
          </a:p>
        </p:txBody>
      </p:sp>
      <p:sp>
        <p:nvSpPr>
          <p:cNvPr id="36" name="Text Placeholder 20">
            <a:extLst>
              <a:ext uri="{FF2B5EF4-FFF2-40B4-BE49-F238E27FC236}">
                <a16:creationId xmlns:a16="http://schemas.microsoft.com/office/drawing/2014/main" id="{027B7466-2324-4BAC-AD27-44F3CAFC7E68}"/>
              </a:ext>
            </a:extLst>
          </p:cNvPr>
          <p:cNvSpPr>
            <a:spLocks noGrp="1"/>
          </p:cNvSpPr>
          <p:nvPr>
            <p:ph type="body" sz="quarter" idx="14" hasCustomPrompt="1"/>
          </p:nvPr>
        </p:nvSpPr>
        <p:spPr>
          <a:xfrm>
            <a:off x="2703549" y="1151120"/>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37" name="Text Placeholder 18">
            <a:extLst>
              <a:ext uri="{FF2B5EF4-FFF2-40B4-BE49-F238E27FC236}">
                <a16:creationId xmlns:a16="http://schemas.microsoft.com/office/drawing/2014/main" id="{84F5F7E8-6646-4049-B53F-49F273515543}"/>
              </a:ext>
            </a:extLst>
          </p:cNvPr>
          <p:cNvSpPr>
            <a:spLocks noGrp="1"/>
          </p:cNvSpPr>
          <p:nvPr>
            <p:ph type="body" sz="quarter" idx="15" hasCustomPrompt="1"/>
          </p:nvPr>
        </p:nvSpPr>
        <p:spPr>
          <a:xfrm>
            <a:off x="4720149" y="863783"/>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38" name="Text Placeholder 20">
            <a:extLst>
              <a:ext uri="{FF2B5EF4-FFF2-40B4-BE49-F238E27FC236}">
                <a16:creationId xmlns:a16="http://schemas.microsoft.com/office/drawing/2014/main" id="{15E96863-B8C0-4D68-96CD-36CB094D411E}"/>
              </a:ext>
            </a:extLst>
          </p:cNvPr>
          <p:cNvSpPr>
            <a:spLocks noGrp="1"/>
          </p:cNvSpPr>
          <p:nvPr>
            <p:ph type="body" sz="quarter" idx="16" hasCustomPrompt="1"/>
          </p:nvPr>
        </p:nvSpPr>
        <p:spPr>
          <a:xfrm>
            <a:off x="4720149" y="1151120"/>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39" name="Text Placeholder 18">
            <a:extLst>
              <a:ext uri="{FF2B5EF4-FFF2-40B4-BE49-F238E27FC236}">
                <a16:creationId xmlns:a16="http://schemas.microsoft.com/office/drawing/2014/main" id="{44A05E8B-0D82-4A57-9C00-AA2D538F151C}"/>
              </a:ext>
            </a:extLst>
          </p:cNvPr>
          <p:cNvSpPr>
            <a:spLocks noGrp="1"/>
          </p:cNvSpPr>
          <p:nvPr>
            <p:ph type="body" sz="quarter" idx="17" hasCustomPrompt="1"/>
          </p:nvPr>
        </p:nvSpPr>
        <p:spPr>
          <a:xfrm>
            <a:off x="6765394" y="863783"/>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40" name="Text Placeholder 20">
            <a:extLst>
              <a:ext uri="{FF2B5EF4-FFF2-40B4-BE49-F238E27FC236}">
                <a16:creationId xmlns:a16="http://schemas.microsoft.com/office/drawing/2014/main" id="{130502D9-7257-4F63-8651-A5A0BE9E5DAA}"/>
              </a:ext>
            </a:extLst>
          </p:cNvPr>
          <p:cNvSpPr>
            <a:spLocks noGrp="1"/>
          </p:cNvSpPr>
          <p:nvPr>
            <p:ph type="body" sz="quarter" idx="18" hasCustomPrompt="1"/>
          </p:nvPr>
        </p:nvSpPr>
        <p:spPr>
          <a:xfrm>
            <a:off x="6765394" y="1151120"/>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49" name="Text Placeholder 18">
            <a:extLst>
              <a:ext uri="{FF2B5EF4-FFF2-40B4-BE49-F238E27FC236}">
                <a16:creationId xmlns:a16="http://schemas.microsoft.com/office/drawing/2014/main" id="{E70ECE79-4BF4-40DB-99D0-6BB01366A495}"/>
              </a:ext>
            </a:extLst>
          </p:cNvPr>
          <p:cNvSpPr>
            <a:spLocks noGrp="1"/>
          </p:cNvSpPr>
          <p:nvPr>
            <p:ph type="body" sz="quarter" idx="19" hasCustomPrompt="1"/>
          </p:nvPr>
        </p:nvSpPr>
        <p:spPr>
          <a:xfrm>
            <a:off x="682480" y="213608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0" name="Text Placeholder 20">
            <a:extLst>
              <a:ext uri="{FF2B5EF4-FFF2-40B4-BE49-F238E27FC236}">
                <a16:creationId xmlns:a16="http://schemas.microsoft.com/office/drawing/2014/main" id="{DC2F8F47-889C-4CCA-B0E2-DA7BE9D6A175}"/>
              </a:ext>
            </a:extLst>
          </p:cNvPr>
          <p:cNvSpPr>
            <a:spLocks noGrp="1"/>
          </p:cNvSpPr>
          <p:nvPr>
            <p:ph type="body" sz="quarter" idx="20" hasCustomPrompt="1"/>
          </p:nvPr>
        </p:nvSpPr>
        <p:spPr>
          <a:xfrm>
            <a:off x="682480" y="2423426"/>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51" name="Text Placeholder 18">
            <a:extLst>
              <a:ext uri="{FF2B5EF4-FFF2-40B4-BE49-F238E27FC236}">
                <a16:creationId xmlns:a16="http://schemas.microsoft.com/office/drawing/2014/main" id="{07D13B75-ACF1-4ECA-90C5-0067DDB21497}"/>
              </a:ext>
            </a:extLst>
          </p:cNvPr>
          <p:cNvSpPr>
            <a:spLocks noGrp="1"/>
          </p:cNvSpPr>
          <p:nvPr>
            <p:ph type="body" sz="quarter" idx="21" hasCustomPrompt="1"/>
          </p:nvPr>
        </p:nvSpPr>
        <p:spPr>
          <a:xfrm>
            <a:off x="2703549" y="213608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2" name="Text Placeholder 20">
            <a:extLst>
              <a:ext uri="{FF2B5EF4-FFF2-40B4-BE49-F238E27FC236}">
                <a16:creationId xmlns:a16="http://schemas.microsoft.com/office/drawing/2014/main" id="{F43DF896-7FDA-4DF8-8CA6-7A0755DAE431}"/>
              </a:ext>
            </a:extLst>
          </p:cNvPr>
          <p:cNvSpPr>
            <a:spLocks noGrp="1"/>
          </p:cNvSpPr>
          <p:nvPr>
            <p:ph type="body" sz="quarter" idx="22" hasCustomPrompt="1"/>
          </p:nvPr>
        </p:nvSpPr>
        <p:spPr>
          <a:xfrm>
            <a:off x="2703549" y="2423426"/>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53" name="Text Placeholder 18">
            <a:extLst>
              <a:ext uri="{FF2B5EF4-FFF2-40B4-BE49-F238E27FC236}">
                <a16:creationId xmlns:a16="http://schemas.microsoft.com/office/drawing/2014/main" id="{7651FF87-DF97-4C9E-99AE-3B279A43ED77}"/>
              </a:ext>
            </a:extLst>
          </p:cNvPr>
          <p:cNvSpPr>
            <a:spLocks noGrp="1"/>
          </p:cNvSpPr>
          <p:nvPr>
            <p:ph type="body" sz="quarter" idx="23" hasCustomPrompt="1"/>
          </p:nvPr>
        </p:nvSpPr>
        <p:spPr>
          <a:xfrm>
            <a:off x="4720149" y="213608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4" name="Text Placeholder 20">
            <a:extLst>
              <a:ext uri="{FF2B5EF4-FFF2-40B4-BE49-F238E27FC236}">
                <a16:creationId xmlns:a16="http://schemas.microsoft.com/office/drawing/2014/main" id="{AF0AF0DA-7468-4D3D-A84E-92DF2B8013DA}"/>
              </a:ext>
            </a:extLst>
          </p:cNvPr>
          <p:cNvSpPr>
            <a:spLocks noGrp="1"/>
          </p:cNvSpPr>
          <p:nvPr>
            <p:ph type="body" sz="quarter" idx="24" hasCustomPrompt="1"/>
          </p:nvPr>
        </p:nvSpPr>
        <p:spPr>
          <a:xfrm>
            <a:off x="4720149" y="2423426"/>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55" name="Text Placeholder 18">
            <a:extLst>
              <a:ext uri="{FF2B5EF4-FFF2-40B4-BE49-F238E27FC236}">
                <a16:creationId xmlns:a16="http://schemas.microsoft.com/office/drawing/2014/main" id="{59F9ABE2-113D-4718-80A0-2235143FD659}"/>
              </a:ext>
            </a:extLst>
          </p:cNvPr>
          <p:cNvSpPr>
            <a:spLocks noGrp="1"/>
          </p:cNvSpPr>
          <p:nvPr>
            <p:ph type="body" sz="quarter" idx="25" hasCustomPrompt="1"/>
          </p:nvPr>
        </p:nvSpPr>
        <p:spPr>
          <a:xfrm>
            <a:off x="6765394" y="213608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6" name="Text Placeholder 20">
            <a:extLst>
              <a:ext uri="{FF2B5EF4-FFF2-40B4-BE49-F238E27FC236}">
                <a16:creationId xmlns:a16="http://schemas.microsoft.com/office/drawing/2014/main" id="{345C152D-99A2-464B-9BA4-BA3F1F76D692}"/>
              </a:ext>
            </a:extLst>
          </p:cNvPr>
          <p:cNvSpPr>
            <a:spLocks noGrp="1"/>
          </p:cNvSpPr>
          <p:nvPr>
            <p:ph type="body" sz="quarter" idx="26" hasCustomPrompt="1"/>
          </p:nvPr>
        </p:nvSpPr>
        <p:spPr>
          <a:xfrm>
            <a:off x="6765394" y="2423426"/>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57" name="Text Placeholder 18">
            <a:extLst>
              <a:ext uri="{FF2B5EF4-FFF2-40B4-BE49-F238E27FC236}">
                <a16:creationId xmlns:a16="http://schemas.microsoft.com/office/drawing/2014/main" id="{B5F16EB4-8E61-4BC6-9070-EA790AC73E59}"/>
              </a:ext>
            </a:extLst>
          </p:cNvPr>
          <p:cNvSpPr>
            <a:spLocks noGrp="1"/>
          </p:cNvSpPr>
          <p:nvPr>
            <p:ph type="body" sz="quarter" idx="27" hasCustomPrompt="1"/>
          </p:nvPr>
        </p:nvSpPr>
        <p:spPr>
          <a:xfrm>
            <a:off x="682480" y="3423174"/>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8" name="Text Placeholder 20">
            <a:extLst>
              <a:ext uri="{FF2B5EF4-FFF2-40B4-BE49-F238E27FC236}">
                <a16:creationId xmlns:a16="http://schemas.microsoft.com/office/drawing/2014/main" id="{EBCB3E39-ED54-4FC9-8F25-CAC1023A786A}"/>
              </a:ext>
            </a:extLst>
          </p:cNvPr>
          <p:cNvSpPr>
            <a:spLocks noGrp="1"/>
          </p:cNvSpPr>
          <p:nvPr>
            <p:ph type="body" sz="quarter" idx="28" hasCustomPrompt="1"/>
          </p:nvPr>
        </p:nvSpPr>
        <p:spPr>
          <a:xfrm>
            <a:off x="682480" y="3710511"/>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59" name="Text Placeholder 18">
            <a:extLst>
              <a:ext uri="{FF2B5EF4-FFF2-40B4-BE49-F238E27FC236}">
                <a16:creationId xmlns:a16="http://schemas.microsoft.com/office/drawing/2014/main" id="{F4ACFB92-2583-441B-BED6-463D323CFFDD}"/>
              </a:ext>
            </a:extLst>
          </p:cNvPr>
          <p:cNvSpPr>
            <a:spLocks noGrp="1"/>
          </p:cNvSpPr>
          <p:nvPr>
            <p:ph type="body" sz="quarter" idx="29" hasCustomPrompt="1"/>
          </p:nvPr>
        </p:nvSpPr>
        <p:spPr>
          <a:xfrm>
            <a:off x="2703549" y="3423174"/>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60" name="Text Placeholder 20">
            <a:extLst>
              <a:ext uri="{FF2B5EF4-FFF2-40B4-BE49-F238E27FC236}">
                <a16:creationId xmlns:a16="http://schemas.microsoft.com/office/drawing/2014/main" id="{FC153FF7-052A-41CF-8E3F-097141200AE7}"/>
              </a:ext>
            </a:extLst>
          </p:cNvPr>
          <p:cNvSpPr>
            <a:spLocks noGrp="1"/>
          </p:cNvSpPr>
          <p:nvPr>
            <p:ph type="body" sz="quarter" idx="30" hasCustomPrompt="1"/>
          </p:nvPr>
        </p:nvSpPr>
        <p:spPr>
          <a:xfrm>
            <a:off x="2703549" y="3710511"/>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61" name="Text Placeholder 18">
            <a:extLst>
              <a:ext uri="{FF2B5EF4-FFF2-40B4-BE49-F238E27FC236}">
                <a16:creationId xmlns:a16="http://schemas.microsoft.com/office/drawing/2014/main" id="{A1B47D99-F50E-4898-800E-2141F3B6C1D4}"/>
              </a:ext>
            </a:extLst>
          </p:cNvPr>
          <p:cNvSpPr>
            <a:spLocks noGrp="1"/>
          </p:cNvSpPr>
          <p:nvPr>
            <p:ph type="body" sz="quarter" idx="31" hasCustomPrompt="1"/>
          </p:nvPr>
        </p:nvSpPr>
        <p:spPr>
          <a:xfrm>
            <a:off x="4720149" y="3423174"/>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62" name="Text Placeholder 20">
            <a:extLst>
              <a:ext uri="{FF2B5EF4-FFF2-40B4-BE49-F238E27FC236}">
                <a16:creationId xmlns:a16="http://schemas.microsoft.com/office/drawing/2014/main" id="{9959728A-C8EC-487A-B383-B2BC4F4931F6}"/>
              </a:ext>
            </a:extLst>
          </p:cNvPr>
          <p:cNvSpPr>
            <a:spLocks noGrp="1"/>
          </p:cNvSpPr>
          <p:nvPr>
            <p:ph type="body" sz="quarter" idx="32" hasCustomPrompt="1"/>
          </p:nvPr>
        </p:nvSpPr>
        <p:spPr>
          <a:xfrm>
            <a:off x="4720149" y="3710511"/>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63" name="Text Placeholder 18">
            <a:extLst>
              <a:ext uri="{FF2B5EF4-FFF2-40B4-BE49-F238E27FC236}">
                <a16:creationId xmlns:a16="http://schemas.microsoft.com/office/drawing/2014/main" id="{8ABD337A-92E1-4D4E-89C0-90D585F21E54}"/>
              </a:ext>
            </a:extLst>
          </p:cNvPr>
          <p:cNvSpPr>
            <a:spLocks noGrp="1"/>
          </p:cNvSpPr>
          <p:nvPr>
            <p:ph type="body" sz="quarter" idx="33" hasCustomPrompt="1"/>
          </p:nvPr>
        </p:nvSpPr>
        <p:spPr>
          <a:xfrm>
            <a:off x="6765394" y="3423174"/>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64" name="Text Placeholder 20">
            <a:extLst>
              <a:ext uri="{FF2B5EF4-FFF2-40B4-BE49-F238E27FC236}">
                <a16:creationId xmlns:a16="http://schemas.microsoft.com/office/drawing/2014/main" id="{6F274DC9-07CF-4629-9428-03CE8AE4A4FE}"/>
              </a:ext>
            </a:extLst>
          </p:cNvPr>
          <p:cNvSpPr>
            <a:spLocks noGrp="1"/>
          </p:cNvSpPr>
          <p:nvPr>
            <p:ph type="body" sz="quarter" idx="34" hasCustomPrompt="1"/>
          </p:nvPr>
        </p:nvSpPr>
        <p:spPr>
          <a:xfrm>
            <a:off x="6765394" y="3710511"/>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68" name="Rectangle 67">
            <a:extLst>
              <a:ext uri="{FF2B5EF4-FFF2-40B4-BE49-F238E27FC236}">
                <a16:creationId xmlns:a16="http://schemas.microsoft.com/office/drawing/2014/main" id="{05556C3B-34C4-436C-A177-8000BEBAF5A0}"/>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1" name="TextBox 70">
            <a:extLst>
              <a:ext uri="{FF2B5EF4-FFF2-40B4-BE49-F238E27FC236}">
                <a16:creationId xmlns:a16="http://schemas.microsoft.com/office/drawing/2014/main" id="{CDB40C0F-5AA1-4F1C-A0D5-77B8CA2BE5E8}"/>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72" name="Title Placeholder 8">
            <a:extLst>
              <a:ext uri="{FF2B5EF4-FFF2-40B4-BE49-F238E27FC236}">
                <a16:creationId xmlns:a16="http://schemas.microsoft.com/office/drawing/2014/main" id="{F1B15C02-979A-4DD2-A166-EB6768266F8D}"/>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73" name="Text Placeholder 6">
            <a:extLst>
              <a:ext uri="{FF2B5EF4-FFF2-40B4-BE49-F238E27FC236}">
                <a16:creationId xmlns:a16="http://schemas.microsoft.com/office/drawing/2014/main" id="{34C6FBDA-8DE9-47DC-A991-BA2D9F5FB2B2}"/>
              </a:ext>
            </a:extLst>
          </p:cNvPr>
          <p:cNvSpPr>
            <a:spLocks noGrp="1"/>
          </p:cNvSpPr>
          <p:nvPr>
            <p:ph type="body" sz="quarter" idx="35"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pic>
        <p:nvPicPr>
          <p:cNvPr id="65" name="Picture 64" descr="Logo&#10;&#10;Description automatically generated">
            <a:extLst>
              <a:ext uri="{FF2B5EF4-FFF2-40B4-BE49-F238E27FC236}">
                <a16:creationId xmlns:a16="http://schemas.microsoft.com/office/drawing/2014/main" id="{176983AA-2370-4059-8BFD-DD15510C8FB7}"/>
              </a:ext>
            </a:extLst>
          </p:cNvPr>
          <p:cNvPicPr>
            <a:picLocks noChangeAspect="1"/>
          </p:cNvPicPr>
          <p:nvPr userDrawn="1"/>
        </p:nvPicPr>
        <p:blipFill>
          <a:blip r:embed="rId2"/>
          <a:stretch>
            <a:fillRect/>
          </a:stretch>
        </p:blipFill>
        <p:spPr>
          <a:xfrm>
            <a:off x="508743" y="4736671"/>
            <a:ext cx="815796" cy="292608"/>
          </a:xfrm>
          <a:prstGeom prst="rect">
            <a:avLst/>
          </a:prstGeom>
        </p:spPr>
      </p:pic>
    </p:spTree>
    <p:extLst>
      <p:ext uri="{BB962C8B-B14F-4D97-AF65-F5344CB8AC3E}">
        <p14:creationId xmlns:p14="http://schemas.microsoft.com/office/powerpoint/2010/main" val="3353900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_Boxes slide_02">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grpSp>
        <p:nvGrpSpPr>
          <p:cNvPr id="12" name="Group 11">
            <a:extLst>
              <a:ext uri="{FF2B5EF4-FFF2-40B4-BE49-F238E27FC236}">
                <a16:creationId xmlns:a16="http://schemas.microsoft.com/office/drawing/2014/main" id="{B331DFA9-B5AA-448B-A620-45699F537D19}"/>
              </a:ext>
            </a:extLst>
          </p:cNvPr>
          <p:cNvGrpSpPr/>
          <p:nvPr userDrawn="1"/>
        </p:nvGrpSpPr>
        <p:grpSpPr>
          <a:xfrm>
            <a:off x="2486025" y="726994"/>
            <a:ext cx="4171950" cy="3879672"/>
            <a:chOff x="2474243" y="726994"/>
            <a:chExt cx="4171950" cy="3879672"/>
          </a:xfrm>
        </p:grpSpPr>
        <p:cxnSp>
          <p:nvCxnSpPr>
            <p:cNvPr id="13" name="Straight Connector 12">
              <a:extLst>
                <a:ext uri="{FF2B5EF4-FFF2-40B4-BE49-F238E27FC236}">
                  <a16:creationId xmlns:a16="http://schemas.microsoft.com/office/drawing/2014/main" id="{C6FE69CF-8183-4023-ADFD-A0FF8AD01612}"/>
                </a:ext>
              </a:extLst>
            </p:cNvPr>
            <p:cNvCxnSpPr/>
            <p:nvPr/>
          </p:nvCxnSpPr>
          <p:spPr>
            <a:xfrm>
              <a:off x="2474243" y="736519"/>
              <a:ext cx="0" cy="3860042"/>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0109835-42FE-4FE6-B3DE-7C89350CD1AB}"/>
                </a:ext>
              </a:extLst>
            </p:cNvPr>
            <p:cNvCxnSpPr/>
            <p:nvPr/>
          </p:nvCxnSpPr>
          <p:spPr>
            <a:xfrm>
              <a:off x="4560218" y="746624"/>
              <a:ext cx="0" cy="3860042"/>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7EA2E03-EE34-430C-B758-699D6FFD141F}"/>
                </a:ext>
              </a:extLst>
            </p:cNvPr>
            <p:cNvCxnSpPr/>
            <p:nvPr/>
          </p:nvCxnSpPr>
          <p:spPr>
            <a:xfrm>
              <a:off x="6646193" y="726994"/>
              <a:ext cx="0" cy="3860042"/>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2C71ABE9-2B1A-48EB-84DC-896F66CECDFB}"/>
              </a:ext>
            </a:extLst>
          </p:cNvPr>
          <p:cNvGrpSpPr/>
          <p:nvPr userDrawn="1"/>
        </p:nvGrpSpPr>
        <p:grpSpPr>
          <a:xfrm>
            <a:off x="535974" y="1957586"/>
            <a:ext cx="8072053" cy="1334244"/>
            <a:chOff x="542726" y="1957586"/>
            <a:chExt cx="8072053" cy="1334244"/>
          </a:xfrm>
        </p:grpSpPr>
        <p:cxnSp>
          <p:nvCxnSpPr>
            <p:cNvPr id="17" name="Straight Connector 16">
              <a:extLst>
                <a:ext uri="{FF2B5EF4-FFF2-40B4-BE49-F238E27FC236}">
                  <a16:creationId xmlns:a16="http://schemas.microsoft.com/office/drawing/2014/main" id="{1BC73F70-91B9-4A06-A51E-B1FF0C046FC3}"/>
                </a:ext>
              </a:extLst>
            </p:cNvPr>
            <p:cNvCxnSpPr/>
            <p:nvPr/>
          </p:nvCxnSpPr>
          <p:spPr>
            <a:xfrm>
              <a:off x="542726" y="1957586"/>
              <a:ext cx="8072053" cy="0"/>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DD007B0-AD1F-4280-A671-91C5A673D57D}"/>
                </a:ext>
              </a:extLst>
            </p:cNvPr>
            <p:cNvCxnSpPr/>
            <p:nvPr/>
          </p:nvCxnSpPr>
          <p:spPr>
            <a:xfrm>
              <a:off x="542726" y="3291830"/>
              <a:ext cx="8072053" cy="0"/>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9" name="Text Placeholder 18">
            <a:extLst>
              <a:ext uri="{FF2B5EF4-FFF2-40B4-BE49-F238E27FC236}">
                <a16:creationId xmlns:a16="http://schemas.microsoft.com/office/drawing/2014/main" id="{0C03E5A5-8C89-4F8A-B60C-0CA1F10B60F1}"/>
              </a:ext>
            </a:extLst>
          </p:cNvPr>
          <p:cNvSpPr>
            <a:spLocks noGrp="1"/>
          </p:cNvSpPr>
          <p:nvPr>
            <p:ph type="body" sz="quarter" idx="11" hasCustomPrompt="1"/>
          </p:nvPr>
        </p:nvSpPr>
        <p:spPr>
          <a:xfrm>
            <a:off x="535974" y="77293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21" name="Text Placeholder 20">
            <a:extLst>
              <a:ext uri="{FF2B5EF4-FFF2-40B4-BE49-F238E27FC236}">
                <a16:creationId xmlns:a16="http://schemas.microsoft.com/office/drawing/2014/main" id="{C27F9344-FA92-4564-A4D5-8D42BFAC9A92}"/>
              </a:ext>
            </a:extLst>
          </p:cNvPr>
          <p:cNvSpPr>
            <a:spLocks noGrp="1"/>
          </p:cNvSpPr>
          <p:nvPr>
            <p:ph type="body" sz="quarter" idx="12" hasCustomPrompt="1"/>
          </p:nvPr>
        </p:nvSpPr>
        <p:spPr>
          <a:xfrm>
            <a:off x="535974" y="1060275"/>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24" name="Text Placeholder 18">
            <a:extLst>
              <a:ext uri="{FF2B5EF4-FFF2-40B4-BE49-F238E27FC236}">
                <a16:creationId xmlns:a16="http://schemas.microsoft.com/office/drawing/2014/main" id="{CDF2F33E-5C40-4552-83F0-0453108CCED8}"/>
              </a:ext>
            </a:extLst>
          </p:cNvPr>
          <p:cNvSpPr>
            <a:spLocks noGrp="1"/>
          </p:cNvSpPr>
          <p:nvPr>
            <p:ph type="body" sz="quarter" idx="13" hasCustomPrompt="1"/>
          </p:nvPr>
        </p:nvSpPr>
        <p:spPr>
          <a:xfrm>
            <a:off x="2657829" y="77293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25" name="Text Placeholder 20">
            <a:extLst>
              <a:ext uri="{FF2B5EF4-FFF2-40B4-BE49-F238E27FC236}">
                <a16:creationId xmlns:a16="http://schemas.microsoft.com/office/drawing/2014/main" id="{F7D82294-9A32-4D00-8803-FE71790FFDDA}"/>
              </a:ext>
            </a:extLst>
          </p:cNvPr>
          <p:cNvSpPr>
            <a:spLocks noGrp="1"/>
          </p:cNvSpPr>
          <p:nvPr>
            <p:ph type="body" sz="quarter" idx="14" hasCustomPrompt="1"/>
          </p:nvPr>
        </p:nvSpPr>
        <p:spPr>
          <a:xfrm>
            <a:off x="2657829" y="1060275"/>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26" name="Text Placeholder 18">
            <a:extLst>
              <a:ext uri="{FF2B5EF4-FFF2-40B4-BE49-F238E27FC236}">
                <a16:creationId xmlns:a16="http://schemas.microsoft.com/office/drawing/2014/main" id="{43A0C1BF-D4BF-4EEF-9042-EB8597611AD5}"/>
              </a:ext>
            </a:extLst>
          </p:cNvPr>
          <p:cNvSpPr>
            <a:spLocks noGrp="1"/>
          </p:cNvSpPr>
          <p:nvPr>
            <p:ph type="body" sz="quarter" idx="15" hasCustomPrompt="1"/>
          </p:nvPr>
        </p:nvSpPr>
        <p:spPr>
          <a:xfrm>
            <a:off x="4743009" y="77293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27" name="Text Placeholder 20">
            <a:extLst>
              <a:ext uri="{FF2B5EF4-FFF2-40B4-BE49-F238E27FC236}">
                <a16:creationId xmlns:a16="http://schemas.microsoft.com/office/drawing/2014/main" id="{99E5A40A-802B-4A28-9E8C-C7FF2B67EC0E}"/>
              </a:ext>
            </a:extLst>
          </p:cNvPr>
          <p:cNvSpPr>
            <a:spLocks noGrp="1"/>
          </p:cNvSpPr>
          <p:nvPr>
            <p:ph type="body" sz="quarter" idx="16" hasCustomPrompt="1"/>
          </p:nvPr>
        </p:nvSpPr>
        <p:spPr>
          <a:xfrm>
            <a:off x="4743009" y="1060275"/>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28" name="Text Placeholder 18">
            <a:extLst>
              <a:ext uri="{FF2B5EF4-FFF2-40B4-BE49-F238E27FC236}">
                <a16:creationId xmlns:a16="http://schemas.microsoft.com/office/drawing/2014/main" id="{BC845D69-AACF-4228-8FD8-715DA2EBEDFD}"/>
              </a:ext>
            </a:extLst>
          </p:cNvPr>
          <p:cNvSpPr>
            <a:spLocks noGrp="1"/>
          </p:cNvSpPr>
          <p:nvPr>
            <p:ph type="body" sz="quarter" idx="17" hasCustomPrompt="1"/>
          </p:nvPr>
        </p:nvSpPr>
        <p:spPr>
          <a:xfrm>
            <a:off x="6872074" y="77293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29" name="Text Placeholder 20">
            <a:extLst>
              <a:ext uri="{FF2B5EF4-FFF2-40B4-BE49-F238E27FC236}">
                <a16:creationId xmlns:a16="http://schemas.microsoft.com/office/drawing/2014/main" id="{C2D399A9-BECD-42DA-AECD-CA2A21AFF798}"/>
              </a:ext>
            </a:extLst>
          </p:cNvPr>
          <p:cNvSpPr>
            <a:spLocks noGrp="1"/>
          </p:cNvSpPr>
          <p:nvPr>
            <p:ph type="body" sz="quarter" idx="18" hasCustomPrompt="1"/>
          </p:nvPr>
        </p:nvSpPr>
        <p:spPr>
          <a:xfrm>
            <a:off x="6872074" y="1060275"/>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42" name="Text Placeholder 18">
            <a:extLst>
              <a:ext uri="{FF2B5EF4-FFF2-40B4-BE49-F238E27FC236}">
                <a16:creationId xmlns:a16="http://schemas.microsoft.com/office/drawing/2014/main" id="{484B3272-02E4-4D69-A233-64EECCBDDF0C}"/>
              </a:ext>
            </a:extLst>
          </p:cNvPr>
          <p:cNvSpPr>
            <a:spLocks noGrp="1"/>
          </p:cNvSpPr>
          <p:nvPr>
            <p:ph type="body" sz="quarter" idx="19" hasCustomPrompt="1"/>
          </p:nvPr>
        </p:nvSpPr>
        <p:spPr>
          <a:xfrm>
            <a:off x="535974" y="2066972"/>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43" name="Text Placeholder 20">
            <a:extLst>
              <a:ext uri="{FF2B5EF4-FFF2-40B4-BE49-F238E27FC236}">
                <a16:creationId xmlns:a16="http://schemas.microsoft.com/office/drawing/2014/main" id="{3D318417-8F5E-4346-ADC9-B02344F460B8}"/>
              </a:ext>
            </a:extLst>
          </p:cNvPr>
          <p:cNvSpPr>
            <a:spLocks noGrp="1"/>
          </p:cNvSpPr>
          <p:nvPr>
            <p:ph type="body" sz="quarter" idx="20" hasCustomPrompt="1"/>
          </p:nvPr>
        </p:nvSpPr>
        <p:spPr>
          <a:xfrm>
            <a:off x="535974" y="2354308"/>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44" name="Text Placeholder 18">
            <a:extLst>
              <a:ext uri="{FF2B5EF4-FFF2-40B4-BE49-F238E27FC236}">
                <a16:creationId xmlns:a16="http://schemas.microsoft.com/office/drawing/2014/main" id="{AC3975A8-74AE-483D-9424-FE2919625423}"/>
              </a:ext>
            </a:extLst>
          </p:cNvPr>
          <p:cNvSpPr>
            <a:spLocks noGrp="1"/>
          </p:cNvSpPr>
          <p:nvPr>
            <p:ph type="body" sz="quarter" idx="21" hasCustomPrompt="1"/>
          </p:nvPr>
        </p:nvSpPr>
        <p:spPr>
          <a:xfrm>
            <a:off x="2657829" y="2066972"/>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45" name="Text Placeholder 20">
            <a:extLst>
              <a:ext uri="{FF2B5EF4-FFF2-40B4-BE49-F238E27FC236}">
                <a16:creationId xmlns:a16="http://schemas.microsoft.com/office/drawing/2014/main" id="{2908A382-A9D5-4736-AAEF-3714B84A517F}"/>
              </a:ext>
            </a:extLst>
          </p:cNvPr>
          <p:cNvSpPr>
            <a:spLocks noGrp="1"/>
          </p:cNvSpPr>
          <p:nvPr>
            <p:ph type="body" sz="quarter" idx="22" hasCustomPrompt="1"/>
          </p:nvPr>
        </p:nvSpPr>
        <p:spPr>
          <a:xfrm>
            <a:off x="2657829" y="2354308"/>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46" name="Text Placeholder 18">
            <a:extLst>
              <a:ext uri="{FF2B5EF4-FFF2-40B4-BE49-F238E27FC236}">
                <a16:creationId xmlns:a16="http://schemas.microsoft.com/office/drawing/2014/main" id="{930CEF70-5F9E-4AE7-8AD7-9110C2E35133}"/>
              </a:ext>
            </a:extLst>
          </p:cNvPr>
          <p:cNvSpPr>
            <a:spLocks noGrp="1"/>
          </p:cNvSpPr>
          <p:nvPr>
            <p:ph type="body" sz="quarter" idx="23" hasCustomPrompt="1"/>
          </p:nvPr>
        </p:nvSpPr>
        <p:spPr>
          <a:xfrm>
            <a:off x="4743009" y="2066972"/>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47" name="Text Placeholder 20">
            <a:extLst>
              <a:ext uri="{FF2B5EF4-FFF2-40B4-BE49-F238E27FC236}">
                <a16:creationId xmlns:a16="http://schemas.microsoft.com/office/drawing/2014/main" id="{95907652-32BB-4665-BC2C-770B599AEEEB}"/>
              </a:ext>
            </a:extLst>
          </p:cNvPr>
          <p:cNvSpPr>
            <a:spLocks noGrp="1"/>
          </p:cNvSpPr>
          <p:nvPr>
            <p:ph type="body" sz="quarter" idx="24" hasCustomPrompt="1"/>
          </p:nvPr>
        </p:nvSpPr>
        <p:spPr>
          <a:xfrm>
            <a:off x="4743009" y="2354308"/>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48" name="Text Placeholder 18">
            <a:extLst>
              <a:ext uri="{FF2B5EF4-FFF2-40B4-BE49-F238E27FC236}">
                <a16:creationId xmlns:a16="http://schemas.microsoft.com/office/drawing/2014/main" id="{D683F5F5-B5B7-4152-8027-5094CBDCEB14}"/>
              </a:ext>
            </a:extLst>
          </p:cNvPr>
          <p:cNvSpPr>
            <a:spLocks noGrp="1"/>
          </p:cNvSpPr>
          <p:nvPr>
            <p:ph type="body" sz="quarter" idx="25" hasCustomPrompt="1"/>
          </p:nvPr>
        </p:nvSpPr>
        <p:spPr>
          <a:xfrm>
            <a:off x="6872074" y="2066972"/>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49" name="Text Placeholder 20">
            <a:extLst>
              <a:ext uri="{FF2B5EF4-FFF2-40B4-BE49-F238E27FC236}">
                <a16:creationId xmlns:a16="http://schemas.microsoft.com/office/drawing/2014/main" id="{F76B50AA-CD60-47A2-970B-46AA44C180FD}"/>
              </a:ext>
            </a:extLst>
          </p:cNvPr>
          <p:cNvSpPr>
            <a:spLocks noGrp="1"/>
          </p:cNvSpPr>
          <p:nvPr>
            <p:ph type="body" sz="quarter" idx="26" hasCustomPrompt="1"/>
          </p:nvPr>
        </p:nvSpPr>
        <p:spPr>
          <a:xfrm>
            <a:off x="6872074" y="2354308"/>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50" name="Text Placeholder 18">
            <a:extLst>
              <a:ext uri="{FF2B5EF4-FFF2-40B4-BE49-F238E27FC236}">
                <a16:creationId xmlns:a16="http://schemas.microsoft.com/office/drawing/2014/main" id="{BF70477C-7F72-43D3-82CB-43BCD64ADE57}"/>
              </a:ext>
            </a:extLst>
          </p:cNvPr>
          <p:cNvSpPr>
            <a:spLocks noGrp="1"/>
          </p:cNvSpPr>
          <p:nvPr>
            <p:ph type="body" sz="quarter" idx="27" hasCustomPrompt="1"/>
          </p:nvPr>
        </p:nvSpPr>
        <p:spPr>
          <a:xfrm>
            <a:off x="535974" y="3413961"/>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1" name="Text Placeholder 20">
            <a:extLst>
              <a:ext uri="{FF2B5EF4-FFF2-40B4-BE49-F238E27FC236}">
                <a16:creationId xmlns:a16="http://schemas.microsoft.com/office/drawing/2014/main" id="{511C6179-9E59-4D5D-872A-43CA5C52AE6D}"/>
              </a:ext>
            </a:extLst>
          </p:cNvPr>
          <p:cNvSpPr>
            <a:spLocks noGrp="1"/>
          </p:cNvSpPr>
          <p:nvPr>
            <p:ph type="body" sz="quarter" idx="28" hasCustomPrompt="1"/>
          </p:nvPr>
        </p:nvSpPr>
        <p:spPr>
          <a:xfrm>
            <a:off x="535974" y="3701297"/>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52" name="Text Placeholder 18">
            <a:extLst>
              <a:ext uri="{FF2B5EF4-FFF2-40B4-BE49-F238E27FC236}">
                <a16:creationId xmlns:a16="http://schemas.microsoft.com/office/drawing/2014/main" id="{DA7E198B-075B-48B3-8374-034290984898}"/>
              </a:ext>
            </a:extLst>
          </p:cNvPr>
          <p:cNvSpPr>
            <a:spLocks noGrp="1"/>
          </p:cNvSpPr>
          <p:nvPr>
            <p:ph type="body" sz="quarter" idx="29" hasCustomPrompt="1"/>
          </p:nvPr>
        </p:nvSpPr>
        <p:spPr>
          <a:xfrm>
            <a:off x="2657829" y="3413961"/>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3" name="Text Placeholder 20">
            <a:extLst>
              <a:ext uri="{FF2B5EF4-FFF2-40B4-BE49-F238E27FC236}">
                <a16:creationId xmlns:a16="http://schemas.microsoft.com/office/drawing/2014/main" id="{E5355C27-A009-4222-8369-019F00B2E33E}"/>
              </a:ext>
            </a:extLst>
          </p:cNvPr>
          <p:cNvSpPr>
            <a:spLocks noGrp="1"/>
          </p:cNvSpPr>
          <p:nvPr>
            <p:ph type="body" sz="quarter" idx="30" hasCustomPrompt="1"/>
          </p:nvPr>
        </p:nvSpPr>
        <p:spPr>
          <a:xfrm>
            <a:off x="2657829" y="3701297"/>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54" name="Text Placeholder 18">
            <a:extLst>
              <a:ext uri="{FF2B5EF4-FFF2-40B4-BE49-F238E27FC236}">
                <a16:creationId xmlns:a16="http://schemas.microsoft.com/office/drawing/2014/main" id="{6DEF5918-2AB9-4FBC-8BFB-F7DE5E649620}"/>
              </a:ext>
            </a:extLst>
          </p:cNvPr>
          <p:cNvSpPr>
            <a:spLocks noGrp="1"/>
          </p:cNvSpPr>
          <p:nvPr>
            <p:ph type="body" sz="quarter" idx="31" hasCustomPrompt="1"/>
          </p:nvPr>
        </p:nvSpPr>
        <p:spPr>
          <a:xfrm>
            <a:off x="4743009" y="3413961"/>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5" name="Text Placeholder 20">
            <a:extLst>
              <a:ext uri="{FF2B5EF4-FFF2-40B4-BE49-F238E27FC236}">
                <a16:creationId xmlns:a16="http://schemas.microsoft.com/office/drawing/2014/main" id="{C83432BE-4A7C-440A-8151-84C656908E0E}"/>
              </a:ext>
            </a:extLst>
          </p:cNvPr>
          <p:cNvSpPr>
            <a:spLocks noGrp="1"/>
          </p:cNvSpPr>
          <p:nvPr>
            <p:ph type="body" sz="quarter" idx="32" hasCustomPrompt="1"/>
          </p:nvPr>
        </p:nvSpPr>
        <p:spPr>
          <a:xfrm>
            <a:off x="4743009" y="3701297"/>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56" name="Text Placeholder 18">
            <a:extLst>
              <a:ext uri="{FF2B5EF4-FFF2-40B4-BE49-F238E27FC236}">
                <a16:creationId xmlns:a16="http://schemas.microsoft.com/office/drawing/2014/main" id="{000E3F40-6902-43F4-A303-B8FC0AF7DD01}"/>
              </a:ext>
            </a:extLst>
          </p:cNvPr>
          <p:cNvSpPr>
            <a:spLocks noGrp="1"/>
          </p:cNvSpPr>
          <p:nvPr>
            <p:ph type="body" sz="quarter" idx="33" hasCustomPrompt="1"/>
          </p:nvPr>
        </p:nvSpPr>
        <p:spPr>
          <a:xfrm>
            <a:off x="6872074" y="3413961"/>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7" name="Text Placeholder 20">
            <a:extLst>
              <a:ext uri="{FF2B5EF4-FFF2-40B4-BE49-F238E27FC236}">
                <a16:creationId xmlns:a16="http://schemas.microsoft.com/office/drawing/2014/main" id="{F88D5224-73B3-4739-8F1A-D2E1AAC9CE6A}"/>
              </a:ext>
            </a:extLst>
          </p:cNvPr>
          <p:cNvSpPr>
            <a:spLocks noGrp="1"/>
          </p:cNvSpPr>
          <p:nvPr>
            <p:ph type="body" sz="quarter" idx="34" hasCustomPrompt="1"/>
          </p:nvPr>
        </p:nvSpPr>
        <p:spPr>
          <a:xfrm>
            <a:off x="6872074" y="3701297"/>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41" name="Rectangle 40">
            <a:extLst>
              <a:ext uri="{FF2B5EF4-FFF2-40B4-BE49-F238E27FC236}">
                <a16:creationId xmlns:a16="http://schemas.microsoft.com/office/drawing/2014/main" id="{E46E33B0-D68D-488F-BFB9-A7FC8BE63FF4}"/>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9" name="Title Placeholder 8">
            <a:extLst>
              <a:ext uri="{FF2B5EF4-FFF2-40B4-BE49-F238E27FC236}">
                <a16:creationId xmlns:a16="http://schemas.microsoft.com/office/drawing/2014/main" id="{169730DC-165E-4BA1-9FC1-97418F848DAB}"/>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60" name="Text Placeholder 6">
            <a:extLst>
              <a:ext uri="{FF2B5EF4-FFF2-40B4-BE49-F238E27FC236}">
                <a16:creationId xmlns:a16="http://schemas.microsoft.com/office/drawing/2014/main" id="{B7DC49FA-3FAE-4A42-AE93-2BB300918B11}"/>
              </a:ext>
            </a:extLst>
          </p:cNvPr>
          <p:cNvSpPr>
            <a:spLocks noGrp="1"/>
          </p:cNvSpPr>
          <p:nvPr>
            <p:ph type="body" sz="quarter" idx="35"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1064371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_Boxes slide_03">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7" name="Text Placeholder 6">
            <a:extLst>
              <a:ext uri="{FF2B5EF4-FFF2-40B4-BE49-F238E27FC236}">
                <a16:creationId xmlns:a16="http://schemas.microsoft.com/office/drawing/2014/main" id="{6341DAFC-0FBB-408C-B5A0-BB44BF6C4F0D}"/>
              </a:ext>
            </a:extLst>
          </p:cNvPr>
          <p:cNvSpPr>
            <a:spLocks noGrp="1"/>
          </p:cNvSpPr>
          <p:nvPr>
            <p:ph type="body" sz="quarter" idx="34" hasCustomPrompt="1"/>
          </p:nvPr>
        </p:nvSpPr>
        <p:spPr>
          <a:xfrm>
            <a:off x="1967950" y="4238114"/>
            <a:ext cx="4769169" cy="692661"/>
          </a:xfrm>
          <a:prstGeom prst="rect">
            <a:avLst/>
          </a:prstGeom>
        </p:spPr>
        <p:txBody>
          <a:bodyPr lIns="0" tIns="0" rIns="0" bIns="0"/>
          <a:lstStyle>
            <a:lvl1pPr marL="0" indent="0">
              <a:spcAft>
                <a:spcPts val="0"/>
              </a:spcAft>
              <a:defRPr sz="700" b="0">
                <a:solidFill>
                  <a:schemeClr val="bg2">
                    <a:lumMod val="50000"/>
                  </a:schemeClr>
                </a:solidFill>
              </a:defRPr>
            </a:lvl1pPr>
            <a:lvl2pPr>
              <a:defRPr sz="1050"/>
            </a:lvl2pPr>
            <a:lvl3pPr>
              <a:defRPr sz="900"/>
            </a:lvl3pPr>
            <a:lvl4pPr>
              <a:defRPr sz="700"/>
            </a:lvl4pPr>
            <a:lvl5pPr>
              <a:defRPr sz="700"/>
            </a:lvl5pPr>
          </a:lstStyle>
          <a:p>
            <a:pPr lvl="0"/>
            <a:r>
              <a:rPr lang="en-US"/>
              <a:t>Add note here</a:t>
            </a:r>
            <a:endParaRPr lang="fr-FR"/>
          </a:p>
        </p:txBody>
      </p:sp>
      <p:sp>
        <p:nvSpPr>
          <p:cNvPr id="10" name="Text Placeholder 9">
            <a:extLst>
              <a:ext uri="{FF2B5EF4-FFF2-40B4-BE49-F238E27FC236}">
                <a16:creationId xmlns:a16="http://schemas.microsoft.com/office/drawing/2014/main" id="{8E56169E-624A-4B20-9B6B-05BB0FDC6284}"/>
              </a:ext>
            </a:extLst>
          </p:cNvPr>
          <p:cNvSpPr>
            <a:spLocks noGrp="1"/>
          </p:cNvSpPr>
          <p:nvPr>
            <p:ph type="body" sz="quarter" idx="35" hasCustomPrompt="1"/>
          </p:nvPr>
        </p:nvSpPr>
        <p:spPr>
          <a:xfrm>
            <a:off x="492496" y="967683"/>
            <a:ext cx="889801" cy="431750"/>
          </a:xfrm>
          <a:prstGeom prst="rect">
            <a:avLst/>
          </a:prstGeom>
        </p:spPr>
        <p:txBody>
          <a:bodyPr lIns="0" tIns="0" rIns="0" bIns="0" anchor="ctr" anchorCtr="0">
            <a:normAutofit/>
          </a:bodyPr>
          <a:lstStyle>
            <a:lvl1pPr marL="0" indent="0">
              <a:spcAft>
                <a:spcPts val="0"/>
              </a:spcAft>
              <a:defRPr sz="1400" b="1">
                <a:solidFill>
                  <a:schemeClr val="bg2">
                    <a:lumMod val="25000"/>
                  </a:schemeClr>
                </a:solidFill>
              </a:defRPr>
            </a:lvl1pPr>
          </a:lstStyle>
          <a:p>
            <a:pPr lvl="0"/>
            <a:r>
              <a:rPr lang="en-US"/>
              <a:t>Add text</a:t>
            </a:r>
            <a:endParaRPr lang="fr-FR"/>
          </a:p>
        </p:txBody>
      </p:sp>
      <p:sp>
        <p:nvSpPr>
          <p:cNvPr id="14" name="Text Placeholder 9">
            <a:extLst>
              <a:ext uri="{FF2B5EF4-FFF2-40B4-BE49-F238E27FC236}">
                <a16:creationId xmlns:a16="http://schemas.microsoft.com/office/drawing/2014/main" id="{46DD1F43-8860-4A4E-BA8E-999E8AFC56A6}"/>
              </a:ext>
            </a:extLst>
          </p:cNvPr>
          <p:cNvSpPr>
            <a:spLocks noGrp="1"/>
          </p:cNvSpPr>
          <p:nvPr>
            <p:ph type="body" sz="quarter" idx="36" hasCustomPrompt="1"/>
          </p:nvPr>
        </p:nvSpPr>
        <p:spPr>
          <a:xfrm>
            <a:off x="517525" y="1831779"/>
            <a:ext cx="889801" cy="431750"/>
          </a:xfrm>
          <a:prstGeom prst="rect">
            <a:avLst/>
          </a:prstGeom>
        </p:spPr>
        <p:txBody>
          <a:bodyPr lIns="0" tIns="0" rIns="0" bIns="0" anchor="ctr" anchorCtr="0">
            <a:normAutofit/>
          </a:bodyPr>
          <a:lstStyle>
            <a:lvl1pPr marL="0" indent="0">
              <a:spcAft>
                <a:spcPts val="0"/>
              </a:spcAft>
              <a:defRPr sz="1400" b="1">
                <a:solidFill>
                  <a:schemeClr val="bg2">
                    <a:lumMod val="25000"/>
                  </a:schemeClr>
                </a:solidFill>
              </a:defRPr>
            </a:lvl1pPr>
          </a:lstStyle>
          <a:p>
            <a:pPr lvl="0"/>
            <a:r>
              <a:rPr lang="en-US"/>
              <a:t>Add text</a:t>
            </a:r>
            <a:endParaRPr lang="fr-FR"/>
          </a:p>
        </p:txBody>
      </p:sp>
      <p:sp>
        <p:nvSpPr>
          <p:cNvPr id="15" name="Text Placeholder 9">
            <a:extLst>
              <a:ext uri="{FF2B5EF4-FFF2-40B4-BE49-F238E27FC236}">
                <a16:creationId xmlns:a16="http://schemas.microsoft.com/office/drawing/2014/main" id="{ADE3A29B-21EC-415A-B9B3-46DC044E74DC}"/>
              </a:ext>
            </a:extLst>
          </p:cNvPr>
          <p:cNvSpPr>
            <a:spLocks noGrp="1"/>
          </p:cNvSpPr>
          <p:nvPr>
            <p:ph type="body" sz="quarter" idx="37" hasCustomPrompt="1"/>
          </p:nvPr>
        </p:nvSpPr>
        <p:spPr>
          <a:xfrm>
            <a:off x="517525" y="2702122"/>
            <a:ext cx="889801" cy="431750"/>
          </a:xfrm>
          <a:prstGeom prst="rect">
            <a:avLst/>
          </a:prstGeom>
        </p:spPr>
        <p:txBody>
          <a:bodyPr lIns="0" tIns="0" rIns="0" bIns="0" anchor="ctr" anchorCtr="0">
            <a:normAutofit/>
          </a:bodyPr>
          <a:lstStyle>
            <a:lvl1pPr marL="0" indent="0">
              <a:spcAft>
                <a:spcPts val="0"/>
              </a:spcAft>
              <a:defRPr sz="1400" b="1">
                <a:solidFill>
                  <a:schemeClr val="bg2">
                    <a:lumMod val="25000"/>
                  </a:schemeClr>
                </a:solidFill>
              </a:defRPr>
            </a:lvl1pPr>
          </a:lstStyle>
          <a:p>
            <a:pPr lvl="0"/>
            <a:r>
              <a:rPr lang="en-US"/>
              <a:t>Add text</a:t>
            </a:r>
            <a:endParaRPr lang="fr-FR"/>
          </a:p>
        </p:txBody>
      </p:sp>
      <p:sp>
        <p:nvSpPr>
          <p:cNvPr id="16" name="Text Placeholder 9">
            <a:extLst>
              <a:ext uri="{FF2B5EF4-FFF2-40B4-BE49-F238E27FC236}">
                <a16:creationId xmlns:a16="http://schemas.microsoft.com/office/drawing/2014/main" id="{1BAFB588-F873-4036-BCBA-D54877992ACB}"/>
              </a:ext>
            </a:extLst>
          </p:cNvPr>
          <p:cNvSpPr>
            <a:spLocks noGrp="1"/>
          </p:cNvSpPr>
          <p:nvPr>
            <p:ph type="body" sz="quarter" idx="38" hasCustomPrompt="1"/>
          </p:nvPr>
        </p:nvSpPr>
        <p:spPr>
          <a:xfrm>
            <a:off x="517525" y="3528042"/>
            <a:ext cx="889801" cy="431750"/>
          </a:xfrm>
          <a:prstGeom prst="rect">
            <a:avLst/>
          </a:prstGeom>
        </p:spPr>
        <p:txBody>
          <a:bodyPr lIns="0" tIns="0" rIns="0" bIns="0" anchor="ctr" anchorCtr="0">
            <a:normAutofit/>
          </a:bodyPr>
          <a:lstStyle>
            <a:lvl1pPr marL="0" indent="0">
              <a:spcAft>
                <a:spcPts val="0"/>
              </a:spcAft>
              <a:defRPr sz="1400" b="1">
                <a:solidFill>
                  <a:schemeClr val="bg2">
                    <a:lumMod val="25000"/>
                  </a:schemeClr>
                </a:solidFill>
              </a:defRPr>
            </a:lvl1pPr>
          </a:lstStyle>
          <a:p>
            <a:pPr lvl="0"/>
            <a:r>
              <a:rPr lang="en-US"/>
              <a:t>Add text</a:t>
            </a:r>
            <a:endParaRPr lang="fr-FR"/>
          </a:p>
        </p:txBody>
      </p:sp>
      <p:sp>
        <p:nvSpPr>
          <p:cNvPr id="18" name="Rectangle 17">
            <a:extLst>
              <a:ext uri="{FF2B5EF4-FFF2-40B4-BE49-F238E27FC236}">
                <a16:creationId xmlns:a16="http://schemas.microsoft.com/office/drawing/2014/main" id="{1FBF75EC-10CE-402D-A88E-0CA709178FDC}"/>
              </a:ext>
            </a:extLst>
          </p:cNvPr>
          <p:cNvSpPr/>
          <p:nvPr userDrawn="1"/>
        </p:nvSpPr>
        <p:spPr>
          <a:xfrm>
            <a:off x="1534801" y="843558"/>
            <a:ext cx="72356" cy="680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D74B638-58F8-4715-BDAD-D79C52ABADE8}"/>
              </a:ext>
            </a:extLst>
          </p:cNvPr>
          <p:cNvSpPr/>
          <p:nvPr userDrawn="1"/>
        </p:nvSpPr>
        <p:spPr>
          <a:xfrm>
            <a:off x="1534801" y="1707654"/>
            <a:ext cx="72356" cy="680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03FC940-F53D-41E9-B8D6-2A1C4D83AA0C}"/>
              </a:ext>
            </a:extLst>
          </p:cNvPr>
          <p:cNvSpPr/>
          <p:nvPr userDrawn="1"/>
        </p:nvSpPr>
        <p:spPr>
          <a:xfrm>
            <a:off x="1534801" y="2577997"/>
            <a:ext cx="72356" cy="680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29CEC1E-276A-4D9B-AF9C-E8FA3D3BAF4E}"/>
              </a:ext>
            </a:extLst>
          </p:cNvPr>
          <p:cNvSpPr/>
          <p:nvPr userDrawn="1"/>
        </p:nvSpPr>
        <p:spPr>
          <a:xfrm>
            <a:off x="1534801" y="3403917"/>
            <a:ext cx="72356" cy="68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21">
            <a:extLst>
              <a:ext uri="{FF2B5EF4-FFF2-40B4-BE49-F238E27FC236}">
                <a16:creationId xmlns:a16="http://schemas.microsoft.com/office/drawing/2014/main" id="{49E090ED-5C5D-471A-AA1F-2E3AE42A8413}"/>
              </a:ext>
            </a:extLst>
          </p:cNvPr>
          <p:cNvSpPr>
            <a:spLocks noGrp="1"/>
          </p:cNvSpPr>
          <p:nvPr>
            <p:ph type="body" sz="quarter" idx="39"/>
          </p:nvPr>
        </p:nvSpPr>
        <p:spPr>
          <a:xfrm>
            <a:off x="1666328" y="843558"/>
            <a:ext cx="5070791" cy="679995"/>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Click to edit Master text styles</a:t>
            </a:r>
            <a:endParaRPr lang="fr-FR"/>
          </a:p>
        </p:txBody>
      </p:sp>
      <p:sp>
        <p:nvSpPr>
          <p:cNvPr id="31" name="Text Placeholder 21">
            <a:extLst>
              <a:ext uri="{FF2B5EF4-FFF2-40B4-BE49-F238E27FC236}">
                <a16:creationId xmlns:a16="http://schemas.microsoft.com/office/drawing/2014/main" id="{B7B29D7A-ECED-472B-AF36-51819E8D3BAA}"/>
              </a:ext>
            </a:extLst>
          </p:cNvPr>
          <p:cNvSpPr>
            <a:spLocks noGrp="1"/>
          </p:cNvSpPr>
          <p:nvPr>
            <p:ph type="body" sz="quarter" idx="40"/>
          </p:nvPr>
        </p:nvSpPr>
        <p:spPr>
          <a:xfrm>
            <a:off x="1666328" y="1707660"/>
            <a:ext cx="5070791" cy="679995"/>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Click to edit Master text styles</a:t>
            </a:r>
            <a:endParaRPr lang="fr-FR"/>
          </a:p>
        </p:txBody>
      </p:sp>
      <p:sp>
        <p:nvSpPr>
          <p:cNvPr id="32" name="Text Placeholder 21">
            <a:extLst>
              <a:ext uri="{FF2B5EF4-FFF2-40B4-BE49-F238E27FC236}">
                <a16:creationId xmlns:a16="http://schemas.microsoft.com/office/drawing/2014/main" id="{E476549D-4BEE-408C-B439-74D6669A6328}"/>
              </a:ext>
            </a:extLst>
          </p:cNvPr>
          <p:cNvSpPr>
            <a:spLocks noGrp="1"/>
          </p:cNvSpPr>
          <p:nvPr>
            <p:ph type="body" sz="quarter" idx="41"/>
          </p:nvPr>
        </p:nvSpPr>
        <p:spPr>
          <a:xfrm>
            <a:off x="1666328" y="2576210"/>
            <a:ext cx="5070791" cy="679995"/>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Click to edit Master text styles</a:t>
            </a:r>
            <a:endParaRPr lang="fr-FR"/>
          </a:p>
        </p:txBody>
      </p:sp>
      <p:sp>
        <p:nvSpPr>
          <p:cNvPr id="33" name="Text Placeholder 21">
            <a:extLst>
              <a:ext uri="{FF2B5EF4-FFF2-40B4-BE49-F238E27FC236}">
                <a16:creationId xmlns:a16="http://schemas.microsoft.com/office/drawing/2014/main" id="{2C1BF11A-7F25-473C-8DD3-CE71D49E8EFE}"/>
              </a:ext>
            </a:extLst>
          </p:cNvPr>
          <p:cNvSpPr>
            <a:spLocks noGrp="1"/>
          </p:cNvSpPr>
          <p:nvPr>
            <p:ph type="body" sz="quarter" idx="42"/>
          </p:nvPr>
        </p:nvSpPr>
        <p:spPr>
          <a:xfrm>
            <a:off x="1666328" y="3403917"/>
            <a:ext cx="5070791" cy="679995"/>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Click to edit Master text styles</a:t>
            </a:r>
            <a:endParaRPr lang="fr-FR"/>
          </a:p>
        </p:txBody>
      </p:sp>
      <p:sp>
        <p:nvSpPr>
          <p:cNvPr id="35" name="Text Placeholder 34">
            <a:extLst>
              <a:ext uri="{FF2B5EF4-FFF2-40B4-BE49-F238E27FC236}">
                <a16:creationId xmlns:a16="http://schemas.microsoft.com/office/drawing/2014/main" id="{78844FD9-452B-4D3E-BBFA-919786FA3C66}"/>
              </a:ext>
            </a:extLst>
          </p:cNvPr>
          <p:cNvSpPr>
            <a:spLocks noGrp="1"/>
          </p:cNvSpPr>
          <p:nvPr>
            <p:ph type="body" sz="quarter" idx="43" hasCustomPrompt="1"/>
          </p:nvPr>
        </p:nvSpPr>
        <p:spPr>
          <a:xfrm>
            <a:off x="6950075" y="844102"/>
            <a:ext cx="792163" cy="679450"/>
          </a:xfrm>
          <a:prstGeom prst="rect">
            <a:avLst/>
          </a:prstGeom>
          <a:solidFill>
            <a:schemeClr val="tx1"/>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36" name="Text Placeholder 34">
            <a:extLst>
              <a:ext uri="{FF2B5EF4-FFF2-40B4-BE49-F238E27FC236}">
                <a16:creationId xmlns:a16="http://schemas.microsoft.com/office/drawing/2014/main" id="{0A2CFE1B-CD2C-4999-8DEB-4802817D5BAA}"/>
              </a:ext>
            </a:extLst>
          </p:cNvPr>
          <p:cNvSpPr>
            <a:spLocks noGrp="1"/>
          </p:cNvSpPr>
          <p:nvPr>
            <p:ph type="body" sz="quarter" idx="44" hasCustomPrompt="1"/>
          </p:nvPr>
        </p:nvSpPr>
        <p:spPr>
          <a:xfrm>
            <a:off x="7956300" y="844102"/>
            <a:ext cx="792163" cy="679450"/>
          </a:xfrm>
          <a:prstGeom prst="rect">
            <a:avLst/>
          </a:prstGeom>
          <a:solidFill>
            <a:schemeClr val="tx1"/>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37" name="Text Placeholder 34">
            <a:extLst>
              <a:ext uri="{FF2B5EF4-FFF2-40B4-BE49-F238E27FC236}">
                <a16:creationId xmlns:a16="http://schemas.microsoft.com/office/drawing/2014/main" id="{87030B47-09E7-4DC2-BDF1-72C87BB5E8B5}"/>
              </a:ext>
            </a:extLst>
          </p:cNvPr>
          <p:cNvSpPr>
            <a:spLocks noGrp="1"/>
          </p:cNvSpPr>
          <p:nvPr>
            <p:ph type="body" sz="quarter" idx="45" hasCustomPrompt="1"/>
          </p:nvPr>
        </p:nvSpPr>
        <p:spPr>
          <a:xfrm>
            <a:off x="6950075" y="1707654"/>
            <a:ext cx="792163" cy="679450"/>
          </a:xfrm>
          <a:prstGeom prst="rect">
            <a:avLst/>
          </a:prstGeom>
          <a:solidFill>
            <a:schemeClr val="accent3"/>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38" name="Text Placeholder 34">
            <a:extLst>
              <a:ext uri="{FF2B5EF4-FFF2-40B4-BE49-F238E27FC236}">
                <a16:creationId xmlns:a16="http://schemas.microsoft.com/office/drawing/2014/main" id="{56A6D34C-CDC4-4B70-BD76-99B84EB34951}"/>
              </a:ext>
            </a:extLst>
          </p:cNvPr>
          <p:cNvSpPr>
            <a:spLocks noGrp="1"/>
          </p:cNvSpPr>
          <p:nvPr>
            <p:ph type="body" sz="quarter" idx="46" hasCustomPrompt="1"/>
          </p:nvPr>
        </p:nvSpPr>
        <p:spPr>
          <a:xfrm>
            <a:off x="7956300" y="1707654"/>
            <a:ext cx="792163" cy="679450"/>
          </a:xfrm>
          <a:prstGeom prst="rect">
            <a:avLst/>
          </a:prstGeom>
          <a:solidFill>
            <a:schemeClr val="accent3"/>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39" name="Text Placeholder 34">
            <a:extLst>
              <a:ext uri="{FF2B5EF4-FFF2-40B4-BE49-F238E27FC236}">
                <a16:creationId xmlns:a16="http://schemas.microsoft.com/office/drawing/2014/main" id="{59404E09-5D60-462E-97A7-00E59A12FB08}"/>
              </a:ext>
            </a:extLst>
          </p:cNvPr>
          <p:cNvSpPr>
            <a:spLocks noGrp="1"/>
          </p:cNvSpPr>
          <p:nvPr>
            <p:ph type="body" sz="quarter" idx="47" hasCustomPrompt="1"/>
          </p:nvPr>
        </p:nvSpPr>
        <p:spPr>
          <a:xfrm>
            <a:off x="6950075" y="2571750"/>
            <a:ext cx="792163" cy="679450"/>
          </a:xfrm>
          <a:prstGeom prst="rect">
            <a:avLst/>
          </a:prstGeom>
          <a:solidFill>
            <a:schemeClr val="accent4"/>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40" name="Text Placeholder 34">
            <a:extLst>
              <a:ext uri="{FF2B5EF4-FFF2-40B4-BE49-F238E27FC236}">
                <a16:creationId xmlns:a16="http://schemas.microsoft.com/office/drawing/2014/main" id="{0C66E0CE-B1EF-4C93-A26B-879DE81204DA}"/>
              </a:ext>
            </a:extLst>
          </p:cNvPr>
          <p:cNvSpPr>
            <a:spLocks noGrp="1"/>
          </p:cNvSpPr>
          <p:nvPr>
            <p:ph type="body" sz="quarter" idx="48" hasCustomPrompt="1"/>
          </p:nvPr>
        </p:nvSpPr>
        <p:spPr>
          <a:xfrm>
            <a:off x="7956300" y="2571750"/>
            <a:ext cx="792163" cy="679450"/>
          </a:xfrm>
          <a:prstGeom prst="rect">
            <a:avLst/>
          </a:prstGeom>
          <a:solidFill>
            <a:schemeClr val="accent4"/>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41" name="Text Placeholder 34">
            <a:extLst>
              <a:ext uri="{FF2B5EF4-FFF2-40B4-BE49-F238E27FC236}">
                <a16:creationId xmlns:a16="http://schemas.microsoft.com/office/drawing/2014/main" id="{86F6579F-A771-4C7E-9899-92F891DCAF92}"/>
              </a:ext>
            </a:extLst>
          </p:cNvPr>
          <p:cNvSpPr>
            <a:spLocks noGrp="1"/>
          </p:cNvSpPr>
          <p:nvPr>
            <p:ph type="body" sz="quarter" idx="49" hasCustomPrompt="1"/>
          </p:nvPr>
        </p:nvSpPr>
        <p:spPr>
          <a:xfrm>
            <a:off x="6950075" y="3404462"/>
            <a:ext cx="792163" cy="679450"/>
          </a:xfrm>
          <a:prstGeom prst="rect">
            <a:avLst/>
          </a:prstGeom>
          <a:solidFill>
            <a:schemeClr val="accent1"/>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42" name="Text Placeholder 34">
            <a:extLst>
              <a:ext uri="{FF2B5EF4-FFF2-40B4-BE49-F238E27FC236}">
                <a16:creationId xmlns:a16="http://schemas.microsoft.com/office/drawing/2014/main" id="{CB2824BE-C289-44B3-B3A7-23D1E8548868}"/>
              </a:ext>
            </a:extLst>
          </p:cNvPr>
          <p:cNvSpPr>
            <a:spLocks noGrp="1"/>
          </p:cNvSpPr>
          <p:nvPr>
            <p:ph type="body" sz="quarter" idx="50" hasCustomPrompt="1"/>
          </p:nvPr>
        </p:nvSpPr>
        <p:spPr>
          <a:xfrm>
            <a:off x="7956300" y="3404462"/>
            <a:ext cx="792163" cy="679450"/>
          </a:xfrm>
          <a:prstGeom prst="rect">
            <a:avLst/>
          </a:prstGeom>
          <a:solidFill>
            <a:schemeClr val="accent1"/>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43" name="Text Placeholder 6">
            <a:extLst>
              <a:ext uri="{FF2B5EF4-FFF2-40B4-BE49-F238E27FC236}">
                <a16:creationId xmlns:a16="http://schemas.microsoft.com/office/drawing/2014/main" id="{BBA52E75-FC59-4707-A14A-FCC5DD33D12E}"/>
              </a:ext>
            </a:extLst>
          </p:cNvPr>
          <p:cNvSpPr>
            <a:spLocks noGrp="1"/>
          </p:cNvSpPr>
          <p:nvPr>
            <p:ph type="body" sz="quarter" idx="51" hasCustomPrompt="1"/>
          </p:nvPr>
        </p:nvSpPr>
        <p:spPr>
          <a:xfrm>
            <a:off x="6950076" y="4238114"/>
            <a:ext cx="1798388" cy="391035"/>
          </a:xfrm>
          <a:prstGeom prst="rect">
            <a:avLst/>
          </a:prstGeom>
        </p:spPr>
        <p:txBody>
          <a:bodyPr lIns="0" tIns="0" rIns="0" bIns="0"/>
          <a:lstStyle>
            <a:lvl1pPr marL="0" indent="0">
              <a:spcAft>
                <a:spcPts val="0"/>
              </a:spcAft>
              <a:defRPr sz="1000" b="0">
                <a:solidFill>
                  <a:schemeClr val="bg2">
                    <a:lumMod val="50000"/>
                  </a:schemeClr>
                </a:solidFill>
              </a:defRPr>
            </a:lvl1pPr>
            <a:lvl2pPr>
              <a:defRPr sz="1050"/>
            </a:lvl2pPr>
            <a:lvl3pPr>
              <a:defRPr sz="900"/>
            </a:lvl3pPr>
            <a:lvl4pPr>
              <a:defRPr sz="700"/>
            </a:lvl4pPr>
            <a:lvl5pPr>
              <a:defRPr sz="700"/>
            </a:lvl5pPr>
          </a:lstStyle>
          <a:p>
            <a:pPr lvl="0"/>
            <a:r>
              <a:rPr lang="en-US"/>
              <a:t>Add note here</a:t>
            </a:r>
            <a:endParaRPr lang="fr-FR"/>
          </a:p>
        </p:txBody>
      </p:sp>
      <p:sp>
        <p:nvSpPr>
          <p:cNvPr id="30" name="Rectangle 29">
            <a:extLst>
              <a:ext uri="{FF2B5EF4-FFF2-40B4-BE49-F238E27FC236}">
                <a16:creationId xmlns:a16="http://schemas.microsoft.com/office/drawing/2014/main" id="{47C904B4-704F-4434-B4AE-DA36DF6EC9E7}"/>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4" name="Title Placeholder 8">
            <a:extLst>
              <a:ext uri="{FF2B5EF4-FFF2-40B4-BE49-F238E27FC236}">
                <a16:creationId xmlns:a16="http://schemas.microsoft.com/office/drawing/2014/main" id="{8C6A3620-D095-40FA-A0B4-3F65A2F090F2}"/>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Tree>
    <p:extLst>
      <p:ext uri="{BB962C8B-B14F-4D97-AF65-F5344CB8AC3E}">
        <p14:creationId xmlns:p14="http://schemas.microsoft.com/office/powerpoint/2010/main" val="40394073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_Boxes slide_04">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7" name="Rectangle 6">
            <a:extLst>
              <a:ext uri="{FF2B5EF4-FFF2-40B4-BE49-F238E27FC236}">
                <a16:creationId xmlns:a16="http://schemas.microsoft.com/office/drawing/2014/main" id="{C16BA424-835E-47D2-A3F9-673211E4E531}"/>
              </a:ext>
            </a:extLst>
          </p:cNvPr>
          <p:cNvSpPr/>
          <p:nvPr userDrawn="1"/>
        </p:nvSpPr>
        <p:spPr>
          <a:xfrm>
            <a:off x="2195735" y="843558"/>
            <a:ext cx="1992997" cy="316291"/>
          </a:xfrm>
          <a:prstGeom prst="rect">
            <a:avLst/>
          </a:prstGeom>
          <a:solidFill>
            <a:srgbClr val="87D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BFB5B4FB-685F-44B7-B091-4E97DFE5D035}"/>
              </a:ext>
            </a:extLst>
          </p:cNvPr>
          <p:cNvSpPr/>
          <p:nvPr userDrawn="1"/>
        </p:nvSpPr>
        <p:spPr>
          <a:xfrm>
            <a:off x="2555775" y="1152951"/>
            <a:ext cx="1632955" cy="316291"/>
          </a:xfrm>
          <a:prstGeom prst="rect">
            <a:avLst/>
          </a:prstGeom>
          <a:solidFill>
            <a:srgbClr val="3AC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F8D7131A-20A7-4896-8AE6-FC89AC68FDA0}"/>
              </a:ext>
            </a:extLst>
          </p:cNvPr>
          <p:cNvSpPr/>
          <p:nvPr userDrawn="1"/>
        </p:nvSpPr>
        <p:spPr>
          <a:xfrm>
            <a:off x="2699792" y="1462240"/>
            <a:ext cx="1488937" cy="316291"/>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DCD66FE2-913D-4020-B472-C4F332BB9A81}"/>
              </a:ext>
            </a:extLst>
          </p:cNvPr>
          <p:cNvSpPr/>
          <p:nvPr userDrawn="1"/>
        </p:nvSpPr>
        <p:spPr>
          <a:xfrm>
            <a:off x="2411759" y="1777583"/>
            <a:ext cx="1776969" cy="316291"/>
          </a:xfrm>
          <a:prstGeom prst="rect">
            <a:avLst/>
          </a:prstGeom>
          <a:solidFill>
            <a:srgbClr val="8DD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6D4C35E7-FAEB-4934-BD74-7D3EED691337}"/>
              </a:ext>
            </a:extLst>
          </p:cNvPr>
          <p:cNvSpPr/>
          <p:nvPr userDrawn="1"/>
        </p:nvSpPr>
        <p:spPr>
          <a:xfrm>
            <a:off x="2555775" y="2092926"/>
            <a:ext cx="1632954" cy="316291"/>
          </a:xfrm>
          <a:prstGeom prst="rect">
            <a:avLst/>
          </a:prstGeom>
          <a:solidFill>
            <a:srgbClr val="40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D08E6C28-EF6C-4A9C-A1DD-2265F352A1C1}"/>
              </a:ext>
            </a:extLst>
          </p:cNvPr>
          <p:cNvSpPr/>
          <p:nvPr userDrawn="1"/>
        </p:nvSpPr>
        <p:spPr>
          <a:xfrm>
            <a:off x="2339751" y="2403701"/>
            <a:ext cx="1848979" cy="322959"/>
          </a:xfrm>
          <a:prstGeom prst="rect">
            <a:avLst/>
          </a:prstGeom>
          <a:solidFill>
            <a:srgbClr val="41C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6B0DFAE4-A4CF-4128-8CE5-5D34969CC98E}"/>
              </a:ext>
            </a:extLst>
          </p:cNvPr>
          <p:cNvSpPr/>
          <p:nvPr userDrawn="1"/>
        </p:nvSpPr>
        <p:spPr>
          <a:xfrm>
            <a:off x="2411758" y="2726326"/>
            <a:ext cx="1776969" cy="316291"/>
          </a:xfrm>
          <a:prstGeom prst="rect">
            <a:avLst/>
          </a:prstGeom>
          <a:solidFill>
            <a:srgbClr val="009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C450B14C-FD2F-4A8C-BCBD-6D539EC8CC79}"/>
              </a:ext>
            </a:extLst>
          </p:cNvPr>
          <p:cNvSpPr/>
          <p:nvPr userDrawn="1"/>
        </p:nvSpPr>
        <p:spPr>
          <a:xfrm>
            <a:off x="2771799" y="3041669"/>
            <a:ext cx="1416927" cy="316291"/>
          </a:xfrm>
          <a:prstGeom prst="rect">
            <a:avLst/>
          </a:prstGeom>
          <a:solidFill>
            <a:srgbClr val="00A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55E94DDB-8F10-4145-8223-F88C9301F4F0}"/>
              </a:ext>
            </a:extLst>
          </p:cNvPr>
          <p:cNvSpPr/>
          <p:nvPr userDrawn="1"/>
        </p:nvSpPr>
        <p:spPr>
          <a:xfrm>
            <a:off x="2267744" y="3354870"/>
            <a:ext cx="1920982" cy="316291"/>
          </a:xfrm>
          <a:prstGeom prst="rect">
            <a:avLst/>
          </a:prstGeom>
          <a:solidFill>
            <a:srgbClr val="00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2809DA69-5360-4F17-86D9-34239F20A312}"/>
              </a:ext>
            </a:extLst>
          </p:cNvPr>
          <p:cNvSpPr/>
          <p:nvPr userDrawn="1"/>
        </p:nvSpPr>
        <p:spPr>
          <a:xfrm>
            <a:off x="2339751" y="3667787"/>
            <a:ext cx="1848973" cy="316291"/>
          </a:xfrm>
          <a:prstGeom prst="rect">
            <a:avLst/>
          </a:prstGeom>
          <a:solidFill>
            <a:srgbClr val="7FB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EC94E2B9-F829-4678-BD0F-947747F49B17}"/>
              </a:ext>
            </a:extLst>
          </p:cNvPr>
          <p:cNvSpPr/>
          <p:nvPr userDrawn="1"/>
        </p:nvSpPr>
        <p:spPr>
          <a:xfrm>
            <a:off x="2195735" y="3983130"/>
            <a:ext cx="1992997" cy="316291"/>
          </a:xfrm>
          <a:prstGeom prst="rect">
            <a:avLst/>
          </a:prstGeom>
          <a:solidFill>
            <a:srgbClr val="008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7ECE2151-8019-4846-8D66-1B78C94EE178}"/>
              </a:ext>
            </a:extLst>
          </p:cNvPr>
          <p:cNvSpPr/>
          <p:nvPr userDrawn="1"/>
        </p:nvSpPr>
        <p:spPr>
          <a:xfrm>
            <a:off x="1907705" y="4299625"/>
            <a:ext cx="2281028" cy="316291"/>
          </a:xfrm>
          <a:prstGeom prst="rect">
            <a:avLst/>
          </a:prstGeom>
          <a:solidFill>
            <a:srgbClr val="00A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ext Placeholder 20">
            <a:extLst>
              <a:ext uri="{FF2B5EF4-FFF2-40B4-BE49-F238E27FC236}">
                <a16:creationId xmlns:a16="http://schemas.microsoft.com/office/drawing/2014/main" id="{7D0CFE74-E360-422D-8444-B22102F1FEFF}"/>
              </a:ext>
            </a:extLst>
          </p:cNvPr>
          <p:cNvSpPr>
            <a:spLocks noGrp="1"/>
          </p:cNvSpPr>
          <p:nvPr>
            <p:ph type="body" sz="quarter" idx="11" hasCustomPrompt="1"/>
          </p:nvPr>
        </p:nvSpPr>
        <p:spPr>
          <a:xfrm>
            <a:off x="2627714" y="868353"/>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23" name="Text Placeholder 20">
            <a:extLst>
              <a:ext uri="{FF2B5EF4-FFF2-40B4-BE49-F238E27FC236}">
                <a16:creationId xmlns:a16="http://schemas.microsoft.com/office/drawing/2014/main" id="{0F556F84-3FCA-4347-B02C-71EAF1498DB4}"/>
              </a:ext>
            </a:extLst>
          </p:cNvPr>
          <p:cNvSpPr>
            <a:spLocks noGrp="1"/>
          </p:cNvSpPr>
          <p:nvPr>
            <p:ph type="body" sz="quarter" idx="12" hasCustomPrompt="1"/>
          </p:nvPr>
        </p:nvSpPr>
        <p:spPr>
          <a:xfrm>
            <a:off x="2627714" y="1177746"/>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24" name="Text Placeholder 20">
            <a:extLst>
              <a:ext uri="{FF2B5EF4-FFF2-40B4-BE49-F238E27FC236}">
                <a16:creationId xmlns:a16="http://schemas.microsoft.com/office/drawing/2014/main" id="{927DB889-7072-44BD-B705-8BD11FDA452E}"/>
              </a:ext>
            </a:extLst>
          </p:cNvPr>
          <p:cNvSpPr>
            <a:spLocks noGrp="1"/>
          </p:cNvSpPr>
          <p:nvPr>
            <p:ph type="body" sz="quarter" idx="13" hasCustomPrompt="1"/>
          </p:nvPr>
        </p:nvSpPr>
        <p:spPr>
          <a:xfrm>
            <a:off x="2627714" y="1487035"/>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25" name="Text Placeholder 20">
            <a:extLst>
              <a:ext uri="{FF2B5EF4-FFF2-40B4-BE49-F238E27FC236}">
                <a16:creationId xmlns:a16="http://schemas.microsoft.com/office/drawing/2014/main" id="{63AA654D-4240-4232-A948-2AE80E020484}"/>
              </a:ext>
            </a:extLst>
          </p:cNvPr>
          <p:cNvSpPr>
            <a:spLocks noGrp="1"/>
          </p:cNvSpPr>
          <p:nvPr>
            <p:ph type="body" sz="quarter" idx="14" hasCustomPrompt="1"/>
          </p:nvPr>
        </p:nvSpPr>
        <p:spPr>
          <a:xfrm>
            <a:off x="2627714" y="1802378"/>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26" name="Text Placeholder 20">
            <a:extLst>
              <a:ext uri="{FF2B5EF4-FFF2-40B4-BE49-F238E27FC236}">
                <a16:creationId xmlns:a16="http://schemas.microsoft.com/office/drawing/2014/main" id="{F3E24C75-E131-4C92-8AA6-51E2008E9F28}"/>
              </a:ext>
            </a:extLst>
          </p:cNvPr>
          <p:cNvSpPr>
            <a:spLocks noGrp="1"/>
          </p:cNvSpPr>
          <p:nvPr>
            <p:ph type="body" sz="quarter" idx="15" hasCustomPrompt="1"/>
          </p:nvPr>
        </p:nvSpPr>
        <p:spPr>
          <a:xfrm>
            <a:off x="2627714" y="2121139"/>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27" name="Text Placeholder 20">
            <a:extLst>
              <a:ext uri="{FF2B5EF4-FFF2-40B4-BE49-F238E27FC236}">
                <a16:creationId xmlns:a16="http://schemas.microsoft.com/office/drawing/2014/main" id="{70AA0C75-D406-45AA-BB10-ECCE0407305D}"/>
              </a:ext>
            </a:extLst>
          </p:cNvPr>
          <p:cNvSpPr>
            <a:spLocks noGrp="1"/>
          </p:cNvSpPr>
          <p:nvPr>
            <p:ph type="body" sz="quarter" idx="16" hasCustomPrompt="1"/>
          </p:nvPr>
        </p:nvSpPr>
        <p:spPr>
          <a:xfrm>
            <a:off x="2627714" y="2430780"/>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28" name="Text Placeholder 20">
            <a:extLst>
              <a:ext uri="{FF2B5EF4-FFF2-40B4-BE49-F238E27FC236}">
                <a16:creationId xmlns:a16="http://schemas.microsoft.com/office/drawing/2014/main" id="{0BDA0EC5-2220-460E-99B3-3019537DA3C9}"/>
              </a:ext>
            </a:extLst>
          </p:cNvPr>
          <p:cNvSpPr>
            <a:spLocks noGrp="1"/>
          </p:cNvSpPr>
          <p:nvPr>
            <p:ph type="body" sz="quarter" idx="17" hasCustomPrompt="1"/>
          </p:nvPr>
        </p:nvSpPr>
        <p:spPr>
          <a:xfrm>
            <a:off x="2627714" y="2751121"/>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29" name="Text Placeholder 20">
            <a:extLst>
              <a:ext uri="{FF2B5EF4-FFF2-40B4-BE49-F238E27FC236}">
                <a16:creationId xmlns:a16="http://schemas.microsoft.com/office/drawing/2014/main" id="{240D56C7-F9A7-48B6-AD37-5E422FFD32BC}"/>
              </a:ext>
            </a:extLst>
          </p:cNvPr>
          <p:cNvSpPr>
            <a:spLocks noGrp="1"/>
          </p:cNvSpPr>
          <p:nvPr>
            <p:ph type="body" sz="quarter" idx="18" hasCustomPrompt="1"/>
          </p:nvPr>
        </p:nvSpPr>
        <p:spPr>
          <a:xfrm>
            <a:off x="2627714" y="3062824"/>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30" name="Text Placeholder 20">
            <a:extLst>
              <a:ext uri="{FF2B5EF4-FFF2-40B4-BE49-F238E27FC236}">
                <a16:creationId xmlns:a16="http://schemas.microsoft.com/office/drawing/2014/main" id="{5D589AD0-2F3C-4E0A-B62B-4713AAA3EEF3}"/>
              </a:ext>
            </a:extLst>
          </p:cNvPr>
          <p:cNvSpPr>
            <a:spLocks noGrp="1"/>
          </p:cNvSpPr>
          <p:nvPr>
            <p:ph type="body" sz="quarter" idx="19" hasCustomPrompt="1"/>
          </p:nvPr>
        </p:nvSpPr>
        <p:spPr>
          <a:xfrm>
            <a:off x="2627714" y="3376459"/>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31" name="Text Placeholder 20">
            <a:extLst>
              <a:ext uri="{FF2B5EF4-FFF2-40B4-BE49-F238E27FC236}">
                <a16:creationId xmlns:a16="http://schemas.microsoft.com/office/drawing/2014/main" id="{295DA54D-2F23-4820-8159-D48CB04A8FF8}"/>
              </a:ext>
            </a:extLst>
          </p:cNvPr>
          <p:cNvSpPr>
            <a:spLocks noGrp="1"/>
          </p:cNvSpPr>
          <p:nvPr>
            <p:ph type="body" sz="quarter" idx="20" hasCustomPrompt="1"/>
          </p:nvPr>
        </p:nvSpPr>
        <p:spPr>
          <a:xfrm>
            <a:off x="2627714" y="3693855"/>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32" name="Text Placeholder 20">
            <a:extLst>
              <a:ext uri="{FF2B5EF4-FFF2-40B4-BE49-F238E27FC236}">
                <a16:creationId xmlns:a16="http://schemas.microsoft.com/office/drawing/2014/main" id="{D79B8EE3-B0D9-49F7-AC92-4273F9D36ACB}"/>
              </a:ext>
            </a:extLst>
          </p:cNvPr>
          <p:cNvSpPr>
            <a:spLocks noGrp="1"/>
          </p:cNvSpPr>
          <p:nvPr>
            <p:ph type="body" sz="quarter" idx="21" hasCustomPrompt="1"/>
          </p:nvPr>
        </p:nvSpPr>
        <p:spPr>
          <a:xfrm>
            <a:off x="2339752" y="4007925"/>
            <a:ext cx="1777038"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33" name="Text Placeholder 20">
            <a:extLst>
              <a:ext uri="{FF2B5EF4-FFF2-40B4-BE49-F238E27FC236}">
                <a16:creationId xmlns:a16="http://schemas.microsoft.com/office/drawing/2014/main" id="{17B20EA0-3B11-4E3D-947D-EA4A56E2EBF3}"/>
              </a:ext>
            </a:extLst>
          </p:cNvPr>
          <p:cNvSpPr>
            <a:spLocks noGrp="1"/>
          </p:cNvSpPr>
          <p:nvPr>
            <p:ph type="body" sz="quarter" idx="22" hasCustomPrompt="1"/>
          </p:nvPr>
        </p:nvSpPr>
        <p:spPr>
          <a:xfrm>
            <a:off x="2339752" y="4319832"/>
            <a:ext cx="1777038"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36" name="Text Placeholder 35">
            <a:extLst>
              <a:ext uri="{FF2B5EF4-FFF2-40B4-BE49-F238E27FC236}">
                <a16:creationId xmlns:a16="http://schemas.microsoft.com/office/drawing/2014/main" id="{1B075C4F-2DD8-4548-9E20-3D4BCB933703}"/>
              </a:ext>
            </a:extLst>
          </p:cNvPr>
          <p:cNvSpPr>
            <a:spLocks noGrp="1"/>
          </p:cNvSpPr>
          <p:nvPr>
            <p:ph type="body" sz="quarter" idx="24" hasCustomPrompt="1"/>
          </p:nvPr>
        </p:nvSpPr>
        <p:spPr>
          <a:xfrm>
            <a:off x="4284663" y="868353"/>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37" name="Text Placeholder 35">
            <a:extLst>
              <a:ext uri="{FF2B5EF4-FFF2-40B4-BE49-F238E27FC236}">
                <a16:creationId xmlns:a16="http://schemas.microsoft.com/office/drawing/2014/main" id="{8C41DE37-BDB3-45C7-AE64-3DAE5AD4B114}"/>
              </a:ext>
            </a:extLst>
          </p:cNvPr>
          <p:cNvSpPr>
            <a:spLocks noGrp="1"/>
          </p:cNvSpPr>
          <p:nvPr>
            <p:ph type="body" sz="quarter" idx="25" hasCustomPrompt="1"/>
          </p:nvPr>
        </p:nvSpPr>
        <p:spPr>
          <a:xfrm>
            <a:off x="4284663" y="1177746"/>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38" name="Text Placeholder 35">
            <a:extLst>
              <a:ext uri="{FF2B5EF4-FFF2-40B4-BE49-F238E27FC236}">
                <a16:creationId xmlns:a16="http://schemas.microsoft.com/office/drawing/2014/main" id="{42F85084-6475-496D-929B-80E40E5D8070}"/>
              </a:ext>
            </a:extLst>
          </p:cNvPr>
          <p:cNvSpPr>
            <a:spLocks noGrp="1"/>
          </p:cNvSpPr>
          <p:nvPr>
            <p:ph type="body" sz="quarter" idx="26" hasCustomPrompt="1"/>
          </p:nvPr>
        </p:nvSpPr>
        <p:spPr>
          <a:xfrm>
            <a:off x="4284663" y="1487035"/>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39" name="Text Placeholder 35">
            <a:extLst>
              <a:ext uri="{FF2B5EF4-FFF2-40B4-BE49-F238E27FC236}">
                <a16:creationId xmlns:a16="http://schemas.microsoft.com/office/drawing/2014/main" id="{025B628E-E6B7-43D7-83EF-7A50ECDA2BE8}"/>
              </a:ext>
            </a:extLst>
          </p:cNvPr>
          <p:cNvSpPr>
            <a:spLocks noGrp="1"/>
          </p:cNvSpPr>
          <p:nvPr>
            <p:ph type="body" sz="quarter" idx="27" hasCustomPrompt="1"/>
          </p:nvPr>
        </p:nvSpPr>
        <p:spPr>
          <a:xfrm>
            <a:off x="4284663" y="1803599"/>
            <a:ext cx="4338637" cy="266700"/>
          </a:xfrm>
          <a:prstGeom prst="rect">
            <a:avLst/>
          </a:prstGeom>
        </p:spPr>
        <p:txBody>
          <a:bodyPr lIns="0" tIns="0" rIns="0" bIns="0" anchor="ctr" anchorCtr="0"/>
          <a:lstStyle>
            <a:lvl1pPr>
              <a:tabLst>
                <a:tab pos="0" algn="l"/>
              </a:tabLst>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0" name="Text Placeholder 35">
            <a:extLst>
              <a:ext uri="{FF2B5EF4-FFF2-40B4-BE49-F238E27FC236}">
                <a16:creationId xmlns:a16="http://schemas.microsoft.com/office/drawing/2014/main" id="{9AC21695-A895-4F56-8CCA-9A0A74C11812}"/>
              </a:ext>
            </a:extLst>
          </p:cNvPr>
          <p:cNvSpPr>
            <a:spLocks noGrp="1"/>
          </p:cNvSpPr>
          <p:nvPr>
            <p:ph type="body" sz="quarter" idx="28" hasCustomPrompt="1"/>
          </p:nvPr>
        </p:nvSpPr>
        <p:spPr>
          <a:xfrm>
            <a:off x="4284663" y="2117721"/>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1" name="Text Placeholder 35">
            <a:extLst>
              <a:ext uri="{FF2B5EF4-FFF2-40B4-BE49-F238E27FC236}">
                <a16:creationId xmlns:a16="http://schemas.microsoft.com/office/drawing/2014/main" id="{3EB4B84B-A8C9-4BD7-8BF0-7A61DD9F93F0}"/>
              </a:ext>
            </a:extLst>
          </p:cNvPr>
          <p:cNvSpPr>
            <a:spLocks noGrp="1"/>
          </p:cNvSpPr>
          <p:nvPr>
            <p:ph type="body" sz="quarter" idx="29" hasCustomPrompt="1"/>
          </p:nvPr>
        </p:nvSpPr>
        <p:spPr>
          <a:xfrm>
            <a:off x="4284663" y="2430780"/>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2" name="Text Placeholder 35">
            <a:extLst>
              <a:ext uri="{FF2B5EF4-FFF2-40B4-BE49-F238E27FC236}">
                <a16:creationId xmlns:a16="http://schemas.microsoft.com/office/drawing/2014/main" id="{6FCBBB07-9E35-4C75-A8C1-996701AB85A4}"/>
              </a:ext>
            </a:extLst>
          </p:cNvPr>
          <p:cNvSpPr>
            <a:spLocks noGrp="1"/>
          </p:cNvSpPr>
          <p:nvPr>
            <p:ph type="body" sz="quarter" idx="30" hasCustomPrompt="1"/>
          </p:nvPr>
        </p:nvSpPr>
        <p:spPr>
          <a:xfrm>
            <a:off x="4284663" y="2751121"/>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3" name="Text Placeholder 35">
            <a:extLst>
              <a:ext uri="{FF2B5EF4-FFF2-40B4-BE49-F238E27FC236}">
                <a16:creationId xmlns:a16="http://schemas.microsoft.com/office/drawing/2014/main" id="{D4FF342A-7A1F-473E-84E3-137D4B6DEF1E}"/>
              </a:ext>
            </a:extLst>
          </p:cNvPr>
          <p:cNvSpPr>
            <a:spLocks noGrp="1"/>
          </p:cNvSpPr>
          <p:nvPr>
            <p:ph type="body" sz="quarter" idx="31" hasCustomPrompt="1"/>
          </p:nvPr>
        </p:nvSpPr>
        <p:spPr>
          <a:xfrm>
            <a:off x="4284663" y="3062824"/>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4" name="Text Placeholder 35">
            <a:extLst>
              <a:ext uri="{FF2B5EF4-FFF2-40B4-BE49-F238E27FC236}">
                <a16:creationId xmlns:a16="http://schemas.microsoft.com/office/drawing/2014/main" id="{D74E7741-5AD5-40B2-B5B1-C40E0661B7C1}"/>
              </a:ext>
            </a:extLst>
          </p:cNvPr>
          <p:cNvSpPr>
            <a:spLocks noGrp="1"/>
          </p:cNvSpPr>
          <p:nvPr>
            <p:ph type="body" sz="quarter" idx="32" hasCustomPrompt="1"/>
          </p:nvPr>
        </p:nvSpPr>
        <p:spPr>
          <a:xfrm>
            <a:off x="4284663" y="3376459"/>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5" name="Text Placeholder 35">
            <a:extLst>
              <a:ext uri="{FF2B5EF4-FFF2-40B4-BE49-F238E27FC236}">
                <a16:creationId xmlns:a16="http://schemas.microsoft.com/office/drawing/2014/main" id="{45D389C1-6A39-4FE1-A00D-BA7D17AF7D5D}"/>
              </a:ext>
            </a:extLst>
          </p:cNvPr>
          <p:cNvSpPr>
            <a:spLocks noGrp="1"/>
          </p:cNvSpPr>
          <p:nvPr>
            <p:ph type="body" sz="quarter" idx="33" hasCustomPrompt="1"/>
          </p:nvPr>
        </p:nvSpPr>
        <p:spPr>
          <a:xfrm>
            <a:off x="4284663" y="3690316"/>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6" name="Text Placeholder 35">
            <a:extLst>
              <a:ext uri="{FF2B5EF4-FFF2-40B4-BE49-F238E27FC236}">
                <a16:creationId xmlns:a16="http://schemas.microsoft.com/office/drawing/2014/main" id="{354E3F73-8B37-4A33-A81E-835B6BC37CA8}"/>
              </a:ext>
            </a:extLst>
          </p:cNvPr>
          <p:cNvSpPr>
            <a:spLocks noGrp="1"/>
          </p:cNvSpPr>
          <p:nvPr>
            <p:ph type="body" sz="quarter" idx="34" hasCustomPrompt="1"/>
          </p:nvPr>
        </p:nvSpPr>
        <p:spPr>
          <a:xfrm>
            <a:off x="4284663" y="4009691"/>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7" name="Text Placeholder 35">
            <a:extLst>
              <a:ext uri="{FF2B5EF4-FFF2-40B4-BE49-F238E27FC236}">
                <a16:creationId xmlns:a16="http://schemas.microsoft.com/office/drawing/2014/main" id="{057A0266-7235-41FD-8970-3A9D3220A013}"/>
              </a:ext>
            </a:extLst>
          </p:cNvPr>
          <p:cNvSpPr>
            <a:spLocks noGrp="1"/>
          </p:cNvSpPr>
          <p:nvPr>
            <p:ph type="body" sz="quarter" idx="35" hasCustomPrompt="1"/>
          </p:nvPr>
        </p:nvSpPr>
        <p:spPr>
          <a:xfrm>
            <a:off x="4284663" y="4326394"/>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51" name="Rectangle 50">
            <a:extLst>
              <a:ext uri="{FF2B5EF4-FFF2-40B4-BE49-F238E27FC236}">
                <a16:creationId xmlns:a16="http://schemas.microsoft.com/office/drawing/2014/main" id="{D0114711-521A-49F2-89B8-880298C2BB6A}"/>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9" name="Title Placeholder 8">
            <a:extLst>
              <a:ext uri="{FF2B5EF4-FFF2-40B4-BE49-F238E27FC236}">
                <a16:creationId xmlns:a16="http://schemas.microsoft.com/office/drawing/2014/main" id="{96B86259-8000-4178-8895-A5D54CE78D47}"/>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Tree>
    <p:extLst>
      <p:ext uri="{BB962C8B-B14F-4D97-AF65-F5344CB8AC3E}">
        <p14:creationId xmlns:p14="http://schemas.microsoft.com/office/powerpoint/2010/main" val="7985471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_Box columns_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383B41-4113-4974-B19B-E2AA1DBC8768}"/>
              </a:ext>
            </a:extLst>
          </p:cNvPr>
          <p:cNvSpPr/>
          <p:nvPr userDrawn="1"/>
        </p:nvSpPr>
        <p:spPr>
          <a:xfrm>
            <a:off x="0" y="3409560"/>
            <a:ext cx="9144000" cy="17339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grpSp>
        <p:nvGrpSpPr>
          <p:cNvPr id="8" name="Group 7">
            <a:extLst>
              <a:ext uri="{FF2B5EF4-FFF2-40B4-BE49-F238E27FC236}">
                <a16:creationId xmlns:a16="http://schemas.microsoft.com/office/drawing/2014/main" id="{2A8A87C5-6320-4643-A6ED-4C68D5E12EC9}"/>
              </a:ext>
            </a:extLst>
          </p:cNvPr>
          <p:cNvGrpSpPr/>
          <p:nvPr userDrawn="1"/>
        </p:nvGrpSpPr>
        <p:grpSpPr>
          <a:xfrm>
            <a:off x="605265" y="822962"/>
            <a:ext cx="504056" cy="646331"/>
            <a:chOff x="467544" y="905045"/>
            <a:chExt cx="504056" cy="646331"/>
          </a:xfrm>
        </p:grpSpPr>
        <p:cxnSp>
          <p:nvCxnSpPr>
            <p:cNvPr id="10" name="Straight Connector 9">
              <a:extLst>
                <a:ext uri="{FF2B5EF4-FFF2-40B4-BE49-F238E27FC236}">
                  <a16:creationId xmlns:a16="http://schemas.microsoft.com/office/drawing/2014/main" id="{BDA64527-5FC5-4078-8420-3940A1D3EB1D}"/>
                </a:ext>
              </a:extLst>
            </p:cNvPr>
            <p:cNvCxnSpPr>
              <a:cxnSpLocks/>
            </p:cNvCxnSpPr>
            <p:nvPr/>
          </p:nvCxnSpPr>
          <p:spPr>
            <a:xfrm>
              <a:off x="467544" y="905045"/>
              <a:ext cx="0" cy="646331"/>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0F26D8C-AFF9-4BD4-8295-3C76617971F6}"/>
                </a:ext>
              </a:extLst>
            </p:cNvPr>
            <p:cNvCxnSpPr/>
            <p:nvPr/>
          </p:nvCxnSpPr>
          <p:spPr>
            <a:xfrm>
              <a:off x="467544" y="905045"/>
              <a:ext cx="504056" cy="0"/>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DFC5BD26-587C-4725-92A1-432582F27E54}"/>
              </a:ext>
            </a:extLst>
          </p:cNvPr>
          <p:cNvGrpSpPr/>
          <p:nvPr userDrawn="1"/>
        </p:nvGrpSpPr>
        <p:grpSpPr>
          <a:xfrm>
            <a:off x="2224691" y="822962"/>
            <a:ext cx="504056" cy="646331"/>
            <a:chOff x="467544" y="905045"/>
            <a:chExt cx="504056" cy="646331"/>
          </a:xfrm>
        </p:grpSpPr>
        <p:cxnSp>
          <p:nvCxnSpPr>
            <p:cNvPr id="13" name="Straight Connector 12">
              <a:extLst>
                <a:ext uri="{FF2B5EF4-FFF2-40B4-BE49-F238E27FC236}">
                  <a16:creationId xmlns:a16="http://schemas.microsoft.com/office/drawing/2014/main" id="{75F586A7-9EEC-4D84-B1E1-FD7818619FE5}"/>
                </a:ext>
              </a:extLst>
            </p:cNvPr>
            <p:cNvCxnSpPr>
              <a:cxnSpLocks/>
            </p:cNvCxnSpPr>
            <p:nvPr/>
          </p:nvCxnSpPr>
          <p:spPr>
            <a:xfrm>
              <a:off x="467544" y="905045"/>
              <a:ext cx="0" cy="646331"/>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CBF118-4E16-4FAC-B449-326A25407809}"/>
                </a:ext>
              </a:extLst>
            </p:cNvPr>
            <p:cNvCxnSpPr/>
            <p:nvPr/>
          </p:nvCxnSpPr>
          <p:spPr>
            <a:xfrm>
              <a:off x="467544" y="905045"/>
              <a:ext cx="504056" cy="0"/>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A61032CB-C56E-44CB-927A-7167DB361879}"/>
              </a:ext>
            </a:extLst>
          </p:cNvPr>
          <p:cNvGrpSpPr/>
          <p:nvPr userDrawn="1"/>
        </p:nvGrpSpPr>
        <p:grpSpPr>
          <a:xfrm>
            <a:off x="3846282" y="822962"/>
            <a:ext cx="504056" cy="646331"/>
            <a:chOff x="467544" y="905045"/>
            <a:chExt cx="504056" cy="646331"/>
          </a:xfrm>
        </p:grpSpPr>
        <p:cxnSp>
          <p:nvCxnSpPr>
            <p:cNvPr id="16" name="Straight Connector 15">
              <a:extLst>
                <a:ext uri="{FF2B5EF4-FFF2-40B4-BE49-F238E27FC236}">
                  <a16:creationId xmlns:a16="http://schemas.microsoft.com/office/drawing/2014/main" id="{E33C216C-C4C6-4713-AA12-E15D94EA2DFB}"/>
                </a:ext>
              </a:extLst>
            </p:cNvPr>
            <p:cNvCxnSpPr>
              <a:cxnSpLocks/>
            </p:cNvCxnSpPr>
            <p:nvPr/>
          </p:nvCxnSpPr>
          <p:spPr>
            <a:xfrm>
              <a:off x="467544" y="905045"/>
              <a:ext cx="0" cy="646331"/>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7C97A8A-2BEE-45B6-A3D8-229DBD1CC292}"/>
                </a:ext>
              </a:extLst>
            </p:cNvPr>
            <p:cNvCxnSpPr/>
            <p:nvPr/>
          </p:nvCxnSpPr>
          <p:spPr>
            <a:xfrm>
              <a:off x="467544" y="905045"/>
              <a:ext cx="504056" cy="0"/>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578E3915-2B64-442E-8B42-E1FBF23F1CBC}"/>
              </a:ext>
            </a:extLst>
          </p:cNvPr>
          <p:cNvGrpSpPr/>
          <p:nvPr userDrawn="1"/>
        </p:nvGrpSpPr>
        <p:grpSpPr>
          <a:xfrm>
            <a:off x="5454637" y="822962"/>
            <a:ext cx="504056" cy="646331"/>
            <a:chOff x="467544" y="905045"/>
            <a:chExt cx="504056" cy="646331"/>
          </a:xfrm>
        </p:grpSpPr>
        <p:cxnSp>
          <p:nvCxnSpPr>
            <p:cNvPr id="19" name="Straight Connector 18">
              <a:extLst>
                <a:ext uri="{FF2B5EF4-FFF2-40B4-BE49-F238E27FC236}">
                  <a16:creationId xmlns:a16="http://schemas.microsoft.com/office/drawing/2014/main" id="{4898373F-C87C-41CA-B61A-4F1FD642A11E}"/>
                </a:ext>
              </a:extLst>
            </p:cNvPr>
            <p:cNvCxnSpPr>
              <a:cxnSpLocks/>
            </p:cNvCxnSpPr>
            <p:nvPr/>
          </p:nvCxnSpPr>
          <p:spPr>
            <a:xfrm>
              <a:off x="467544" y="905045"/>
              <a:ext cx="0" cy="646331"/>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A57CB90-9631-49BB-815F-63EA584EC42E}"/>
                </a:ext>
              </a:extLst>
            </p:cNvPr>
            <p:cNvCxnSpPr/>
            <p:nvPr/>
          </p:nvCxnSpPr>
          <p:spPr>
            <a:xfrm>
              <a:off x="467544" y="905045"/>
              <a:ext cx="504056" cy="0"/>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3094FC3A-E47D-476A-AC6B-8CB5BC0142B8}"/>
              </a:ext>
            </a:extLst>
          </p:cNvPr>
          <p:cNvGrpSpPr/>
          <p:nvPr userDrawn="1"/>
        </p:nvGrpSpPr>
        <p:grpSpPr>
          <a:xfrm>
            <a:off x="7036765" y="822962"/>
            <a:ext cx="504056" cy="646331"/>
            <a:chOff x="467544" y="905045"/>
            <a:chExt cx="504056" cy="646331"/>
          </a:xfrm>
        </p:grpSpPr>
        <p:cxnSp>
          <p:nvCxnSpPr>
            <p:cNvPr id="22" name="Straight Connector 21">
              <a:extLst>
                <a:ext uri="{FF2B5EF4-FFF2-40B4-BE49-F238E27FC236}">
                  <a16:creationId xmlns:a16="http://schemas.microsoft.com/office/drawing/2014/main" id="{0D889367-E03B-400E-A796-95D0E43EC2D5}"/>
                </a:ext>
              </a:extLst>
            </p:cNvPr>
            <p:cNvCxnSpPr>
              <a:cxnSpLocks/>
            </p:cNvCxnSpPr>
            <p:nvPr/>
          </p:nvCxnSpPr>
          <p:spPr>
            <a:xfrm>
              <a:off x="467544" y="905045"/>
              <a:ext cx="0" cy="646331"/>
            </a:xfrm>
            <a:prstGeom prst="line">
              <a:avLst/>
            </a:prstGeom>
            <a:ln w="25400" cap="rnd" cmpd="sng">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DC22F8-674E-4BE8-A083-1E890D6F1EA5}"/>
                </a:ext>
              </a:extLst>
            </p:cNvPr>
            <p:cNvCxnSpPr/>
            <p:nvPr/>
          </p:nvCxnSpPr>
          <p:spPr>
            <a:xfrm>
              <a:off x="467544" y="905045"/>
              <a:ext cx="504056" cy="0"/>
            </a:xfrm>
            <a:prstGeom prst="line">
              <a:avLst/>
            </a:prstGeom>
            <a:ln w="25400" cap="rnd" cmpd="sng">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D878547F-9427-4283-BF96-F2723EE5E7DA}"/>
              </a:ext>
            </a:extLst>
          </p:cNvPr>
          <p:cNvSpPr/>
          <p:nvPr userDrawn="1"/>
        </p:nvSpPr>
        <p:spPr>
          <a:xfrm>
            <a:off x="533268" y="3291830"/>
            <a:ext cx="1203992" cy="11773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6A07AE6-C5BF-4823-87B2-2002D9F2FF7B}"/>
              </a:ext>
            </a:extLst>
          </p:cNvPr>
          <p:cNvSpPr/>
          <p:nvPr userDrawn="1"/>
        </p:nvSpPr>
        <p:spPr>
          <a:xfrm>
            <a:off x="1901289" y="3291830"/>
            <a:ext cx="1203992" cy="1177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C38929B6-B122-474F-8842-9D8C68EBABD1}"/>
              </a:ext>
            </a:extLst>
          </p:cNvPr>
          <p:cNvSpPr/>
          <p:nvPr userDrawn="1"/>
        </p:nvSpPr>
        <p:spPr>
          <a:xfrm>
            <a:off x="3269310" y="3291830"/>
            <a:ext cx="1203992" cy="117730"/>
          </a:xfrm>
          <a:prstGeom prst="rect">
            <a:avLst/>
          </a:prstGeom>
          <a:solidFill>
            <a:srgbClr val="0090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F258251-9955-4A39-BA1F-202B34DB26C4}"/>
              </a:ext>
            </a:extLst>
          </p:cNvPr>
          <p:cNvSpPr/>
          <p:nvPr userDrawn="1"/>
        </p:nvSpPr>
        <p:spPr>
          <a:xfrm>
            <a:off x="4637724" y="3291830"/>
            <a:ext cx="1203992" cy="117730"/>
          </a:xfrm>
          <a:prstGeom prst="rect">
            <a:avLst/>
          </a:prstGeom>
          <a:solidFill>
            <a:srgbClr val="40A9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8ADDB33-A01A-4B57-A295-F19142D4B798}"/>
              </a:ext>
            </a:extLst>
          </p:cNvPr>
          <p:cNvSpPr/>
          <p:nvPr userDrawn="1"/>
        </p:nvSpPr>
        <p:spPr>
          <a:xfrm>
            <a:off x="6020586" y="3291830"/>
            <a:ext cx="1203992" cy="117730"/>
          </a:xfrm>
          <a:prstGeom prst="rect">
            <a:avLst/>
          </a:prstGeom>
          <a:solidFill>
            <a:srgbClr val="3AC0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1CAA3250-1F7B-498D-9E82-81F9A0845343}"/>
              </a:ext>
            </a:extLst>
          </p:cNvPr>
          <p:cNvSpPr/>
          <p:nvPr userDrawn="1"/>
        </p:nvSpPr>
        <p:spPr>
          <a:xfrm>
            <a:off x="7406740" y="3291830"/>
            <a:ext cx="1203992" cy="117730"/>
          </a:xfrm>
          <a:prstGeom prst="rect">
            <a:avLst/>
          </a:prstGeom>
          <a:solidFill>
            <a:srgbClr val="87D1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Text Placeholder 30">
            <a:extLst>
              <a:ext uri="{FF2B5EF4-FFF2-40B4-BE49-F238E27FC236}">
                <a16:creationId xmlns:a16="http://schemas.microsoft.com/office/drawing/2014/main" id="{47186F0B-C287-4C1D-9852-4B98C30F5B24}"/>
              </a:ext>
            </a:extLst>
          </p:cNvPr>
          <p:cNvSpPr>
            <a:spLocks noGrp="1"/>
          </p:cNvSpPr>
          <p:nvPr>
            <p:ph type="body" sz="quarter" idx="11" hasCustomPrompt="1"/>
          </p:nvPr>
        </p:nvSpPr>
        <p:spPr>
          <a:xfrm>
            <a:off x="1901290"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a:t>Add </a:t>
            </a:r>
            <a:r>
              <a:rPr lang="en-US" err="1"/>
              <a:t>texte</a:t>
            </a:r>
            <a:r>
              <a:rPr lang="en-US"/>
              <a:t> here</a:t>
            </a:r>
            <a:endParaRPr lang="fr-FR"/>
          </a:p>
        </p:txBody>
      </p:sp>
      <p:sp>
        <p:nvSpPr>
          <p:cNvPr id="32" name="Text Placeholder 30">
            <a:extLst>
              <a:ext uri="{FF2B5EF4-FFF2-40B4-BE49-F238E27FC236}">
                <a16:creationId xmlns:a16="http://schemas.microsoft.com/office/drawing/2014/main" id="{FE1ECDEA-63CF-4CEF-BC4B-D0D74307BBC7}"/>
              </a:ext>
            </a:extLst>
          </p:cNvPr>
          <p:cNvSpPr>
            <a:spLocks noGrp="1"/>
          </p:cNvSpPr>
          <p:nvPr>
            <p:ph type="body" sz="quarter" idx="12" hasCustomPrompt="1"/>
          </p:nvPr>
        </p:nvSpPr>
        <p:spPr>
          <a:xfrm>
            <a:off x="533269"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a:t>Add </a:t>
            </a:r>
            <a:r>
              <a:rPr lang="en-US" err="1"/>
              <a:t>texte</a:t>
            </a:r>
            <a:r>
              <a:rPr lang="en-US"/>
              <a:t> here</a:t>
            </a:r>
            <a:endParaRPr lang="fr-FR"/>
          </a:p>
        </p:txBody>
      </p:sp>
      <p:sp>
        <p:nvSpPr>
          <p:cNvPr id="33" name="Text Placeholder 30">
            <a:extLst>
              <a:ext uri="{FF2B5EF4-FFF2-40B4-BE49-F238E27FC236}">
                <a16:creationId xmlns:a16="http://schemas.microsoft.com/office/drawing/2014/main" id="{983E808B-B2B5-4983-829B-EAD9A3487C63}"/>
              </a:ext>
            </a:extLst>
          </p:cNvPr>
          <p:cNvSpPr>
            <a:spLocks noGrp="1"/>
          </p:cNvSpPr>
          <p:nvPr>
            <p:ph type="body" sz="quarter" idx="13" hasCustomPrompt="1"/>
          </p:nvPr>
        </p:nvSpPr>
        <p:spPr>
          <a:xfrm>
            <a:off x="3269311"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a:t>Add </a:t>
            </a:r>
            <a:r>
              <a:rPr lang="en-US" err="1"/>
              <a:t>texte</a:t>
            </a:r>
            <a:r>
              <a:rPr lang="en-US"/>
              <a:t> here</a:t>
            </a:r>
            <a:endParaRPr lang="fr-FR"/>
          </a:p>
        </p:txBody>
      </p:sp>
      <p:sp>
        <p:nvSpPr>
          <p:cNvPr id="34" name="Text Placeholder 30">
            <a:extLst>
              <a:ext uri="{FF2B5EF4-FFF2-40B4-BE49-F238E27FC236}">
                <a16:creationId xmlns:a16="http://schemas.microsoft.com/office/drawing/2014/main" id="{85CB09B8-D584-456A-B9DA-2845F7A9A1DD}"/>
              </a:ext>
            </a:extLst>
          </p:cNvPr>
          <p:cNvSpPr>
            <a:spLocks noGrp="1"/>
          </p:cNvSpPr>
          <p:nvPr>
            <p:ph type="body" sz="quarter" idx="14" hasCustomPrompt="1"/>
          </p:nvPr>
        </p:nvSpPr>
        <p:spPr>
          <a:xfrm>
            <a:off x="4637725"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a:t>Add </a:t>
            </a:r>
            <a:r>
              <a:rPr lang="en-US" err="1"/>
              <a:t>texte</a:t>
            </a:r>
            <a:r>
              <a:rPr lang="en-US"/>
              <a:t> here</a:t>
            </a:r>
            <a:endParaRPr lang="fr-FR"/>
          </a:p>
        </p:txBody>
      </p:sp>
      <p:sp>
        <p:nvSpPr>
          <p:cNvPr id="35" name="Text Placeholder 30">
            <a:extLst>
              <a:ext uri="{FF2B5EF4-FFF2-40B4-BE49-F238E27FC236}">
                <a16:creationId xmlns:a16="http://schemas.microsoft.com/office/drawing/2014/main" id="{9EE5495B-3BEC-447C-AB42-EAF09A649788}"/>
              </a:ext>
            </a:extLst>
          </p:cNvPr>
          <p:cNvSpPr>
            <a:spLocks noGrp="1"/>
          </p:cNvSpPr>
          <p:nvPr>
            <p:ph type="body" sz="quarter" idx="15" hasCustomPrompt="1"/>
          </p:nvPr>
        </p:nvSpPr>
        <p:spPr>
          <a:xfrm>
            <a:off x="6020587"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a:t>Add </a:t>
            </a:r>
            <a:r>
              <a:rPr lang="en-US" err="1"/>
              <a:t>texte</a:t>
            </a:r>
            <a:r>
              <a:rPr lang="en-US"/>
              <a:t> here</a:t>
            </a:r>
            <a:endParaRPr lang="fr-FR"/>
          </a:p>
        </p:txBody>
      </p:sp>
      <p:sp>
        <p:nvSpPr>
          <p:cNvPr id="36" name="Text Placeholder 30">
            <a:extLst>
              <a:ext uri="{FF2B5EF4-FFF2-40B4-BE49-F238E27FC236}">
                <a16:creationId xmlns:a16="http://schemas.microsoft.com/office/drawing/2014/main" id="{B82AE033-5C43-4841-9830-C336D97D8214}"/>
              </a:ext>
            </a:extLst>
          </p:cNvPr>
          <p:cNvSpPr>
            <a:spLocks noGrp="1"/>
          </p:cNvSpPr>
          <p:nvPr>
            <p:ph type="body" sz="quarter" idx="16" hasCustomPrompt="1"/>
          </p:nvPr>
        </p:nvSpPr>
        <p:spPr>
          <a:xfrm>
            <a:off x="7407536" y="3409950"/>
            <a:ext cx="1202400"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a:t>Add </a:t>
            </a:r>
            <a:r>
              <a:rPr lang="en-US" err="1"/>
              <a:t>texte</a:t>
            </a:r>
            <a:r>
              <a:rPr lang="en-US"/>
              <a:t> here</a:t>
            </a:r>
            <a:endParaRPr lang="fr-FR"/>
          </a:p>
        </p:txBody>
      </p:sp>
      <p:sp>
        <p:nvSpPr>
          <p:cNvPr id="38" name="Text Placeholder 37">
            <a:extLst>
              <a:ext uri="{FF2B5EF4-FFF2-40B4-BE49-F238E27FC236}">
                <a16:creationId xmlns:a16="http://schemas.microsoft.com/office/drawing/2014/main" id="{ABF9D5DD-EE46-415B-8BC8-69B11B75E5EC}"/>
              </a:ext>
            </a:extLst>
          </p:cNvPr>
          <p:cNvSpPr>
            <a:spLocks noGrp="1"/>
          </p:cNvSpPr>
          <p:nvPr>
            <p:ph type="body" sz="quarter" idx="17" hasCustomPrompt="1"/>
          </p:nvPr>
        </p:nvSpPr>
        <p:spPr>
          <a:xfrm>
            <a:off x="785218"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39" name="Text Placeholder 37">
            <a:extLst>
              <a:ext uri="{FF2B5EF4-FFF2-40B4-BE49-F238E27FC236}">
                <a16:creationId xmlns:a16="http://schemas.microsoft.com/office/drawing/2014/main" id="{A0A0D19C-25E7-4EAA-A706-13B06557988F}"/>
              </a:ext>
            </a:extLst>
          </p:cNvPr>
          <p:cNvSpPr>
            <a:spLocks noGrp="1"/>
          </p:cNvSpPr>
          <p:nvPr>
            <p:ph type="body" sz="quarter" idx="18" hasCustomPrompt="1"/>
          </p:nvPr>
        </p:nvSpPr>
        <p:spPr>
          <a:xfrm>
            <a:off x="2406809"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40" name="Text Placeholder 37">
            <a:extLst>
              <a:ext uri="{FF2B5EF4-FFF2-40B4-BE49-F238E27FC236}">
                <a16:creationId xmlns:a16="http://schemas.microsoft.com/office/drawing/2014/main" id="{CF81FA76-C88F-4072-9D68-CFC202DCE7B2}"/>
              </a:ext>
            </a:extLst>
          </p:cNvPr>
          <p:cNvSpPr>
            <a:spLocks noGrp="1"/>
          </p:cNvSpPr>
          <p:nvPr>
            <p:ph type="body" sz="quarter" idx="19" hasCustomPrompt="1"/>
          </p:nvPr>
        </p:nvSpPr>
        <p:spPr>
          <a:xfrm>
            <a:off x="4028399"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41" name="Text Placeholder 37">
            <a:extLst>
              <a:ext uri="{FF2B5EF4-FFF2-40B4-BE49-F238E27FC236}">
                <a16:creationId xmlns:a16="http://schemas.microsoft.com/office/drawing/2014/main" id="{4C7FCD90-4F2B-477F-8618-3AC031F5E0FA}"/>
              </a:ext>
            </a:extLst>
          </p:cNvPr>
          <p:cNvSpPr>
            <a:spLocks noGrp="1"/>
          </p:cNvSpPr>
          <p:nvPr>
            <p:ph type="body" sz="quarter" idx="20" hasCustomPrompt="1"/>
          </p:nvPr>
        </p:nvSpPr>
        <p:spPr>
          <a:xfrm>
            <a:off x="5641943"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42" name="Text Placeholder 37">
            <a:extLst>
              <a:ext uri="{FF2B5EF4-FFF2-40B4-BE49-F238E27FC236}">
                <a16:creationId xmlns:a16="http://schemas.microsoft.com/office/drawing/2014/main" id="{8EF24AA6-FA6A-4281-890D-8342772C235C}"/>
              </a:ext>
            </a:extLst>
          </p:cNvPr>
          <p:cNvSpPr>
            <a:spLocks noGrp="1"/>
          </p:cNvSpPr>
          <p:nvPr>
            <p:ph type="body" sz="quarter" idx="21" hasCustomPrompt="1"/>
          </p:nvPr>
        </p:nvSpPr>
        <p:spPr>
          <a:xfrm>
            <a:off x="7224070"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46" name="Rectangle 45">
            <a:extLst>
              <a:ext uri="{FF2B5EF4-FFF2-40B4-BE49-F238E27FC236}">
                <a16:creationId xmlns:a16="http://schemas.microsoft.com/office/drawing/2014/main" id="{DC528ADC-1912-4228-911B-C8253EDBF6F1}"/>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TextBox 49">
            <a:extLst>
              <a:ext uri="{FF2B5EF4-FFF2-40B4-BE49-F238E27FC236}">
                <a16:creationId xmlns:a16="http://schemas.microsoft.com/office/drawing/2014/main" id="{7E280060-9BB3-42F1-AA60-2C3F6981BB91}"/>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51" name="Title Placeholder 8">
            <a:extLst>
              <a:ext uri="{FF2B5EF4-FFF2-40B4-BE49-F238E27FC236}">
                <a16:creationId xmlns:a16="http://schemas.microsoft.com/office/drawing/2014/main" id="{BCDDB2F9-CFB4-488D-9296-F6AF51E70DFA}"/>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52" name="Text Placeholder 6">
            <a:extLst>
              <a:ext uri="{FF2B5EF4-FFF2-40B4-BE49-F238E27FC236}">
                <a16:creationId xmlns:a16="http://schemas.microsoft.com/office/drawing/2014/main" id="{36DD3D53-6556-4516-9894-F07C6D24EAC6}"/>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pic>
        <p:nvPicPr>
          <p:cNvPr id="43" name="Picture 42" descr="Logo&#10;&#10;Description automatically generated">
            <a:extLst>
              <a:ext uri="{FF2B5EF4-FFF2-40B4-BE49-F238E27FC236}">
                <a16:creationId xmlns:a16="http://schemas.microsoft.com/office/drawing/2014/main" id="{C456D6B2-17F1-4E22-8A04-A5497FC9B840}"/>
              </a:ext>
            </a:extLst>
          </p:cNvPr>
          <p:cNvPicPr>
            <a:picLocks noChangeAspect="1"/>
          </p:cNvPicPr>
          <p:nvPr userDrawn="1"/>
        </p:nvPicPr>
        <p:blipFill>
          <a:blip r:embed="rId2"/>
          <a:stretch>
            <a:fillRect/>
          </a:stretch>
        </p:blipFill>
        <p:spPr>
          <a:xfrm>
            <a:off x="508743" y="4736671"/>
            <a:ext cx="815796" cy="292608"/>
          </a:xfrm>
          <a:prstGeom prst="rect">
            <a:avLst/>
          </a:prstGeom>
        </p:spPr>
      </p:pic>
    </p:spTree>
    <p:extLst>
      <p:ext uri="{BB962C8B-B14F-4D97-AF65-F5344CB8AC3E}">
        <p14:creationId xmlns:p14="http://schemas.microsoft.com/office/powerpoint/2010/main" val="820734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_Box columns_02">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BD748C4-179C-428F-B7F6-F2384BADD260}"/>
              </a:ext>
            </a:extLst>
          </p:cNvPr>
          <p:cNvSpPr/>
          <p:nvPr userDrawn="1"/>
        </p:nvSpPr>
        <p:spPr>
          <a:xfrm>
            <a:off x="0" y="3582268"/>
            <a:ext cx="9144000" cy="1561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D9B97AAC-EA00-412A-8069-DD5C4A9C88FB}"/>
              </a:ext>
            </a:extLst>
          </p:cNvPr>
          <p:cNvGrpSpPr/>
          <p:nvPr userDrawn="1"/>
        </p:nvGrpSpPr>
        <p:grpSpPr>
          <a:xfrm>
            <a:off x="1737260" y="3336934"/>
            <a:ext cx="1218966" cy="1284775"/>
            <a:chOff x="518294" y="3201130"/>
            <a:chExt cx="1218966" cy="1284775"/>
          </a:xfrm>
        </p:grpSpPr>
        <p:sp>
          <p:nvSpPr>
            <p:cNvPr id="30" name="Rectangle 29">
              <a:extLst>
                <a:ext uri="{FF2B5EF4-FFF2-40B4-BE49-F238E27FC236}">
                  <a16:creationId xmlns:a16="http://schemas.microsoft.com/office/drawing/2014/main" id="{2D925AFB-BA67-4959-AD35-FB44172E7281}"/>
                </a:ext>
              </a:extLst>
            </p:cNvPr>
            <p:cNvSpPr/>
            <p:nvPr/>
          </p:nvSpPr>
          <p:spPr>
            <a:xfrm>
              <a:off x="533268" y="3281913"/>
              <a:ext cx="1203992" cy="1203992"/>
            </a:xfrm>
            <a:prstGeom prst="rect">
              <a:avLst/>
            </a:prstGeom>
            <a:solidFill>
              <a:schemeClr val="bg1"/>
            </a:solidFill>
            <a:ln w="19050">
              <a:solidFill>
                <a:srgbClr val="41B6E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1">
                <a:solidFill>
                  <a:srgbClr val="41B6E6"/>
                </a:solidFill>
              </a:endParaRPr>
            </a:p>
          </p:txBody>
        </p:sp>
        <p:sp>
          <p:nvSpPr>
            <p:cNvPr id="31" name="Rectangle 30">
              <a:extLst>
                <a:ext uri="{FF2B5EF4-FFF2-40B4-BE49-F238E27FC236}">
                  <a16:creationId xmlns:a16="http://schemas.microsoft.com/office/drawing/2014/main" id="{68EE7C18-866A-4782-BC1F-068D6762EF96}"/>
                </a:ext>
              </a:extLst>
            </p:cNvPr>
            <p:cNvSpPr/>
            <p:nvPr/>
          </p:nvSpPr>
          <p:spPr>
            <a:xfrm>
              <a:off x="518294"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32" name="Group 31">
            <a:extLst>
              <a:ext uri="{FF2B5EF4-FFF2-40B4-BE49-F238E27FC236}">
                <a16:creationId xmlns:a16="http://schemas.microsoft.com/office/drawing/2014/main" id="{24296FBD-E4FA-4AE5-9744-322F8A5074E9}"/>
              </a:ext>
            </a:extLst>
          </p:cNvPr>
          <p:cNvGrpSpPr/>
          <p:nvPr userDrawn="1"/>
        </p:nvGrpSpPr>
        <p:grpSpPr>
          <a:xfrm>
            <a:off x="3100268" y="3336934"/>
            <a:ext cx="1224110" cy="1290170"/>
            <a:chOff x="1881302" y="3201130"/>
            <a:chExt cx="1224110" cy="1290170"/>
          </a:xfrm>
        </p:grpSpPr>
        <p:sp>
          <p:nvSpPr>
            <p:cNvPr id="33" name="Rectangle 32">
              <a:extLst>
                <a:ext uri="{FF2B5EF4-FFF2-40B4-BE49-F238E27FC236}">
                  <a16:creationId xmlns:a16="http://schemas.microsoft.com/office/drawing/2014/main" id="{427F120E-7879-457F-BB4F-DBB93EDDADD7}"/>
                </a:ext>
              </a:extLst>
            </p:cNvPr>
            <p:cNvSpPr/>
            <p:nvPr/>
          </p:nvSpPr>
          <p:spPr>
            <a:xfrm>
              <a:off x="1901420" y="3287308"/>
              <a:ext cx="1203992" cy="1203992"/>
            </a:xfrm>
            <a:prstGeom prst="rect">
              <a:avLst/>
            </a:prstGeom>
            <a:solidFill>
              <a:schemeClr val="bg1"/>
            </a:solidFill>
            <a:ln w="19050">
              <a:solidFill>
                <a:srgbClr val="41B6E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rgbClr val="41B6E6"/>
                </a:solidFill>
              </a:endParaRPr>
            </a:p>
          </p:txBody>
        </p:sp>
        <p:sp>
          <p:nvSpPr>
            <p:cNvPr id="34" name="Rectangle 33">
              <a:extLst>
                <a:ext uri="{FF2B5EF4-FFF2-40B4-BE49-F238E27FC236}">
                  <a16:creationId xmlns:a16="http://schemas.microsoft.com/office/drawing/2014/main" id="{217767DB-164D-418F-8037-6CF1A0F59DC3}"/>
                </a:ext>
              </a:extLst>
            </p:cNvPr>
            <p:cNvSpPr/>
            <p:nvPr/>
          </p:nvSpPr>
          <p:spPr>
            <a:xfrm>
              <a:off x="1881302"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35" name="Group 34">
            <a:extLst>
              <a:ext uri="{FF2B5EF4-FFF2-40B4-BE49-F238E27FC236}">
                <a16:creationId xmlns:a16="http://schemas.microsoft.com/office/drawing/2014/main" id="{B33CE692-AAAB-42EF-86E8-6D39891E6429}"/>
              </a:ext>
            </a:extLst>
          </p:cNvPr>
          <p:cNvGrpSpPr/>
          <p:nvPr userDrawn="1"/>
        </p:nvGrpSpPr>
        <p:grpSpPr>
          <a:xfrm>
            <a:off x="4463276" y="3336934"/>
            <a:ext cx="1229254" cy="1292216"/>
            <a:chOff x="3244310" y="3201130"/>
            <a:chExt cx="1229254" cy="1292216"/>
          </a:xfrm>
        </p:grpSpPr>
        <p:sp>
          <p:nvSpPr>
            <p:cNvPr id="36" name="Rectangle 35">
              <a:extLst>
                <a:ext uri="{FF2B5EF4-FFF2-40B4-BE49-F238E27FC236}">
                  <a16:creationId xmlns:a16="http://schemas.microsoft.com/office/drawing/2014/main" id="{DCB58364-9555-446C-AF05-ED107866D929}"/>
                </a:ext>
              </a:extLst>
            </p:cNvPr>
            <p:cNvSpPr/>
            <p:nvPr/>
          </p:nvSpPr>
          <p:spPr>
            <a:xfrm>
              <a:off x="3269572" y="3289354"/>
              <a:ext cx="1203992" cy="1203992"/>
            </a:xfrm>
            <a:prstGeom prst="rect">
              <a:avLst/>
            </a:prstGeom>
            <a:solidFill>
              <a:schemeClr val="bg1"/>
            </a:solidFill>
            <a:ln w="19050">
              <a:solidFill>
                <a:srgbClr val="41B6E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rgbClr val="41B6E6"/>
                </a:solidFill>
              </a:endParaRPr>
            </a:p>
          </p:txBody>
        </p:sp>
        <p:sp>
          <p:nvSpPr>
            <p:cNvPr id="37" name="Rectangle 36">
              <a:extLst>
                <a:ext uri="{FF2B5EF4-FFF2-40B4-BE49-F238E27FC236}">
                  <a16:creationId xmlns:a16="http://schemas.microsoft.com/office/drawing/2014/main" id="{87B874B0-C387-4AE8-AA87-6111686FF77D}"/>
                </a:ext>
              </a:extLst>
            </p:cNvPr>
            <p:cNvSpPr/>
            <p:nvPr/>
          </p:nvSpPr>
          <p:spPr>
            <a:xfrm>
              <a:off x="3244310"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38" name="Group 37">
            <a:extLst>
              <a:ext uri="{FF2B5EF4-FFF2-40B4-BE49-F238E27FC236}">
                <a16:creationId xmlns:a16="http://schemas.microsoft.com/office/drawing/2014/main" id="{4E480084-C7AC-470F-9A0F-D56B83D17FC5}"/>
              </a:ext>
            </a:extLst>
          </p:cNvPr>
          <p:cNvGrpSpPr/>
          <p:nvPr userDrawn="1"/>
        </p:nvGrpSpPr>
        <p:grpSpPr>
          <a:xfrm>
            <a:off x="5829856" y="3336934"/>
            <a:ext cx="1230826" cy="1292216"/>
            <a:chOff x="4610890" y="3201130"/>
            <a:chExt cx="1230826" cy="1292216"/>
          </a:xfrm>
        </p:grpSpPr>
        <p:sp>
          <p:nvSpPr>
            <p:cNvPr id="39" name="Rectangle 38">
              <a:extLst>
                <a:ext uri="{FF2B5EF4-FFF2-40B4-BE49-F238E27FC236}">
                  <a16:creationId xmlns:a16="http://schemas.microsoft.com/office/drawing/2014/main" id="{524D8578-B866-4599-88B7-DD696BA8A486}"/>
                </a:ext>
              </a:extLst>
            </p:cNvPr>
            <p:cNvSpPr/>
            <p:nvPr/>
          </p:nvSpPr>
          <p:spPr>
            <a:xfrm>
              <a:off x="4637724" y="3289354"/>
              <a:ext cx="1203992" cy="1203992"/>
            </a:xfrm>
            <a:prstGeom prst="rect">
              <a:avLst/>
            </a:prstGeom>
            <a:solidFill>
              <a:schemeClr val="bg1"/>
            </a:solidFill>
            <a:ln w="19050">
              <a:solidFill>
                <a:srgbClr val="41B6E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solidFill>
                  <a:srgbClr val="41B6E6"/>
                </a:solidFill>
              </a:endParaRPr>
            </a:p>
          </p:txBody>
        </p:sp>
        <p:sp>
          <p:nvSpPr>
            <p:cNvPr id="40" name="Rectangle 39">
              <a:extLst>
                <a:ext uri="{FF2B5EF4-FFF2-40B4-BE49-F238E27FC236}">
                  <a16:creationId xmlns:a16="http://schemas.microsoft.com/office/drawing/2014/main" id="{211B79F3-6396-4C84-AFAB-746B73034FB7}"/>
                </a:ext>
              </a:extLst>
            </p:cNvPr>
            <p:cNvSpPr/>
            <p:nvPr/>
          </p:nvSpPr>
          <p:spPr>
            <a:xfrm>
              <a:off x="4610890"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grpSp>
        <p:nvGrpSpPr>
          <p:cNvPr id="7" name="Group 6">
            <a:extLst>
              <a:ext uri="{FF2B5EF4-FFF2-40B4-BE49-F238E27FC236}">
                <a16:creationId xmlns:a16="http://schemas.microsoft.com/office/drawing/2014/main" id="{EE83EB27-0151-4425-A002-C9CE98F05818}"/>
              </a:ext>
            </a:extLst>
          </p:cNvPr>
          <p:cNvGrpSpPr/>
          <p:nvPr userDrawn="1"/>
        </p:nvGrpSpPr>
        <p:grpSpPr>
          <a:xfrm>
            <a:off x="605265" y="822962"/>
            <a:ext cx="504056" cy="646331"/>
            <a:chOff x="467544" y="905045"/>
            <a:chExt cx="504056" cy="646331"/>
          </a:xfrm>
        </p:grpSpPr>
        <p:cxnSp>
          <p:nvCxnSpPr>
            <p:cNvPr id="8" name="Straight Connector 7">
              <a:extLst>
                <a:ext uri="{FF2B5EF4-FFF2-40B4-BE49-F238E27FC236}">
                  <a16:creationId xmlns:a16="http://schemas.microsoft.com/office/drawing/2014/main" id="{74757A59-E3E5-4172-B379-2B8992BCAB6C}"/>
                </a:ext>
              </a:extLst>
            </p:cNvPr>
            <p:cNvCxnSpPr>
              <a:cxnSpLocks/>
            </p:cNvCxnSpPr>
            <p:nvPr/>
          </p:nvCxnSpPr>
          <p:spPr>
            <a:xfrm>
              <a:off x="467544" y="905045"/>
              <a:ext cx="0" cy="646331"/>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008928-3A9C-4BDF-ABA7-D8927A862FF1}"/>
                </a:ext>
              </a:extLst>
            </p:cNvPr>
            <p:cNvCxnSpPr/>
            <p:nvPr/>
          </p:nvCxnSpPr>
          <p:spPr>
            <a:xfrm>
              <a:off x="467544" y="905045"/>
              <a:ext cx="504056" cy="0"/>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763C214-4647-4D59-A691-0E2685416F5E}"/>
              </a:ext>
            </a:extLst>
          </p:cNvPr>
          <p:cNvGrpSpPr/>
          <p:nvPr userDrawn="1"/>
        </p:nvGrpSpPr>
        <p:grpSpPr>
          <a:xfrm>
            <a:off x="2224691" y="822962"/>
            <a:ext cx="504056" cy="646331"/>
            <a:chOff x="467544" y="905045"/>
            <a:chExt cx="504056" cy="646331"/>
          </a:xfrm>
        </p:grpSpPr>
        <p:cxnSp>
          <p:nvCxnSpPr>
            <p:cNvPr id="12" name="Straight Connector 11">
              <a:extLst>
                <a:ext uri="{FF2B5EF4-FFF2-40B4-BE49-F238E27FC236}">
                  <a16:creationId xmlns:a16="http://schemas.microsoft.com/office/drawing/2014/main" id="{83421332-C1E7-4A28-BE90-530CD7244CEC}"/>
                </a:ext>
              </a:extLst>
            </p:cNvPr>
            <p:cNvCxnSpPr>
              <a:cxnSpLocks/>
            </p:cNvCxnSpPr>
            <p:nvPr/>
          </p:nvCxnSpPr>
          <p:spPr>
            <a:xfrm>
              <a:off x="467544" y="905045"/>
              <a:ext cx="0" cy="646331"/>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9674C9-7871-4527-88F4-DDEF03756C7F}"/>
                </a:ext>
              </a:extLst>
            </p:cNvPr>
            <p:cNvCxnSpPr/>
            <p:nvPr/>
          </p:nvCxnSpPr>
          <p:spPr>
            <a:xfrm>
              <a:off x="467544" y="905045"/>
              <a:ext cx="504056" cy="0"/>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D10A39ED-A75A-41C4-A845-5A362FCCC433}"/>
              </a:ext>
            </a:extLst>
          </p:cNvPr>
          <p:cNvGrpSpPr/>
          <p:nvPr userDrawn="1"/>
        </p:nvGrpSpPr>
        <p:grpSpPr>
          <a:xfrm>
            <a:off x="3846282" y="822962"/>
            <a:ext cx="504056" cy="646331"/>
            <a:chOff x="467544" y="905045"/>
            <a:chExt cx="504056" cy="646331"/>
          </a:xfrm>
        </p:grpSpPr>
        <p:cxnSp>
          <p:nvCxnSpPr>
            <p:cNvPr id="15" name="Straight Connector 14">
              <a:extLst>
                <a:ext uri="{FF2B5EF4-FFF2-40B4-BE49-F238E27FC236}">
                  <a16:creationId xmlns:a16="http://schemas.microsoft.com/office/drawing/2014/main" id="{520614AC-35E4-4A39-9F5F-9CAA18DAB171}"/>
                </a:ext>
              </a:extLst>
            </p:cNvPr>
            <p:cNvCxnSpPr>
              <a:cxnSpLocks/>
            </p:cNvCxnSpPr>
            <p:nvPr/>
          </p:nvCxnSpPr>
          <p:spPr>
            <a:xfrm>
              <a:off x="467544" y="905045"/>
              <a:ext cx="0" cy="646331"/>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EA5D59F-F289-4E47-A5A1-1159E8ACA48D}"/>
                </a:ext>
              </a:extLst>
            </p:cNvPr>
            <p:cNvCxnSpPr/>
            <p:nvPr/>
          </p:nvCxnSpPr>
          <p:spPr>
            <a:xfrm>
              <a:off x="467544" y="905045"/>
              <a:ext cx="504056" cy="0"/>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D59204C6-534A-4545-A93C-CEE4E5B714FD}"/>
              </a:ext>
            </a:extLst>
          </p:cNvPr>
          <p:cNvGrpSpPr/>
          <p:nvPr userDrawn="1"/>
        </p:nvGrpSpPr>
        <p:grpSpPr>
          <a:xfrm>
            <a:off x="5454637" y="822962"/>
            <a:ext cx="504056" cy="646331"/>
            <a:chOff x="467544" y="905045"/>
            <a:chExt cx="504056" cy="646331"/>
          </a:xfrm>
        </p:grpSpPr>
        <p:cxnSp>
          <p:nvCxnSpPr>
            <p:cNvPr id="18" name="Straight Connector 17">
              <a:extLst>
                <a:ext uri="{FF2B5EF4-FFF2-40B4-BE49-F238E27FC236}">
                  <a16:creationId xmlns:a16="http://schemas.microsoft.com/office/drawing/2014/main" id="{102851BB-C437-47EE-992C-526A03972251}"/>
                </a:ext>
              </a:extLst>
            </p:cNvPr>
            <p:cNvCxnSpPr>
              <a:cxnSpLocks/>
            </p:cNvCxnSpPr>
            <p:nvPr/>
          </p:nvCxnSpPr>
          <p:spPr>
            <a:xfrm>
              <a:off x="467544" y="905045"/>
              <a:ext cx="0" cy="646331"/>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14D798D-9A43-46C0-B191-417A7A8D7954}"/>
                </a:ext>
              </a:extLst>
            </p:cNvPr>
            <p:cNvCxnSpPr/>
            <p:nvPr/>
          </p:nvCxnSpPr>
          <p:spPr>
            <a:xfrm>
              <a:off x="467544" y="905045"/>
              <a:ext cx="504056" cy="0"/>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058DB400-4F2D-4F5A-8840-BD3A691F9BC6}"/>
              </a:ext>
            </a:extLst>
          </p:cNvPr>
          <p:cNvGrpSpPr/>
          <p:nvPr userDrawn="1"/>
        </p:nvGrpSpPr>
        <p:grpSpPr>
          <a:xfrm>
            <a:off x="7036765" y="822962"/>
            <a:ext cx="504056" cy="646331"/>
            <a:chOff x="467544" y="905045"/>
            <a:chExt cx="504056" cy="646331"/>
          </a:xfrm>
        </p:grpSpPr>
        <p:cxnSp>
          <p:nvCxnSpPr>
            <p:cNvPr id="21" name="Straight Connector 20">
              <a:extLst>
                <a:ext uri="{FF2B5EF4-FFF2-40B4-BE49-F238E27FC236}">
                  <a16:creationId xmlns:a16="http://schemas.microsoft.com/office/drawing/2014/main" id="{9B565E56-CAEB-4D65-9459-0B425FF4CDC3}"/>
                </a:ext>
              </a:extLst>
            </p:cNvPr>
            <p:cNvCxnSpPr>
              <a:cxnSpLocks/>
            </p:cNvCxnSpPr>
            <p:nvPr/>
          </p:nvCxnSpPr>
          <p:spPr>
            <a:xfrm>
              <a:off x="467544" y="905045"/>
              <a:ext cx="0" cy="646331"/>
            </a:xfrm>
            <a:prstGeom prst="line">
              <a:avLst/>
            </a:prstGeom>
            <a:ln w="25400" cap="rnd" cmpd="sng">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EB4C0AD-EDDA-44D3-B470-FC9761E40EF3}"/>
                </a:ext>
              </a:extLst>
            </p:cNvPr>
            <p:cNvCxnSpPr/>
            <p:nvPr/>
          </p:nvCxnSpPr>
          <p:spPr>
            <a:xfrm>
              <a:off x="467544" y="905045"/>
              <a:ext cx="504056" cy="0"/>
            </a:xfrm>
            <a:prstGeom prst="line">
              <a:avLst/>
            </a:prstGeom>
            <a:ln w="25400" cap="rnd" cmpd="sng">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3" name="Text Placeholder 37">
            <a:extLst>
              <a:ext uri="{FF2B5EF4-FFF2-40B4-BE49-F238E27FC236}">
                <a16:creationId xmlns:a16="http://schemas.microsoft.com/office/drawing/2014/main" id="{4C46B368-8F86-4DBE-8D42-71A190327400}"/>
              </a:ext>
            </a:extLst>
          </p:cNvPr>
          <p:cNvSpPr>
            <a:spLocks noGrp="1"/>
          </p:cNvSpPr>
          <p:nvPr>
            <p:ph type="body" sz="quarter" idx="17" hasCustomPrompt="1"/>
          </p:nvPr>
        </p:nvSpPr>
        <p:spPr>
          <a:xfrm>
            <a:off x="785218"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24" name="Text Placeholder 37">
            <a:extLst>
              <a:ext uri="{FF2B5EF4-FFF2-40B4-BE49-F238E27FC236}">
                <a16:creationId xmlns:a16="http://schemas.microsoft.com/office/drawing/2014/main" id="{BD338A55-6235-4C57-BD2C-2D73FA8C12FC}"/>
              </a:ext>
            </a:extLst>
          </p:cNvPr>
          <p:cNvSpPr>
            <a:spLocks noGrp="1"/>
          </p:cNvSpPr>
          <p:nvPr>
            <p:ph type="body" sz="quarter" idx="18" hasCustomPrompt="1"/>
          </p:nvPr>
        </p:nvSpPr>
        <p:spPr>
          <a:xfrm>
            <a:off x="2406809"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25" name="Text Placeholder 37">
            <a:extLst>
              <a:ext uri="{FF2B5EF4-FFF2-40B4-BE49-F238E27FC236}">
                <a16:creationId xmlns:a16="http://schemas.microsoft.com/office/drawing/2014/main" id="{48AAAEB8-AF85-4E85-B9ED-4B7070789ECA}"/>
              </a:ext>
            </a:extLst>
          </p:cNvPr>
          <p:cNvSpPr>
            <a:spLocks noGrp="1"/>
          </p:cNvSpPr>
          <p:nvPr>
            <p:ph type="body" sz="quarter" idx="19" hasCustomPrompt="1"/>
          </p:nvPr>
        </p:nvSpPr>
        <p:spPr>
          <a:xfrm>
            <a:off x="4028399"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26" name="Text Placeholder 37">
            <a:extLst>
              <a:ext uri="{FF2B5EF4-FFF2-40B4-BE49-F238E27FC236}">
                <a16:creationId xmlns:a16="http://schemas.microsoft.com/office/drawing/2014/main" id="{F7F85D74-5629-4BAC-AC9C-1F7EB85EBB85}"/>
              </a:ext>
            </a:extLst>
          </p:cNvPr>
          <p:cNvSpPr>
            <a:spLocks noGrp="1"/>
          </p:cNvSpPr>
          <p:nvPr>
            <p:ph type="body" sz="quarter" idx="20" hasCustomPrompt="1"/>
          </p:nvPr>
        </p:nvSpPr>
        <p:spPr>
          <a:xfrm>
            <a:off x="5641943"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27" name="Text Placeholder 37">
            <a:extLst>
              <a:ext uri="{FF2B5EF4-FFF2-40B4-BE49-F238E27FC236}">
                <a16:creationId xmlns:a16="http://schemas.microsoft.com/office/drawing/2014/main" id="{70A4F2FE-060E-4277-A66F-A4D5BD0D4DCD}"/>
              </a:ext>
            </a:extLst>
          </p:cNvPr>
          <p:cNvSpPr>
            <a:spLocks noGrp="1"/>
          </p:cNvSpPr>
          <p:nvPr>
            <p:ph type="body" sz="quarter" idx="21" hasCustomPrompt="1"/>
          </p:nvPr>
        </p:nvSpPr>
        <p:spPr>
          <a:xfrm>
            <a:off x="7224070"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41" name="Text Placeholder 5">
            <a:extLst>
              <a:ext uri="{FF2B5EF4-FFF2-40B4-BE49-F238E27FC236}">
                <a16:creationId xmlns:a16="http://schemas.microsoft.com/office/drawing/2014/main" id="{772DBE3D-DCD8-420E-A4DC-C5B1FEB46962}"/>
              </a:ext>
            </a:extLst>
          </p:cNvPr>
          <p:cNvSpPr>
            <a:spLocks noGrp="1"/>
          </p:cNvSpPr>
          <p:nvPr>
            <p:ph type="body" sz="quarter" idx="13" hasCustomPrompt="1"/>
          </p:nvPr>
        </p:nvSpPr>
        <p:spPr>
          <a:xfrm>
            <a:off x="1840152" y="3491297"/>
            <a:ext cx="1043161" cy="1087438"/>
          </a:xfrm>
          <a:prstGeom prst="rect">
            <a:avLst/>
          </a:prstGeom>
        </p:spPr>
        <p:txBody>
          <a:bodyPr lIns="0" tIns="0" rIns="0" bIns="0" anchor="ctr" anchorCtr="1"/>
          <a:lstStyle>
            <a:lvl1pPr marL="0" indent="0" algn="ctr">
              <a:spcAft>
                <a:spcPts val="0"/>
              </a:spcAft>
              <a:defRPr sz="1000" b="0">
                <a:solidFill>
                  <a:schemeClr val="bg2">
                    <a:lumMod val="50000"/>
                  </a:schemeClr>
                </a:solidFill>
              </a:defRPr>
            </a:lvl1pPr>
          </a:lstStyle>
          <a:p>
            <a:pPr lvl="0"/>
            <a:r>
              <a:rPr lang="en-US"/>
              <a:t>Add text here</a:t>
            </a:r>
            <a:endParaRPr lang="fr-FR"/>
          </a:p>
        </p:txBody>
      </p:sp>
      <p:sp>
        <p:nvSpPr>
          <p:cNvPr id="42" name="Text Placeholder 5">
            <a:extLst>
              <a:ext uri="{FF2B5EF4-FFF2-40B4-BE49-F238E27FC236}">
                <a16:creationId xmlns:a16="http://schemas.microsoft.com/office/drawing/2014/main" id="{F53996BB-3D6D-492F-9ECB-18019D7028C0}"/>
              </a:ext>
            </a:extLst>
          </p:cNvPr>
          <p:cNvSpPr>
            <a:spLocks noGrp="1"/>
          </p:cNvSpPr>
          <p:nvPr>
            <p:ph type="body" sz="quarter" idx="22" hasCustomPrompt="1"/>
          </p:nvPr>
        </p:nvSpPr>
        <p:spPr>
          <a:xfrm>
            <a:off x="3200801" y="3491297"/>
            <a:ext cx="1043161" cy="1087438"/>
          </a:xfrm>
          <a:prstGeom prst="rect">
            <a:avLst/>
          </a:prstGeom>
        </p:spPr>
        <p:txBody>
          <a:bodyPr lIns="0" tIns="0" rIns="0" bIns="0" anchor="ctr" anchorCtr="1"/>
          <a:lstStyle>
            <a:lvl1pPr marL="0" indent="0" algn="ctr">
              <a:spcAft>
                <a:spcPts val="0"/>
              </a:spcAft>
              <a:defRPr sz="1000" b="0">
                <a:solidFill>
                  <a:schemeClr val="bg2">
                    <a:lumMod val="50000"/>
                  </a:schemeClr>
                </a:solidFill>
              </a:defRPr>
            </a:lvl1pPr>
          </a:lstStyle>
          <a:p>
            <a:pPr lvl="0"/>
            <a:r>
              <a:rPr lang="en-US"/>
              <a:t>Add text here</a:t>
            </a:r>
            <a:endParaRPr lang="fr-FR"/>
          </a:p>
        </p:txBody>
      </p:sp>
      <p:sp>
        <p:nvSpPr>
          <p:cNvPr id="43" name="Text Placeholder 5">
            <a:extLst>
              <a:ext uri="{FF2B5EF4-FFF2-40B4-BE49-F238E27FC236}">
                <a16:creationId xmlns:a16="http://schemas.microsoft.com/office/drawing/2014/main" id="{34F70338-B1C1-432E-A05E-B0D25B959FD2}"/>
              </a:ext>
            </a:extLst>
          </p:cNvPr>
          <p:cNvSpPr>
            <a:spLocks noGrp="1"/>
          </p:cNvSpPr>
          <p:nvPr>
            <p:ph type="body" sz="quarter" idx="23" hasCustomPrompt="1"/>
          </p:nvPr>
        </p:nvSpPr>
        <p:spPr>
          <a:xfrm>
            <a:off x="4568953" y="3491297"/>
            <a:ext cx="1043161" cy="1087438"/>
          </a:xfrm>
          <a:prstGeom prst="rect">
            <a:avLst/>
          </a:prstGeom>
        </p:spPr>
        <p:txBody>
          <a:bodyPr lIns="0" tIns="0" rIns="0" bIns="0" anchor="ctr" anchorCtr="1"/>
          <a:lstStyle>
            <a:lvl1pPr marL="0" indent="0" algn="ctr">
              <a:spcAft>
                <a:spcPts val="0"/>
              </a:spcAft>
              <a:defRPr sz="1000" b="0">
                <a:solidFill>
                  <a:schemeClr val="bg2">
                    <a:lumMod val="50000"/>
                  </a:schemeClr>
                </a:solidFill>
              </a:defRPr>
            </a:lvl1pPr>
          </a:lstStyle>
          <a:p>
            <a:pPr lvl="0"/>
            <a:r>
              <a:rPr lang="en-US"/>
              <a:t>Add text here</a:t>
            </a:r>
            <a:endParaRPr lang="fr-FR"/>
          </a:p>
        </p:txBody>
      </p:sp>
      <p:sp>
        <p:nvSpPr>
          <p:cNvPr id="44" name="Text Placeholder 5">
            <a:extLst>
              <a:ext uri="{FF2B5EF4-FFF2-40B4-BE49-F238E27FC236}">
                <a16:creationId xmlns:a16="http://schemas.microsoft.com/office/drawing/2014/main" id="{8DEC806B-E3B8-4823-9161-715D5EA79D4A}"/>
              </a:ext>
            </a:extLst>
          </p:cNvPr>
          <p:cNvSpPr>
            <a:spLocks noGrp="1"/>
          </p:cNvSpPr>
          <p:nvPr>
            <p:ph type="body" sz="quarter" idx="24" hasCustomPrompt="1"/>
          </p:nvPr>
        </p:nvSpPr>
        <p:spPr>
          <a:xfrm>
            <a:off x="5934348" y="3491297"/>
            <a:ext cx="1043161" cy="1087438"/>
          </a:xfrm>
          <a:prstGeom prst="rect">
            <a:avLst/>
          </a:prstGeom>
        </p:spPr>
        <p:txBody>
          <a:bodyPr lIns="0" tIns="0" rIns="0" bIns="0" anchor="ctr" anchorCtr="1"/>
          <a:lstStyle>
            <a:lvl1pPr marL="0" indent="0" algn="ctr">
              <a:spcAft>
                <a:spcPts val="0"/>
              </a:spcAft>
              <a:defRPr sz="1000" b="0">
                <a:solidFill>
                  <a:schemeClr val="bg2">
                    <a:lumMod val="50000"/>
                  </a:schemeClr>
                </a:solidFill>
              </a:defRPr>
            </a:lvl1pPr>
          </a:lstStyle>
          <a:p>
            <a:pPr lvl="0"/>
            <a:r>
              <a:rPr lang="en-US"/>
              <a:t>Add text here</a:t>
            </a:r>
            <a:endParaRPr lang="fr-FR"/>
          </a:p>
        </p:txBody>
      </p:sp>
      <p:sp>
        <p:nvSpPr>
          <p:cNvPr id="49" name="Rectangle 48">
            <a:extLst>
              <a:ext uri="{FF2B5EF4-FFF2-40B4-BE49-F238E27FC236}">
                <a16:creationId xmlns:a16="http://schemas.microsoft.com/office/drawing/2014/main" id="{58818B13-435E-41C7-B2F6-B1E2FF0F3D95}"/>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TextBox 49">
            <a:extLst>
              <a:ext uri="{FF2B5EF4-FFF2-40B4-BE49-F238E27FC236}">
                <a16:creationId xmlns:a16="http://schemas.microsoft.com/office/drawing/2014/main" id="{66C125B1-F06C-49EC-AFFA-F529F3DA7103}"/>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51" name="Title Placeholder 8">
            <a:extLst>
              <a:ext uri="{FF2B5EF4-FFF2-40B4-BE49-F238E27FC236}">
                <a16:creationId xmlns:a16="http://schemas.microsoft.com/office/drawing/2014/main" id="{D07B087A-3BF8-402E-9F6C-902930110146}"/>
              </a:ext>
            </a:extLst>
          </p:cNvPr>
          <p:cNvSpPr>
            <a:spLocks noGrp="1"/>
          </p:cNvSpPr>
          <p:nvPr>
            <p:ph type="title" hasCustomPrompt="1"/>
          </p:nvPr>
        </p:nvSpPr>
        <p:spPr>
          <a:xfrm>
            <a:off x="517524" y="311271"/>
            <a:ext cx="8105773" cy="280887"/>
          </a:xfrm>
          <a:prstGeom prst="rect">
            <a:avLst/>
          </a:prstGeom>
        </p:spPr>
        <p:txBody>
          <a:bodyPr vert="horz" lIns="0" tIns="45720" rIns="91440" bIns="45720" rtlCol="0" anchor="ctr">
            <a:noAutofit/>
          </a:bodyPr>
          <a:lstStyle>
            <a:lvl1pPr>
              <a:defRPr sz="2200"/>
            </a:lvl1pPr>
          </a:lstStyle>
          <a:p>
            <a:r>
              <a:rPr lang="en-US"/>
              <a:t>Title, 22pt, bold, max. 1 line</a:t>
            </a:r>
          </a:p>
        </p:txBody>
      </p:sp>
      <p:pic>
        <p:nvPicPr>
          <p:cNvPr id="45" name="Picture 44" descr="Logo&#10;&#10;Description automatically generated">
            <a:extLst>
              <a:ext uri="{FF2B5EF4-FFF2-40B4-BE49-F238E27FC236}">
                <a16:creationId xmlns:a16="http://schemas.microsoft.com/office/drawing/2014/main" id="{1C9D3ADC-C07F-4189-8FC9-87515DE1D892}"/>
              </a:ext>
            </a:extLst>
          </p:cNvPr>
          <p:cNvPicPr>
            <a:picLocks noChangeAspect="1"/>
          </p:cNvPicPr>
          <p:nvPr userDrawn="1"/>
        </p:nvPicPr>
        <p:blipFill>
          <a:blip r:embed="rId2"/>
          <a:stretch>
            <a:fillRect/>
          </a:stretch>
        </p:blipFill>
        <p:spPr>
          <a:xfrm>
            <a:off x="508743" y="4736671"/>
            <a:ext cx="815796" cy="292608"/>
          </a:xfrm>
          <a:prstGeom prst="rect">
            <a:avLst/>
          </a:prstGeom>
        </p:spPr>
      </p:pic>
    </p:spTree>
    <p:extLst>
      <p:ext uri="{BB962C8B-B14F-4D97-AF65-F5344CB8AC3E}">
        <p14:creationId xmlns:p14="http://schemas.microsoft.com/office/powerpoint/2010/main" val="1659992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Icons_slide_0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8CB66A-DDF0-42AA-A31E-AF0858F20CC7}"/>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2" name="Picture Placeholder 11">
            <a:extLst>
              <a:ext uri="{FF2B5EF4-FFF2-40B4-BE49-F238E27FC236}">
                <a16:creationId xmlns:a16="http://schemas.microsoft.com/office/drawing/2014/main" id="{D94AB8E2-D420-4617-9943-49C8B311BE66}"/>
              </a:ext>
            </a:extLst>
          </p:cNvPr>
          <p:cNvSpPr>
            <a:spLocks noGrp="1"/>
          </p:cNvSpPr>
          <p:nvPr>
            <p:ph type="pic" sz="quarter" idx="40" hasCustomPrompt="1"/>
          </p:nvPr>
        </p:nvSpPr>
        <p:spPr>
          <a:xfrm>
            <a:off x="6826384" y="1152981"/>
            <a:ext cx="452613" cy="450206"/>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3" name="Picture Placeholder 11">
            <a:extLst>
              <a:ext uri="{FF2B5EF4-FFF2-40B4-BE49-F238E27FC236}">
                <a16:creationId xmlns:a16="http://schemas.microsoft.com/office/drawing/2014/main" id="{166F7C12-D9E2-4FB8-9C34-9D4FA0338B74}"/>
              </a:ext>
            </a:extLst>
          </p:cNvPr>
          <p:cNvSpPr>
            <a:spLocks noGrp="1"/>
          </p:cNvSpPr>
          <p:nvPr>
            <p:ph type="pic" sz="quarter" idx="41" hasCustomPrompt="1"/>
          </p:nvPr>
        </p:nvSpPr>
        <p:spPr>
          <a:xfrm>
            <a:off x="6826384" y="2046530"/>
            <a:ext cx="452613" cy="450206"/>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4" name="Picture Placeholder 11">
            <a:extLst>
              <a:ext uri="{FF2B5EF4-FFF2-40B4-BE49-F238E27FC236}">
                <a16:creationId xmlns:a16="http://schemas.microsoft.com/office/drawing/2014/main" id="{C737D2B5-C49D-4A91-BE6C-132E336A8095}"/>
              </a:ext>
            </a:extLst>
          </p:cNvPr>
          <p:cNvSpPr>
            <a:spLocks noGrp="1"/>
          </p:cNvSpPr>
          <p:nvPr>
            <p:ph type="pic" sz="quarter" idx="42" hasCustomPrompt="1"/>
          </p:nvPr>
        </p:nvSpPr>
        <p:spPr>
          <a:xfrm>
            <a:off x="6826384" y="2936042"/>
            <a:ext cx="452613" cy="450206"/>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5" name="Picture Placeholder 11">
            <a:extLst>
              <a:ext uri="{FF2B5EF4-FFF2-40B4-BE49-F238E27FC236}">
                <a16:creationId xmlns:a16="http://schemas.microsoft.com/office/drawing/2014/main" id="{283A17A9-733A-4487-B626-BD0750D07B64}"/>
              </a:ext>
            </a:extLst>
          </p:cNvPr>
          <p:cNvSpPr>
            <a:spLocks noGrp="1"/>
          </p:cNvSpPr>
          <p:nvPr>
            <p:ph type="pic" sz="quarter" idx="43" hasCustomPrompt="1"/>
          </p:nvPr>
        </p:nvSpPr>
        <p:spPr>
          <a:xfrm>
            <a:off x="6826384" y="3815224"/>
            <a:ext cx="452613" cy="450206"/>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9" name="Rectangle 28">
            <a:extLst>
              <a:ext uri="{FF2B5EF4-FFF2-40B4-BE49-F238E27FC236}">
                <a16:creationId xmlns:a16="http://schemas.microsoft.com/office/drawing/2014/main" id="{AA939E19-B9EE-4A0E-8522-0CC7A626FFDF}"/>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Box 31">
            <a:extLst>
              <a:ext uri="{FF2B5EF4-FFF2-40B4-BE49-F238E27FC236}">
                <a16:creationId xmlns:a16="http://schemas.microsoft.com/office/drawing/2014/main" id="{204BE98C-392A-45F4-A623-B29E1CB4577E}"/>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33" name="Text Placeholder 16">
            <a:extLst>
              <a:ext uri="{FF2B5EF4-FFF2-40B4-BE49-F238E27FC236}">
                <a16:creationId xmlns:a16="http://schemas.microsoft.com/office/drawing/2014/main" id="{B3514BEB-A7B9-40CE-B864-9E79490777A6}"/>
              </a:ext>
            </a:extLst>
          </p:cNvPr>
          <p:cNvSpPr>
            <a:spLocks noGrp="1"/>
          </p:cNvSpPr>
          <p:nvPr>
            <p:ph type="body" sz="quarter" idx="31" hasCustomPrompt="1"/>
          </p:nvPr>
        </p:nvSpPr>
        <p:spPr>
          <a:xfrm>
            <a:off x="7380312" y="1152981"/>
            <a:ext cx="1246164" cy="450206"/>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37" name="Text Placeholder 7">
            <a:extLst>
              <a:ext uri="{FF2B5EF4-FFF2-40B4-BE49-F238E27FC236}">
                <a16:creationId xmlns:a16="http://schemas.microsoft.com/office/drawing/2014/main" id="{E2EA3583-27B6-48AB-A503-5FF4A99FB79F}"/>
              </a:ext>
            </a:extLst>
          </p:cNvPr>
          <p:cNvSpPr>
            <a:spLocks noGrp="1"/>
          </p:cNvSpPr>
          <p:nvPr>
            <p:ph type="body" sz="quarter" idx="37" hasCustomPrompt="1"/>
          </p:nvPr>
        </p:nvSpPr>
        <p:spPr>
          <a:xfrm>
            <a:off x="517524" y="1359733"/>
            <a:ext cx="5791336"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38" name="Text Placeholder 6">
            <a:extLst>
              <a:ext uri="{FF2B5EF4-FFF2-40B4-BE49-F238E27FC236}">
                <a16:creationId xmlns:a16="http://schemas.microsoft.com/office/drawing/2014/main" id="{A3DEA825-5A08-42DF-A902-8A1FA2640C83}"/>
              </a:ext>
            </a:extLst>
          </p:cNvPr>
          <p:cNvSpPr>
            <a:spLocks noGrp="1"/>
          </p:cNvSpPr>
          <p:nvPr>
            <p:ph type="body" sz="quarter" idx="11" hasCustomPrompt="1"/>
          </p:nvPr>
        </p:nvSpPr>
        <p:spPr>
          <a:xfrm>
            <a:off x="517524" y="771550"/>
            <a:ext cx="5791335"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39" name="Title Placeholder 8">
            <a:extLst>
              <a:ext uri="{FF2B5EF4-FFF2-40B4-BE49-F238E27FC236}">
                <a16:creationId xmlns:a16="http://schemas.microsoft.com/office/drawing/2014/main" id="{D61C90C5-96B2-4DB4-B4D7-8040B49700ED}"/>
              </a:ext>
            </a:extLst>
          </p:cNvPr>
          <p:cNvSpPr>
            <a:spLocks noGrp="1"/>
          </p:cNvSpPr>
          <p:nvPr>
            <p:ph type="title" hasCustomPrompt="1"/>
          </p:nvPr>
        </p:nvSpPr>
        <p:spPr>
          <a:xfrm>
            <a:off x="517524" y="311271"/>
            <a:ext cx="579133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40" name="Text Placeholder 16">
            <a:extLst>
              <a:ext uri="{FF2B5EF4-FFF2-40B4-BE49-F238E27FC236}">
                <a16:creationId xmlns:a16="http://schemas.microsoft.com/office/drawing/2014/main" id="{BB694287-AD01-4D15-8B68-2034478862C4}"/>
              </a:ext>
            </a:extLst>
          </p:cNvPr>
          <p:cNvSpPr>
            <a:spLocks noGrp="1"/>
          </p:cNvSpPr>
          <p:nvPr>
            <p:ph type="body" sz="quarter" idx="44" hasCustomPrompt="1"/>
          </p:nvPr>
        </p:nvSpPr>
        <p:spPr>
          <a:xfrm>
            <a:off x="7380312" y="2046530"/>
            <a:ext cx="1246164" cy="450206"/>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41" name="Text Placeholder 16">
            <a:extLst>
              <a:ext uri="{FF2B5EF4-FFF2-40B4-BE49-F238E27FC236}">
                <a16:creationId xmlns:a16="http://schemas.microsoft.com/office/drawing/2014/main" id="{FB2BB8A6-03D8-42CB-BAB8-652B17B0544F}"/>
              </a:ext>
            </a:extLst>
          </p:cNvPr>
          <p:cNvSpPr>
            <a:spLocks noGrp="1"/>
          </p:cNvSpPr>
          <p:nvPr>
            <p:ph type="body" sz="quarter" idx="45" hasCustomPrompt="1"/>
          </p:nvPr>
        </p:nvSpPr>
        <p:spPr>
          <a:xfrm>
            <a:off x="7380312" y="2940079"/>
            <a:ext cx="1246164" cy="450206"/>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42" name="Text Placeholder 16">
            <a:extLst>
              <a:ext uri="{FF2B5EF4-FFF2-40B4-BE49-F238E27FC236}">
                <a16:creationId xmlns:a16="http://schemas.microsoft.com/office/drawing/2014/main" id="{74F6663D-6E35-45FF-9AD1-01F35C300677}"/>
              </a:ext>
            </a:extLst>
          </p:cNvPr>
          <p:cNvSpPr>
            <a:spLocks noGrp="1"/>
          </p:cNvSpPr>
          <p:nvPr>
            <p:ph type="body" sz="quarter" idx="46" hasCustomPrompt="1"/>
          </p:nvPr>
        </p:nvSpPr>
        <p:spPr>
          <a:xfrm>
            <a:off x="7380312" y="3833628"/>
            <a:ext cx="1246164" cy="450206"/>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43" name="Text Placeholder 6">
            <a:extLst>
              <a:ext uri="{FF2B5EF4-FFF2-40B4-BE49-F238E27FC236}">
                <a16:creationId xmlns:a16="http://schemas.microsoft.com/office/drawing/2014/main" id="{661D01D2-7E77-4457-A87C-B0C759F14073}"/>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205172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Icons_slide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45C72-BE6D-4027-9ABC-6D006313DDCA}"/>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0" name="Rectangle 9">
            <a:extLst>
              <a:ext uri="{FF2B5EF4-FFF2-40B4-BE49-F238E27FC236}">
                <a16:creationId xmlns:a16="http://schemas.microsoft.com/office/drawing/2014/main" id="{1411F48F-1660-4166-9F24-43B99AE9B8CB}"/>
              </a:ext>
            </a:extLst>
          </p:cNvPr>
          <p:cNvSpPr/>
          <p:nvPr userDrawn="1"/>
        </p:nvSpPr>
        <p:spPr>
          <a:xfrm>
            <a:off x="6278106" y="3436356"/>
            <a:ext cx="640800" cy="64202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3DD4CA-945C-451E-8B60-FB396EB0E0D8}"/>
              </a:ext>
            </a:extLst>
          </p:cNvPr>
          <p:cNvSpPr/>
          <p:nvPr userDrawn="1"/>
        </p:nvSpPr>
        <p:spPr>
          <a:xfrm>
            <a:off x="6278106" y="2564305"/>
            <a:ext cx="640800" cy="64202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827987-C5CA-4084-A3FF-A75DCC42D67F}"/>
              </a:ext>
            </a:extLst>
          </p:cNvPr>
          <p:cNvSpPr/>
          <p:nvPr userDrawn="1"/>
        </p:nvSpPr>
        <p:spPr>
          <a:xfrm>
            <a:off x="6278106" y="1692254"/>
            <a:ext cx="640800" cy="64202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5B2CD5-9C8E-4354-A371-B859EF00796B}"/>
              </a:ext>
            </a:extLst>
          </p:cNvPr>
          <p:cNvSpPr/>
          <p:nvPr userDrawn="1"/>
        </p:nvSpPr>
        <p:spPr>
          <a:xfrm>
            <a:off x="6278106" y="814597"/>
            <a:ext cx="640800" cy="64202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ED7ED3-1BA3-4232-9362-2EC0F5E6276B}"/>
              </a:ext>
            </a:extLst>
          </p:cNvPr>
          <p:cNvSpPr/>
          <p:nvPr userDrawn="1"/>
        </p:nvSpPr>
        <p:spPr>
          <a:xfrm>
            <a:off x="6278106" y="4308407"/>
            <a:ext cx="640800" cy="64202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6">
            <a:extLst>
              <a:ext uri="{FF2B5EF4-FFF2-40B4-BE49-F238E27FC236}">
                <a16:creationId xmlns:a16="http://schemas.microsoft.com/office/drawing/2014/main" id="{5FB4A27F-1ABD-4B3F-958B-28CA6783DE26}"/>
              </a:ext>
            </a:extLst>
          </p:cNvPr>
          <p:cNvSpPr>
            <a:spLocks noGrp="1"/>
          </p:cNvSpPr>
          <p:nvPr>
            <p:ph type="body" sz="quarter" idx="29" hasCustomPrompt="1"/>
          </p:nvPr>
        </p:nvSpPr>
        <p:spPr>
          <a:xfrm>
            <a:off x="3536196" y="4315299"/>
            <a:ext cx="2549615" cy="628237"/>
          </a:xfrm>
          <a:prstGeom prst="rect">
            <a:avLst/>
          </a:prstGeom>
        </p:spPr>
        <p:txBody>
          <a:bodyPr lIns="0" tIns="0" rIns="0" bIns="0" anchor="ctr" anchorCtr="0"/>
          <a:lstStyle>
            <a:lvl1pPr marL="0" indent="0" algn="r">
              <a:spcAft>
                <a:spcPts val="0"/>
              </a:spcAft>
              <a:defRPr sz="1200" b="0">
                <a:solidFill>
                  <a:schemeClr val="tx1"/>
                </a:solidFill>
              </a:defRPr>
            </a:lvl1pPr>
          </a:lstStyle>
          <a:p>
            <a:pPr lvl="0"/>
            <a:r>
              <a:rPr lang="en-US"/>
              <a:t>Add text here</a:t>
            </a:r>
            <a:endParaRPr lang="fr-FR"/>
          </a:p>
        </p:txBody>
      </p:sp>
      <p:sp>
        <p:nvSpPr>
          <p:cNvPr id="22" name="Picture Placeholder 11">
            <a:extLst>
              <a:ext uri="{FF2B5EF4-FFF2-40B4-BE49-F238E27FC236}">
                <a16:creationId xmlns:a16="http://schemas.microsoft.com/office/drawing/2014/main" id="{39E9A406-1EAD-482F-A1A9-94B401A6EB20}"/>
              </a:ext>
            </a:extLst>
          </p:cNvPr>
          <p:cNvSpPr>
            <a:spLocks noGrp="1"/>
          </p:cNvSpPr>
          <p:nvPr>
            <p:ph type="pic" sz="quarter" idx="36" hasCustomPrompt="1"/>
          </p:nvPr>
        </p:nvSpPr>
        <p:spPr>
          <a:xfrm>
            <a:off x="6415187" y="947307"/>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3" name="Picture Placeholder 11">
            <a:extLst>
              <a:ext uri="{FF2B5EF4-FFF2-40B4-BE49-F238E27FC236}">
                <a16:creationId xmlns:a16="http://schemas.microsoft.com/office/drawing/2014/main" id="{FA0CF0FC-7DF1-4174-AF80-E27CB1BBACB3}"/>
              </a:ext>
            </a:extLst>
          </p:cNvPr>
          <p:cNvSpPr>
            <a:spLocks noGrp="1"/>
          </p:cNvSpPr>
          <p:nvPr>
            <p:ph type="pic" sz="quarter" idx="37" hasCustomPrompt="1"/>
          </p:nvPr>
        </p:nvSpPr>
        <p:spPr>
          <a:xfrm>
            <a:off x="6415187" y="1829451"/>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4" name="Picture Placeholder 11">
            <a:extLst>
              <a:ext uri="{FF2B5EF4-FFF2-40B4-BE49-F238E27FC236}">
                <a16:creationId xmlns:a16="http://schemas.microsoft.com/office/drawing/2014/main" id="{F927EDB4-56C2-4E35-9295-4791BE71008E}"/>
              </a:ext>
            </a:extLst>
          </p:cNvPr>
          <p:cNvSpPr>
            <a:spLocks noGrp="1"/>
          </p:cNvSpPr>
          <p:nvPr>
            <p:ph type="pic" sz="quarter" idx="38" hasCustomPrompt="1"/>
          </p:nvPr>
        </p:nvSpPr>
        <p:spPr>
          <a:xfrm>
            <a:off x="6415187" y="2696693"/>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5" name="Picture Placeholder 11">
            <a:extLst>
              <a:ext uri="{FF2B5EF4-FFF2-40B4-BE49-F238E27FC236}">
                <a16:creationId xmlns:a16="http://schemas.microsoft.com/office/drawing/2014/main" id="{981EEEA9-8C65-429D-A60C-44006E93E6AF}"/>
              </a:ext>
            </a:extLst>
          </p:cNvPr>
          <p:cNvSpPr>
            <a:spLocks noGrp="1"/>
          </p:cNvSpPr>
          <p:nvPr>
            <p:ph type="pic" sz="quarter" idx="39" hasCustomPrompt="1"/>
          </p:nvPr>
        </p:nvSpPr>
        <p:spPr>
          <a:xfrm>
            <a:off x="6415187" y="3563935"/>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6" name="Picture Placeholder 11">
            <a:extLst>
              <a:ext uri="{FF2B5EF4-FFF2-40B4-BE49-F238E27FC236}">
                <a16:creationId xmlns:a16="http://schemas.microsoft.com/office/drawing/2014/main" id="{89F8D77A-958F-442F-BF4D-559E69060C37}"/>
              </a:ext>
            </a:extLst>
          </p:cNvPr>
          <p:cNvSpPr>
            <a:spLocks noGrp="1"/>
          </p:cNvSpPr>
          <p:nvPr>
            <p:ph type="pic" sz="quarter" idx="40" hasCustomPrompt="1"/>
          </p:nvPr>
        </p:nvSpPr>
        <p:spPr>
          <a:xfrm>
            <a:off x="6415187" y="4439621"/>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30" name="Rectangle 29">
            <a:extLst>
              <a:ext uri="{FF2B5EF4-FFF2-40B4-BE49-F238E27FC236}">
                <a16:creationId xmlns:a16="http://schemas.microsoft.com/office/drawing/2014/main" id="{432FDBC5-D8D4-4E52-AE99-583C035725F1}"/>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Box 31">
            <a:extLst>
              <a:ext uri="{FF2B5EF4-FFF2-40B4-BE49-F238E27FC236}">
                <a16:creationId xmlns:a16="http://schemas.microsoft.com/office/drawing/2014/main" id="{D56B1391-C4FF-47C9-929E-FF109B919CDE}"/>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33" name="Text Placeholder 7">
            <a:extLst>
              <a:ext uri="{FF2B5EF4-FFF2-40B4-BE49-F238E27FC236}">
                <a16:creationId xmlns:a16="http://schemas.microsoft.com/office/drawing/2014/main" id="{3C397706-A3DB-4C78-AD8D-1314808E1B0D}"/>
              </a:ext>
            </a:extLst>
          </p:cNvPr>
          <p:cNvSpPr>
            <a:spLocks noGrp="1"/>
          </p:cNvSpPr>
          <p:nvPr>
            <p:ph type="body" sz="quarter" idx="41" hasCustomPrompt="1"/>
          </p:nvPr>
        </p:nvSpPr>
        <p:spPr>
          <a:xfrm>
            <a:off x="517525" y="1359734"/>
            <a:ext cx="5473342" cy="2735068"/>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34" name="Text Placeholder 6">
            <a:extLst>
              <a:ext uri="{FF2B5EF4-FFF2-40B4-BE49-F238E27FC236}">
                <a16:creationId xmlns:a16="http://schemas.microsoft.com/office/drawing/2014/main" id="{1A4DFF64-1AF6-4D62-BFC1-07DEE1925840}"/>
              </a:ext>
            </a:extLst>
          </p:cNvPr>
          <p:cNvSpPr>
            <a:spLocks noGrp="1"/>
          </p:cNvSpPr>
          <p:nvPr>
            <p:ph type="body" sz="quarter" idx="11" hasCustomPrompt="1"/>
          </p:nvPr>
        </p:nvSpPr>
        <p:spPr>
          <a:xfrm>
            <a:off x="517525" y="771550"/>
            <a:ext cx="5473341"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35" name="Title Placeholder 8">
            <a:extLst>
              <a:ext uri="{FF2B5EF4-FFF2-40B4-BE49-F238E27FC236}">
                <a16:creationId xmlns:a16="http://schemas.microsoft.com/office/drawing/2014/main" id="{DBB60045-F6FA-428E-B5B0-FE7B03A703F1}"/>
              </a:ext>
            </a:extLst>
          </p:cNvPr>
          <p:cNvSpPr>
            <a:spLocks noGrp="1"/>
          </p:cNvSpPr>
          <p:nvPr>
            <p:ph type="title" hasCustomPrompt="1"/>
          </p:nvPr>
        </p:nvSpPr>
        <p:spPr>
          <a:xfrm>
            <a:off x="517524" y="311271"/>
            <a:ext cx="5473341"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6" name="Text Placeholder 16">
            <a:extLst>
              <a:ext uri="{FF2B5EF4-FFF2-40B4-BE49-F238E27FC236}">
                <a16:creationId xmlns:a16="http://schemas.microsoft.com/office/drawing/2014/main" id="{ECE05631-7C8A-41A4-8B31-CE8E074B2039}"/>
              </a:ext>
            </a:extLst>
          </p:cNvPr>
          <p:cNvSpPr>
            <a:spLocks noGrp="1"/>
          </p:cNvSpPr>
          <p:nvPr>
            <p:ph type="body" sz="quarter" idx="31" hasCustomPrompt="1"/>
          </p:nvPr>
        </p:nvSpPr>
        <p:spPr>
          <a:xfrm>
            <a:off x="7094567" y="879500"/>
            <a:ext cx="1531908" cy="450206"/>
          </a:xfrm>
          <a:prstGeom prst="rect">
            <a:avLst/>
          </a:prstGeom>
        </p:spPr>
        <p:txBody>
          <a:bodyPr lIns="0" tIns="0" rIns="0" bIns="0" anchor="ctr" anchorCtr="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37" name="Text Placeholder 16">
            <a:extLst>
              <a:ext uri="{FF2B5EF4-FFF2-40B4-BE49-F238E27FC236}">
                <a16:creationId xmlns:a16="http://schemas.microsoft.com/office/drawing/2014/main" id="{161DD33D-3BA7-4CDF-996C-F979CDDBDB86}"/>
              </a:ext>
            </a:extLst>
          </p:cNvPr>
          <p:cNvSpPr>
            <a:spLocks noGrp="1"/>
          </p:cNvSpPr>
          <p:nvPr>
            <p:ph type="body" sz="quarter" idx="42" hasCustomPrompt="1"/>
          </p:nvPr>
        </p:nvSpPr>
        <p:spPr>
          <a:xfrm>
            <a:off x="7094567" y="1758683"/>
            <a:ext cx="1531908" cy="450206"/>
          </a:xfrm>
          <a:prstGeom prst="rect">
            <a:avLst/>
          </a:prstGeom>
        </p:spPr>
        <p:txBody>
          <a:bodyPr lIns="0" tIns="0" rIns="0" bIns="0" anchor="ctr" anchorCtr="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38" name="Text Placeholder 16">
            <a:extLst>
              <a:ext uri="{FF2B5EF4-FFF2-40B4-BE49-F238E27FC236}">
                <a16:creationId xmlns:a16="http://schemas.microsoft.com/office/drawing/2014/main" id="{92B3ADA4-6FB6-46B3-9523-5B514AE37116}"/>
              </a:ext>
            </a:extLst>
          </p:cNvPr>
          <p:cNvSpPr>
            <a:spLocks noGrp="1"/>
          </p:cNvSpPr>
          <p:nvPr>
            <p:ph type="body" sz="quarter" idx="43" hasCustomPrompt="1"/>
          </p:nvPr>
        </p:nvSpPr>
        <p:spPr>
          <a:xfrm>
            <a:off x="7094567" y="2637866"/>
            <a:ext cx="1531908" cy="450206"/>
          </a:xfrm>
          <a:prstGeom prst="rect">
            <a:avLst/>
          </a:prstGeom>
        </p:spPr>
        <p:txBody>
          <a:bodyPr lIns="0" tIns="0" rIns="0" bIns="0" anchor="ctr" anchorCtr="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39" name="Text Placeholder 16">
            <a:extLst>
              <a:ext uri="{FF2B5EF4-FFF2-40B4-BE49-F238E27FC236}">
                <a16:creationId xmlns:a16="http://schemas.microsoft.com/office/drawing/2014/main" id="{9BD85860-5FBD-402D-88C7-35D41CAE5D0B}"/>
              </a:ext>
            </a:extLst>
          </p:cNvPr>
          <p:cNvSpPr>
            <a:spLocks noGrp="1"/>
          </p:cNvSpPr>
          <p:nvPr>
            <p:ph type="body" sz="quarter" idx="44" hasCustomPrompt="1"/>
          </p:nvPr>
        </p:nvSpPr>
        <p:spPr>
          <a:xfrm>
            <a:off x="7094567" y="3517048"/>
            <a:ext cx="1531908" cy="450206"/>
          </a:xfrm>
          <a:prstGeom prst="rect">
            <a:avLst/>
          </a:prstGeom>
        </p:spPr>
        <p:txBody>
          <a:bodyPr lIns="0" tIns="0" rIns="0" bIns="0" anchor="ctr" anchorCtr="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41" name="Text Placeholder 6">
            <a:extLst>
              <a:ext uri="{FF2B5EF4-FFF2-40B4-BE49-F238E27FC236}">
                <a16:creationId xmlns:a16="http://schemas.microsoft.com/office/drawing/2014/main" id="{8DCD9312-9D9F-4345-9B2E-AADB3B54D2E0}"/>
              </a:ext>
            </a:extLst>
          </p:cNvPr>
          <p:cNvSpPr>
            <a:spLocks noGrp="1"/>
          </p:cNvSpPr>
          <p:nvPr>
            <p:ph type="body" sz="quarter" idx="34" hasCustomPrompt="1"/>
          </p:nvPr>
        </p:nvSpPr>
        <p:spPr>
          <a:xfrm>
            <a:off x="1967949" y="4832350"/>
            <a:ext cx="1408419" cy="98424"/>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3259951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Icons and picture_slide_01">
    <p:spTree>
      <p:nvGrpSpPr>
        <p:cNvPr id="1" name=""/>
        <p:cNvGrpSpPr/>
        <p:nvPr/>
      </p:nvGrpSpPr>
      <p:grpSpPr>
        <a:xfrm>
          <a:off x="0" y="0"/>
          <a:ext cx="0" cy="0"/>
          <a:chOff x="0" y="0"/>
          <a:chExt cx="0" cy="0"/>
        </a:xfrm>
      </p:grpSpPr>
      <p:sp>
        <p:nvSpPr>
          <p:cNvPr id="41" name="Picture Placeholder 6">
            <a:extLst>
              <a:ext uri="{FF2B5EF4-FFF2-40B4-BE49-F238E27FC236}">
                <a16:creationId xmlns:a16="http://schemas.microsoft.com/office/drawing/2014/main" id="{A804A7F8-AB41-4DC7-9791-A4159267C2F2}"/>
              </a:ext>
            </a:extLst>
          </p:cNvPr>
          <p:cNvSpPr>
            <a:spLocks noGrp="1"/>
          </p:cNvSpPr>
          <p:nvPr>
            <p:ph type="pic" sz="quarter" idx="11"/>
          </p:nvPr>
        </p:nvSpPr>
        <p:spPr>
          <a:xfrm>
            <a:off x="6516216" y="0"/>
            <a:ext cx="2627784" cy="5143500"/>
          </a:xfrm>
          <a:prstGeom prst="rect">
            <a:avLst/>
          </a:prstGeom>
          <a:pattFill prst="pct90">
            <a:fgClr>
              <a:schemeClr val="bg2"/>
            </a:fgClr>
            <a:bgClr>
              <a:schemeClr val="bg1"/>
            </a:bgClr>
          </a:pattFill>
        </p:spPr>
        <p:txBody>
          <a:bodyPr anchor="ctr" anchorCtr="1">
            <a:normAutofit/>
          </a:bodyPr>
          <a:lstStyle>
            <a:lvl1pPr algn="ctr">
              <a:defRPr sz="1050">
                <a:solidFill>
                  <a:srgbClr val="505050"/>
                </a:solidFill>
              </a:defRPr>
            </a:lvl1pPr>
          </a:lstStyle>
          <a:p>
            <a:r>
              <a:rPr lang="en-US"/>
              <a:t>Click icon to add picture</a:t>
            </a:r>
            <a:endParaRPr lang="fr-FR"/>
          </a:p>
        </p:txBody>
      </p:sp>
      <p:sp>
        <p:nvSpPr>
          <p:cNvPr id="10" name="Rectangle 9">
            <a:extLst>
              <a:ext uri="{FF2B5EF4-FFF2-40B4-BE49-F238E27FC236}">
                <a16:creationId xmlns:a16="http://schemas.microsoft.com/office/drawing/2014/main" id="{A276996A-9EE6-4704-9AE1-8275E3C87C63}"/>
              </a:ext>
            </a:extLst>
          </p:cNvPr>
          <p:cNvSpPr/>
          <p:nvPr userDrawn="1"/>
        </p:nvSpPr>
        <p:spPr>
          <a:xfrm>
            <a:off x="0" y="843558"/>
            <a:ext cx="3131840" cy="4299942"/>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4" name="Rectangle 13">
            <a:extLst>
              <a:ext uri="{FF2B5EF4-FFF2-40B4-BE49-F238E27FC236}">
                <a16:creationId xmlns:a16="http://schemas.microsoft.com/office/drawing/2014/main" id="{4FA62E87-2018-4AB1-AD99-67AB5FBF14FF}"/>
              </a:ext>
            </a:extLst>
          </p:cNvPr>
          <p:cNvSpPr/>
          <p:nvPr userDrawn="1"/>
        </p:nvSpPr>
        <p:spPr>
          <a:xfrm>
            <a:off x="3312078" y="843558"/>
            <a:ext cx="3398706" cy="4299942"/>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ext Placeholder 19">
            <a:extLst>
              <a:ext uri="{FF2B5EF4-FFF2-40B4-BE49-F238E27FC236}">
                <a16:creationId xmlns:a16="http://schemas.microsoft.com/office/drawing/2014/main" id="{47488FC0-062B-4FBA-BC3E-8348D55F413E}"/>
              </a:ext>
            </a:extLst>
          </p:cNvPr>
          <p:cNvSpPr>
            <a:spLocks noGrp="1"/>
          </p:cNvSpPr>
          <p:nvPr>
            <p:ph type="body" sz="quarter" idx="12" hasCustomPrompt="1"/>
          </p:nvPr>
        </p:nvSpPr>
        <p:spPr>
          <a:xfrm>
            <a:off x="935029" y="1090613"/>
            <a:ext cx="1981209" cy="401637"/>
          </a:xfrm>
          <a:prstGeom prst="rect">
            <a:avLst/>
          </a:prstGeom>
        </p:spPr>
        <p:txBody>
          <a:bodyPr lIns="0" tIns="0" rIns="0" bIns="0"/>
          <a:lstStyle>
            <a:lvl1pPr marL="0" indent="0">
              <a:spcAft>
                <a:spcPts val="400"/>
              </a:spcAft>
              <a:defRPr sz="1400" b="1" cap="all" baseline="0">
                <a:solidFill>
                  <a:schemeClr val="tx1"/>
                </a:solidFill>
              </a:defRPr>
            </a:lvl1pPr>
          </a:lstStyle>
          <a:p>
            <a:pPr lvl="0"/>
            <a:r>
              <a:rPr lang="en-US"/>
              <a:t>Add text here</a:t>
            </a:r>
            <a:endParaRPr lang="fr-FR"/>
          </a:p>
        </p:txBody>
      </p:sp>
      <p:sp>
        <p:nvSpPr>
          <p:cNvPr id="22" name="Text Placeholder 21">
            <a:extLst>
              <a:ext uri="{FF2B5EF4-FFF2-40B4-BE49-F238E27FC236}">
                <a16:creationId xmlns:a16="http://schemas.microsoft.com/office/drawing/2014/main" id="{4725DA0E-5063-4444-A883-6619125CEC71}"/>
              </a:ext>
            </a:extLst>
          </p:cNvPr>
          <p:cNvSpPr>
            <a:spLocks noGrp="1"/>
          </p:cNvSpPr>
          <p:nvPr>
            <p:ph type="body" sz="quarter" idx="13" hasCustomPrompt="1"/>
          </p:nvPr>
        </p:nvSpPr>
        <p:spPr>
          <a:xfrm>
            <a:off x="935029" y="1563688"/>
            <a:ext cx="1981209" cy="1728787"/>
          </a:xfrm>
          <a:prstGeom prst="rect">
            <a:avLst/>
          </a:prstGeom>
        </p:spPr>
        <p:txBody>
          <a:bodyPr lIns="0" tIns="0" rIns="0" bIns="0">
            <a:normAutofit/>
          </a:bodyPr>
          <a:lstStyle>
            <a:lvl1pPr marL="172800" indent="-172800">
              <a:spcAft>
                <a:spcPts val="600"/>
              </a:spcAft>
              <a:buClr>
                <a:schemeClr val="accent1"/>
              </a:buClr>
              <a:buFont typeface="Wingdings" panose="05000000000000000000" pitchFamily="2" charset="2"/>
              <a:buChar char="§"/>
              <a:defRPr sz="1200">
                <a:solidFill>
                  <a:schemeClr val="bg2">
                    <a:lumMod val="50000"/>
                  </a:schemeClr>
                </a:solidFill>
              </a:defRPr>
            </a:lvl1pPr>
          </a:lstStyle>
          <a:p>
            <a:pPr lvl="0"/>
            <a:r>
              <a:rPr lang="en-US"/>
              <a:t>Add text here</a:t>
            </a:r>
            <a:endParaRPr lang="fr-FR"/>
          </a:p>
        </p:txBody>
      </p:sp>
      <p:sp>
        <p:nvSpPr>
          <p:cNvPr id="24" name="Text Placeholder 19">
            <a:extLst>
              <a:ext uri="{FF2B5EF4-FFF2-40B4-BE49-F238E27FC236}">
                <a16:creationId xmlns:a16="http://schemas.microsoft.com/office/drawing/2014/main" id="{2D469A7C-A956-4C9B-A6D2-DC1FED197B5A}"/>
              </a:ext>
            </a:extLst>
          </p:cNvPr>
          <p:cNvSpPr>
            <a:spLocks noGrp="1"/>
          </p:cNvSpPr>
          <p:nvPr>
            <p:ph type="body" sz="quarter" idx="14" hasCustomPrompt="1"/>
          </p:nvPr>
        </p:nvSpPr>
        <p:spPr>
          <a:xfrm>
            <a:off x="935029" y="3477684"/>
            <a:ext cx="1981209" cy="401637"/>
          </a:xfrm>
          <a:prstGeom prst="rect">
            <a:avLst/>
          </a:prstGeom>
        </p:spPr>
        <p:txBody>
          <a:bodyPr lIns="0" tIns="0" rIns="0" bIns="0"/>
          <a:lstStyle>
            <a:lvl1pPr marL="0" indent="0">
              <a:spcAft>
                <a:spcPts val="400"/>
              </a:spcAft>
              <a:defRPr sz="1400" b="1" cap="all" baseline="0">
                <a:solidFill>
                  <a:schemeClr val="tx1"/>
                </a:solidFill>
              </a:defRPr>
            </a:lvl1pPr>
          </a:lstStyle>
          <a:p>
            <a:pPr lvl="0"/>
            <a:r>
              <a:rPr lang="en-US"/>
              <a:t>Add text here</a:t>
            </a:r>
            <a:endParaRPr lang="fr-FR"/>
          </a:p>
        </p:txBody>
      </p:sp>
      <p:sp>
        <p:nvSpPr>
          <p:cNvPr id="25" name="Text Placeholder 21">
            <a:extLst>
              <a:ext uri="{FF2B5EF4-FFF2-40B4-BE49-F238E27FC236}">
                <a16:creationId xmlns:a16="http://schemas.microsoft.com/office/drawing/2014/main" id="{686E9DB1-A41F-4D65-9073-FA0DF6233177}"/>
              </a:ext>
            </a:extLst>
          </p:cNvPr>
          <p:cNvSpPr>
            <a:spLocks noGrp="1"/>
          </p:cNvSpPr>
          <p:nvPr>
            <p:ph type="body" sz="quarter" idx="15" hasCustomPrompt="1"/>
          </p:nvPr>
        </p:nvSpPr>
        <p:spPr>
          <a:xfrm>
            <a:off x="935029" y="3950759"/>
            <a:ext cx="1981209" cy="668247"/>
          </a:xfrm>
          <a:prstGeom prst="rect">
            <a:avLst/>
          </a:prstGeom>
        </p:spPr>
        <p:txBody>
          <a:bodyPr lIns="0" tIns="0" rIns="0" bIns="0">
            <a:normAutofit/>
          </a:bodyPr>
          <a:lstStyle>
            <a:lvl1pPr marL="172800" indent="-172800">
              <a:spcAft>
                <a:spcPts val="600"/>
              </a:spcAft>
              <a:buClr>
                <a:schemeClr val="accent1"/>
              </a:buClr>
              <a:buFont typeface="Wingdings" panose="05000000000000000000" pitchFamily="2" charset="2"/>
              <a:buChar char="§"/>
              <a:defRPr sz="1200">
                <a:solidFill>
                  <a:schemeClr val="bg2">
                    <a:lumMod val="50000"/>
                  </a:schemeClr>
                </a:solidFill>
              </a:defRPr>
            </a:lvl1pPr>
          </a:lstStyle>
          <a:p>
            <a:pPr lvl="0"/>
            <a:r>
              <a:rPr lang="en-US"/>
              <a:t>Add text here</a:t>
            </a:r>
            <a:endParaRPr lang="fr-FR"/>
          </a:p>
        </p:txBody>
      </p:sp>
      <p:sp>
        <p:nvSpPr>
          <p:cNvPr id="26" name="Text Placeholder 19">
            <a:extLst>
              <a:ext uri="{FF2B5EF4-FFF2-40B4-BE49-F238E27FC236}">
                <a16:creationId xmlns:a16="http://schemas.microsoft.com/office/drawing/2014/main" id="{A77740B9-1091-49D5-A7B5-54E5F20B517C}"/>
              </a:ext>
            </a:extLst>
          </p:cNvPr>
          <p:cNvSpPr>
            <a:spLocks noGrp="1"/>
          </p:cNvSpPr>
          <p:nvPr>
            <p:ph type="body" sz="quarter" idx="16" hasCustomPrompt="1"/>
          </p:nvPr>
        </p:nvSpPr>
        <p:spPr>
          <a:xfrm>
            <a:off x="3939009" y="1090613"/>
            <a:ext cx="1981209" cy="401637"/>
          </a:xfrm>
          <a:prstGeom prst="rect">
            <a:avLst/>
          </a:prstGeom>
        </p:spPr>
        <p:txBody>
          <a:bodyPr lIns="0" tIns="0" rIns="0" bIns="0"/>
          <a:lstStyle>
            <a:lvl1pPr marL="0" indent="0">
              <a:spcAft>
                <a:spcPts val="400"/>
              </a:spcAft>
              <a:defRPr sz="1400" b="1" cap="all" baseline="0">
                <a:solidFill>
                  <a:schemeClr val="tx1"/>
                </a:solidFill>
              </a:defRPr>
            </a:lvl1pPr>
          </a:lstStyle>
          <a:p>
            <a:pPr lvl="0"/>
            <a:r>
              <a:rPr lang="en-US"/>
              <a:t>Add text here</a:t>
            </a:r>
            <a:endParaRPr lang="fr-FR"/>
          </a:p>
        </p:txBody>
      </p:sp>
      <p:sp>
        <p:nvSpPr>
          <p:cNvPr id="27" name="Text Placeholder 21">
            <a:extLst>
              <a:ext uri="{FF2B5EF4-FFF2-40B4-BE49-F238E27FC236}">
                <a16:creationId xmlns:a16="http://schemas.microsoft.com/office/drawing/2014/main" id="{A4169E1D-3949-4255-9F6E-489D79183E73}"/>
              </a:ext>
            </a:extLst>
          </p:cNvPr>
          <p:cNvSpPr>
            <a:spLocks noGrp="1"/>
          </p:cNvSpPr>
          <p:nvPr>
            <p:ph type="body" sz="quarter" idx="17" hasCustomPrompt="1"/>
          </p:nvPr>
        </p:nvSpPr>
        <p:spPr>
          <a:xfrm>
            <a:off x="3939009" y="1563688"/>
            <a:ext cx="1981209" cy="1728787"/>
          </a:xfrm>
          <a:prstGeom prst="rect">
            <a:avLst/>
          </a:prstGeom>
        </p:spPr>
        <p:txBody>
          <a:bodyPr lIns="0" tIns="0" rIns="0" bIns="0">
            <a:normAutofit/>
          </a:bodyPr>
          <a:lstStyle>
            <a:lvl1pPr marL="172800" indent="-172800">
              <a:spcAft>
                <a:spcPts val="600"/>
              </a:spcAft>
              <a:buClr>
                <a:schemeClr val="accent1"/>
              </a:buClr>
              <a:buFont typeface="Wingdings" panose="05000000000000000000" pitchFamily="2" charset="2"/>
              <a:buChar char="§"/>
              <a:defRPr sz="1200">
                <a:solidFill>
                  <a:schemeClr val="bg2">
                    <a:lumMod val="50000"/>
                  </a:schemeClr>
                </a:solidFill>
              </a:defRPr>
            </a:lvl1pPr>
          </a:lstStyle>
          <a:p>
            <a:pPr lvl="0"/>
            <a:r>
              <a:rPr lang="en-US"/>
              <a:t>Add text here</a:t>
            </a:r>
            <a:endParaRPr lang="fr-FR"/>
          </a:p>
        </p:txBody>
      </p:sp>
      <p:sp>
        <p:nvSpPr>
          <p:cNvPr id="28" name="Text Placeholder 19">
            <a:extLst>
              <a:ext uri="{FF2B5EF4-FFF2-40B4-BE49-F238E27FC236}">
                <a16:creationId xmlns:a16="http://schemas.microsoft.com/office/drawing/2014/main" id="{83297788-19BC-4609-8577-D5CE480AEF66}"/>
              </a:ext>
            </a:extLst>
          </p:cNvPr>
          <p:cNvSpPr>
            <a:spLocks noGrp="1"/>
          </p:cNvSpPr>
          <p:nvPr>
            <p:ph type="body" sz="quarter" idx="18" hasCustomPrompt="1"/>
          </p:nvPr>
        </p:nvSpPr>
        <p:spPr>
          <a:xfrm>
            <a:off x="3939009" y="3477684"/>
            <a:ext cx="1981209" cy="401637"/>
          </a:xfrm>
          <a:prstGeom prst="rect">
            <a:avLst/>
          </a:prstGeom>
        </p:spPr>
        <p:txBody>
          <a:bodyPr lIns="0" tIns="0" rIns="0" bIns="0"/>
          <a:lstStyle>
            <a:lvl1pPr marL="0" indent="0">
              <a:spcAft>
                <a:spcPts val="400"/>
              </a:spcAft>
              <a:defRPr sz="1400" b="1" cap="all" baseline="0">
                <a:solidFill>
                  <a:schemeClr val="tx1"/>
                </a:solidFill>
              </a:defRPr>
            </a:lvl1pPr>
          </a:lstStyle>
          <a:p>
            <a:pPr lvl="0"/>
            <a:r>
              <a:rPr lang="en-US"/>
              <a:t>Add text here</a:t>
            </a:r>
            <a:endParaRPr lang="fr-FR"/>
          </a:p>
        </p:txBody>
      </p:sp>
      <p:sp>
        <p:nvSpPr>
          <p:cNvPr id="29" name="Text Placeholder 21">
            <a:extLst>
              <a:ext uri="{FF2B5EF4-FFF2-40B4-BE49-F238E27FC236}">
                <a16:creationId xmlns:a16="http://schemas.microsoft.com/office/drawing/2014/main" id="{B2555B2E-9145-4682-9016-C0417FB4BA93}"/>
              </a:ext>
            </a:extLst>
          </p:cNvPr>
          <p:cNvSpPr>
            <a:spLocks noGrp="1"/>
          </p:cNvSpPr>
          <p:nvPr>
            <p:ph type="body" sz="quarter" idx="19" hasCustomPrompt="1"/>
          </p:nvPr>
        </p:nvSpPr>
        <p:spPr>
          <a:xfrm>
            <a:off x="3939009" y="3950759"/>
            <a:ext cx="1981209" cy="668247"/>
          </a:xfrm>
          <a:prstGeom prst="rect">
            <a:avLst/>
          </a:prstGeom>
        </p:spPr>
        <p:txBody>
          <a:bodyPr lIns="0" tIns="0" rIns="0" bIns="0">
            <a:normAutofit/>
          </a:bodyPr>
          <a:lstStyle>
            <a:lvl1pPr marL="172800" indent="-172800">
              <a:spcAft>
                <a:spcPts val="600"/>
              </a:spcAft>
              <a:buClr>
                <a:schemeClr val="accent1"/>
              </a:buClr>
              <a:buFont typeface="Wingdings" panose="05000000000000000000" pitchFamily="2" charset="2"/>
              <a:buChar char="§"/>
              <a:defRPr sz="1200">
                <a:solidFill>
                  <a:schemeClr val="bg2">
                    <a:lumMod val="50000"/>
                  </a:schemeClr>
                </a:solidFill>
              </a:defRPr>
            </a:lvl1pPr>
          </a:lstStyle>
          <a:p>
            <a:pPr lvl="0"/>
            <a:r>
              <a:rPr lang="en-US"/>
              <a:t>Add text here</a:t>
            </a:r>
            <a:endParaRPr lang="fr-FR"/>
          </a:p>
        </p:txBody>
      </p:sp>
      <p:sp>
        <p:nvSpPr>
          <p:cNvPr id="23" name="Picture Placeholder 11">
            <a:extLst>
              <a:ext uri="{FF2B5EF4-FFF2-40B4-BE49-F238E27FC236}">
                <a16:creationId xmlns:a16="http://schemas.microsoft.com/office/drawing/2014/main" id="{AA371D0F-E18F-40FF-8BD9-7D39443E6302}"/>
              </a:ext>
            </a:extLst>
          </p:cNvPr>
          <p:cNvSpPr>
            <a:spLocks noGrp="1"/>
          </p:cNvSpPr>
          <p:nvPr>
            <p:ph type="pic" sz="quarter" idx="26" hasCustomPrompt="1"/>
          </p:nvPr>
        </p:nvSpPr>
        <p:spPr>
          <a:xfrm>
            <a:off x="3528907" y="1090613"/>
            <a:ext cx="298450" cy="296863"/>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30" name="Picture Placeholder 11">
            <a:extLst>
              <a:ext uri="{FF2B5EF4-FFF2-40B4-BE49-F238E27FC236}">
                <a16:creationId xmlns:a16="http://schemas.microsoft.com/office/drawing/2014/main" id="{F2C14821-41DF-4FA5-A2CE-2E8FC189D0B3}"/>
              </a:ext>
            </a:extLst>
          </p:cNvPr>
          <p:cNvSpPr>
            <a:spLocks noGrp="1"/>
          </p:cNvSpPr>
          <p:nvPr>
            <p:ph type="pic" sz="quarter" idx="27" hasCustomPrompt="1"/>
          </p:nvPr>
        </p:nvSpPr>
        <p:spPr>
          <a:xfrm>
            <a:off x="3528907" y="3477684"/>
            <a:ext cx="298450" cy="296863"/>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32" name="Picture Placeholder 11">
            <a:extLst>
              <a:ext uri="{FF2B5EF4-FFF2-40B4-BE49-F238E27FC236}">
                <a16:creationId xmlns:a16="http://schemas.microsoft.com/office/drawing/2014/main" id="{7CE10E94-8A81-4CFD-B125-A3CF47B63C66}"/>
              </a:ext>
            </a:extLst>
          </p:cNvPr>
          <p:cNvSpPr>
            <a:spLocks noGrp="1"/>
          </p:cNvSpPr>
          <p:nvPr>
            <p:ph type="pic" sz="quarter" idx="28" hasCustomPrompt="1"/>
          </p:nvPr>
        </p:nvSpPr>
        <p:spPr>
          <a:xfrm>
            <a:off x="531129" y="1090613"/>
            <a:ext cx="298450" cy="296863"/>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33" name="Picture Placeholder 11">
            <a:extLst>
              <a:ext uri="{FF2B5EF4-FFF2-40B4-BE49-F238E27FC236}">
                <a16:creationId xmlns:a16="http://schemas.microsoft.com/office/drawing/2014/main" id="{4736465B-A6CE-4FBA-97A0-C1539643DAAB}"/>
              </a:ext>
            </a:extLst>
          </p:cNvPr>
          <p:cNvSpPr>
            <a:spLocks noGrp="1"/>
          </p:cNvSpPr>
          <p:nvPr>
            <p:ph type="pic" sz="quarter" idx="29" hasCustomPrompt="1"/>
          </p:nvPr>
        </p:nvSpPr>
        <p:spPr>
          <a:xfrm>
            <a:off x="531129" y="3477684"/>
            <a:ext cx="298450" cy="296863"/>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36" name="Rectangle 35">
            <a:extLst>
              <a:ext uri="{FF2B5EF4-FFF2-40B4-BE49-F238E27FC236}">
                <a16:creationId xmlns:a16="http://schemas.microsoft.com/office/drawing/2014/main" id="{7607B6B8-AFBE-47CF-BC0B-D8B06D131DBB}"/>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 name="TextBox 37">
            <a:extLst>
              <a:ext uri="{FF2B5EF4-FFF2-40B4-BE49-F238E27FC236}">
                <a16:creationId xmlns:a16="http://schemas.microsoft.com/office/drawing/2014/main" id="{07108402-FF1F-4349-BFAE-C056EC7A576B}"/>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bg1"/>
                </a:solidFill>
                <a:latin typeface="Verdana" panose="020B0604030504040204" pitchFamily="34" charset="0"/>
                <a:ea typeface="Verdana" panose="020B0604030504040204" pitchFamily="34" charset="0"/>
              </a:rPr>
              <a:t>│ </a:t>
            </a:r>
            <a:fld id="{DF88D168-6FB1-4268-9486-B07D168000C6}" type="slidenum">
              <a:rPr lang="en-US" sz="900" smtClean="0">
                <a:solidFill>
                  <a:schemeClr val="bg1"/>
                </a:solidFill>
                <a:latin typeface="Verdana" panose="020B0604030504040204" pitchFamily="34" charset="0"/>
                <a:ea typeface="Verdana" panose="020B0604030504040204" pitchFamily="34" charset="0"/>
                <a:cs typeface="Calibri" pitchFamily="34" charset="0"/>
              </a:rPr>
              <a:t>‹#›</a:t>
            </a:fld>
            <a:endParaRPr lang="en-US" sz="900">
              <a:solidFill>
                <a:schemeClr val="bg1"/>
              </a:solidFill>
              <a:latin typeface="Verdana" panose="020B0604030504040204" pitchFamily="34" charset="0"/>
              <a:ea typeface="Verdana" panose="020B0604030504040204" pitchFamily="34" charset="0"/>
              <a:cs typeface="Calibri" pitchFamily="34" charset="0"/>
            </a:endParaRPr>
          </a:p>
        </p:txBody>
      </p:sp>
      <p:sp>
        <p:nvSpPr>
          <p:cNvPr id="40" name="Title Placeholder 8">
            <a:extLst>
              <a:ext uri="{FF2B5EF4-FFF2-40B4-BE49-F238E27FC236}">
                <a16:creationId xmlns:a16="http://schemas.microsoft.com/office/drawing/2014/main" id="{E344E539-E22C-4D63-B508-DC503E82E92C}"/>
              </a:ext>
            </a:extLst>
          </p:cNvPr>
          <p:cNvSpPr>
            <a:spLocks noGrp="1"/>
          </p:cNvSpPr>
          <p:nvPr>
            <p:ph type="title" hasCustomPrompt="1"/>
          </p:nvPr>
        </p:nvSpPr>
        <p:spPr>
          <a:xfrm>
            <a:off x="517524" y="311271"/>
            <a:ext cx="5710659"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42" name="Text Placeholder 6">
            <a:extLst>
              <a:ext uri="{FF2B5EF4-FFF2-40B4-BE49-F238E27FC236}">
                <a16:creationId xmlns:a16="http://schemas.microsoft.com/office/drawing/2014/main" id="{96B06FFD-87C1-4D08-9A8F-AC60B724A183}"/>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pic>
        <p:nvPicPr>
          <p:cNvPr id="34" name="Picture 33" descr="Logo&#10;&#10;Description automatically generated">
            <a:extLst>
              <a:ext uri="{FF2B5EF4-FFF2-40B4-BE49-F238E27FC236}">
                <a16:creationId xmlns:a16="http://schemas.microsoft.com/office/drawing/2014/main" id="{7F571090-D970-4BDA-9E74-508386B2397E}"/>
              </a:ext>
            </a:extLst>
          </p:cNvPr>
          <p:cNvPicPr>
            <a:picLocks noChangeAspect="1"/>
          </p:cNvPicPr>
          <p:nvPr userDrawn="1"/>
        </p:nvPicPr>
        <p:blipFill>
          <a:blip r:embed="rId2"/>
          <a:stretch>
            <a:fillRect/>
          </a:stretch>
        </p:blipFill>
        <p:spPr>
          <a:xfrm>
            <a:off x="508743" y="4736671"/>
            <a:ext cx="815796" cy="292608"/>
          </a:xfrm>
          <a:prstGeom prst="rect">
            <a:avLst/>
          </a:prstGeom>
        </p:spPr>
      </p:pic>
    </p:spTree>
    <p:extLst>
      <p:ext uri="{BB962C8B-B14F-4D97-AF65-F5344CB8AC3E}">
        <p14:creationId xmlns:p14="http://schemas.microsoft.com/office/powerpoint/2010/main" val="3969250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Picture_Big Bell_0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32709E-6A3F-4801-B7A4-067CDC53509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289" y="0"/>
            <a:ext cx="9172575" cy="5143500"/>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003799"/>
            <a:ext cx="9158289" cy="2016224"/>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5EA93B-8063-4370-83B3-DBCA8C054784}"/>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01BF310-83B0-443F-9B8F-E5E6CC626BE7}"/>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 Placeholder 24">
            <a:extLst>
              <a:ext uri="{FF2B5EF4-FFF2-40B4-BE49-F238E27FC236}">
                <a16:creationId xmlns:a16="http://schemas.microsoft.com/office/drawing/2014/main" id="{CF2CFFDC-6DBB-4854-962A-7B747B62DE2B}"/>
              </a:ext>
            </a:extLst>
          </p:cNvPr>
          <p:cNvSpPr>
            <a:spLocks noGrp="1"/>
          </p:cNvSpPr>
          <p:nvPr>
            <p:ph type="body" sz="quarter" idx="13" hasCustomPrompt="1"/>
          </p:nvPr>
        </p:nvSpPr>
        <p:spPr>
          <a:xfrm>
            <a:off x="571500"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a:p>
        </p:txBody>
      </p:sp>
      <p:sp>
        <p:nvSpPr>
          <p:cNvPr id="17" name="Text Placeholder 14">
            <a:extLst>
              <a:ext uri="{FF2B5EF4-FFF2-40B4-BE49-F238E27FC236}">
                <a16:creationId xmlns:a16="http://schemas.microsoft.com/office/drawing/2014/main" id="{575E1668-551E-4232-BE3F-8E11818C413B}"/>
              </a:ext>
            </a:extLst>
          </p:cNvPr>
          <p:cNvSpPr>
            <a:spLocks noGrp="1"/>
          </p:cNvSpPr>
          <p:nvPr>
            <p:ph type="body" sz="quarter" idx="11" hasCustomPrompt="1"/>
          </p:nvPr>
        </p:nvSpPr>
        <p:spPr>
          <a:xfrm>
            <a:off x="6891438"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a:t>Date here</a:t>
            </a:r>
            <a:endParaRPr lang="fr-FR"/>
          </a:p>
        </p:txBody>
      </p:sp>
      <p:sp>
        <p:nvSpPr>
          <p:cNvPr id="20" name="Title 1">
            <a:extLst>
              <a:ext uri="{FF2B5EF4-FFF2-40B4-BE49-F238E27FC236}">
                <a16:creationId xmlns:a16="http://schemas.microsoft.com/office/drawing/2014/main" id="{AFE93AA9-C2C3-4165-92CC-D410DB0085F1}"/>
              </a:ext>
            </a:extLst>
          </p:cNvPr>
          <p:cNvSpPr>
            <a:spLocks noGrp="1"/>
          </p:cNvSpPr>
          <p:nvPr>
            <p:ph type="title" hasCustomPrompt="1"/>
          </p:nvPr>
        </p:nvSpPr>
        <p:spPr>
          <a:xfrm>
            <a:off x="571500"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p>
        </p:txBody>
      </p:sp>
      <p:pic>
        <p:nvPicPr>
          <p:cNvPr id="21" name="Picture 20" descr="A picture containing graphical user interface&#10;&#10;Description automatically generated">
            <a:extLst>
              <a:ext uri="{FF2B5EF4-FFF2-40B4-BE49-F238E27FC236}">
                <a16:creationId xmlns:a16="http://schemas.microsoft.com/office/drawing/2014/main" id="{409D6364-206E-4973-887D-A6ABDBCBEC49}"/>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1054509361"/>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Picture_slide_01">
    <p:spTree>
      <p:nvGrpSpPr>
        <p:cNvPr id="1" name=""/>
        <p:cNvGrpSpPr/>
        <p:nvPr/>
      </p:nvGrpSpPr>
      <p:grpSpPr>
        <a:xfrm>
          <a:off x="0" y="0"/>
          <a:ext cx="0" cy="0"/>
          <a:chOff x="0" y="0"/>
          <a:chExt cx="0" cy="0"/>
        </a:xfrm>
      </p:grpSpPr>
      <p:sp>
        <p:nvSpPr>
          <p:cNvPr id="27" name="Picture Placeholder 6">
            <a:extLst>
              <a:ext uri="{FF2B5EF4-FFF2-40B4-BE49-F238E27FC236}">
                <a16:creationId xmlns:a16="http://schemas.microsoft.com/office/drawing/2014/main" id="{3FA70419-6B63-4F75-B3F7-03FC8A77BF23}"/>
              </a:ext>
            </a:extLst>
          </p:cNvPr>
          <p:cNvSpPr>
            <a:spLocks noGrp="1"/>
          </p:cNvSpPr>
          <p:nvPr>
            <p:ph type="pic" sz="quarter" idx="11"/>
          </p:nvPr>
        </p:nvSpPr>
        <p:spPr>
          <a:xfrm>
            <a:off x="6516216" y="0"/>
            <a:ext cx="2627784" cy="5143500"/>
          </a:xfrm>
          <a:prstGeom prst="rect">
            <a:avLst/>
          </a:prstGeom>
          <a:pattFill prst="pct90">
            <a:fgClr>
              <a:schemeClr val="bg2"/>
            </a:fgClr>
            <a:bgClr>
              <a:schemeClr val="bg1"/>
            </a:bgClr>
          </a:pattFill>
        </p:spPr>
        <p:txBody>
          <a:bodyPr anchor="ctr" anchorCtr="1">
            <a:normAutofit/>
          </a:bodyPr>
          <a:lstStyle>
            <a:lvl1pPr algn="ctr">
              <a:defRPr sz="1050">
                <a:solidFill>
                  <a:srgbClr val="505050"/>
                </a:solidFill>
              </a:defRPr>
            </a:lvl1pPr>
          </a:lstStyle>
          <a:p>
            <a:r>
              <a:rPr lang="en-US"/>
              <a:t>Click icon to add picture</a:t>
            </a:r>
            <a:endParaRPr lang="fr-FR"/>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1" name="Rectangle 10">
            <a:extLst>
              <a:ext uri="{FF2B5EF4-FFF2-40B4-BE49-F238E27FC236}">
                <a16:creationId xmlns:a16="http://schemas.microsoft.com/office/drawing/2014/main" id="{A126E42D-CEF8-4A44-A549-14EF429D6035}"/>
              </a:ext>
            </a:extLst>
          </p:cNvPr>
          <p:cNvSpPr/>
          <p:nvPr userDrawn="1"/>
        </p:nvSpPr>
        <p:spPr>
          <a:xfrm>
            <a:off x="4571999" y="1141210"/>
            <a:ext cx="2138784" cy="40022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 Placeholder 7">
            <a:extLst>
              <a:ext uri="{FF2B5EF4-FFF2-40B4-BE49-F238E27FC236}">
                <a16:creationId xmlns:a16="http://schemas.microsoft.com/office/drawing/2014/main" id="{1B16E908-DCFD-41C0-A7C6-97CC411B453F}"/>
              </a:ext>
            </a:extLst>
          </p:cNvPr>
          <p:cNvSpPr>
            <a:spLocks noGrp="1"/>
          </p:cNvSpPr>
          <p:nvPr>
            <p:ph type="body" sz="quarter" idx="25" hasCustomPrompt="1"/>
          </p:nvPr>
        </p:nvSpPr>
        <p:spPr>
          <a:xfrm>
            <a:off x="4676278" y="1359734"/>
            <a:ext cx="1479926" cy="779968"/>
          </a:xfrm>
          <a:prstGeom prst="rect">
            <a:avLst/>
          </a:prstGeom>
        </p:spPr>
        <p:txBody>
          <a:bodyPr lIns="0" tIns="0" rIns="0" bIns="0">
            <a:normAutofit/>
          </a:bodyPr>
          <a:lstStyle>
            <a:lvl1pPr marL="171450" indent="-171450">
              <a:spcAft>
                <a:spcPts val="0"/>
              </a:spcAft>
              <a:buClr>
                <a:schemeClr val="accent1"/>
              </a:buClr>
              <a:buFont typeface="Wingdings" panose="05000000000000000000" pitchFamily="2" charset="2"/>
              <a:buChar char="§"/>
              <a:defRPr sz="1200" b="0">
                <a:solidFill>
                  <a:schemeClr val="bg2">
                    <a:lumMod val="50000"/>
                  </a:schemeClr>
                </a:solidFill>
              </a:defRPr>
            </a:lvl1pPr>
          </a:lstStyle>
          <a:p>
            <a:pPr lvl="0"/>
            <a:r>
              <a:rPr lang="en-US"/>
              <a:t>Add text here</a:t>
            </a:r>
            <a:endParaRPr lang="fr-FR"/>
          </a:p>
        </p:txBody>
      </p:sp>
      <p:sp>
        <p:nvSpPr>
          <p:cNvPr id="14" name="Text Placeholder 7">
            <a:extLst>
              <a:ext uri="{FF2B5EF4-FFF2-40B4-BE49-F238E27FC236}">
                <a16:creationId xmlns:a16="http://schemas.microsoft.com/office/drawing/2014/main" id="{9E5EC1B8-7C76-4B83-B2C6-99FDF2CFD993}"/>
              </a:ext>
            </a:extLst>
          </p:cNvPr>
          <p:cNvSpPr>
            <a:spLocks noGrp="1"/>
          </p:cNvSpPr>
          <p:nvPr>
            <p:ph type="body" sz="quarter" idx="26" hasCustomPrompt="1"/>
          </p:nvPr>
        </p:nvSpPr>
        <p:spPr>
          <a:xfrm>
            <a:off x="4676278" y="2293462"/>
            <a:ext cx="1479926" cy="779968"/>
          </a:xfrm>
          <a:prstGeom prst="rect">
            <a:avLst/>
          </a:prstGeom>
        </p:spPr>
        <p:txBody>
          <a:bodyPr lIns="0" tIns="0" rIns="0" bIns="0">
            <a:normAutofit/>
          </a:bodyPr>
          <a:lstStyle>
            <a:lvl1pPr marL="171450" indent="-171450">
              <a:spcAft>
                <a:spcPts val="0"/>
              </a:spcAft>
              <a:buClr>
                <a:schemeClr val="accent1"/>
              </a:buClr>
              <a:buFont typeface="Wingdings" panose="05000000000000000000" pitchFamily="2" charset="2"/>
              <a:buChar char="§"/>
              <a:defRPr sz="1200" b="0">
                <a:solidFill>
                  <a:schemeClr val="bg2">
                    <a:lumMod val="50000"/>
                  </a:schemeClr>
                </a:solidFill>
              </a:defRPr>
            </a:lvl1pPr>
          </a:lstStyle>
          <a:p>
            <a:pPr lvl="0"/>
            <a:r>
              <a:rPr lang="en-US"/>
              <a:t>Add text here</a:t>
            </a:r>
            <a:endParaRPr lang="fr-FR"/>
          </a:p>
        </p:txBody>
      </p:sp>
      <p:sp>
        <p:nvSpPr>
          <p:cNvPr id="15" name="Text Placeholder 7">
            <a:extLst>
              <a:ext uri="{FF2B5EF4-FFF2-40B4-BE49-F238E27FC236}">
                <a16:creationId xmlns:a16="http://schemas.microsoft.com/office/drawing/2014/main" id="{1B7255CD-B8B5-432D-A166-7E3CD03CCC74}"/>
              </a:ext>
            </a:extLst>
          </p:cNvPr>
          <p:cNvSpPr>
            <a:spLocks noGrp="1"/>
          </p:cNvSpPr>
          <p:nvPr>
            <p:ph type="body" sz="quarter" idx="27" hasCustomPrompt="1"/>
          </p:nvPr>
        </p:nvSpPr>
        <p:spPr>
          <a:xfrm>
            <a:off x="4676278" y="3222322"/>
            <a:ext cx="1479925" cy="779968"/>
          </a:xfrm>
          <a:prstGeom prst="rect">
            <a:avLst/>
          </a:prstGeom>
        </p:spPr>
        <p:txBody>
          <a:bodyPr lIns="0" tIns="0" rIns="0" bIns="0">
            <a:normAutofit/>
          </a:bodyPr>
          <a:lstStyle>
            <a:lvl1pPr marL="171450" indent="-171450">
              <a:spcAft>
                <a:spcPts val="0"/>
              </a:spcAft>
              <a:buClr>
                <a:schemeClr val="accent1"/>
              </a:buClr>
              <a:buFont typeface="Wingdings" panose="05000000000000000000" pitchFamily="2" charset="2"/>
              <a:buChar char="§"/>
              <a:defRPr sz="1200" b="0">
                <a:solidFill>
                  <a:schemeClr val="bg2">
                    <a:lumMod val="50000"/>
                  </a:schemeClr>
                </a:solidFill>
              </a:defRPr>
            </a:lvl1pPr>
          </a:lstStyle>
          <a:p>
            <a:pPr lvl="0"/>
            <a:r>
              <a:rPr lang="en-US"/>
              <a:t>Add text here</a:t>
            </a:r>
            <a:endParaRPr lang="fr-FR"/>
          </a:p>
        </p:txBody>
      </p:sp>
      <p:sp>
        <p:nvSpPr>
          <p:cNvPr id="16" name="Text Placeholder 7">
            <a:extLst>
              <a:ext uri="{FF2B5EF4-FFF2-40B4-BE49-F238E27FC236}">
                <a16:creationId xmlns:a16="http://schemas.microsoft.com/office/drawing/2014/main" id="{C61DE6CD-A8FC-438F-B0B5-5832E402F82D}"/>
              </a:ext>
            </a:extLst>
          </p:cNvPr>
          <p:cNvSpPr>
            <a:spLocks noGrp="1"/>
          </p:cNvSpPr>
          <p:nvPr>
            <p:ph type="body" sz="quarter" idx="28" hasCustomPrompt="1"/>
          </p:nvPr>
        </p:nvSpPr>
        <p:spPr>
          <a:xfrm>
            <a:off x="4676278" y="4151182"/>
            <a:ext cx="1479925" cy="779968"/>
          </a:xfrm>
          <a:prstGeom prst="rect">
            <a:avLst/>
          </a:prstGeom>
        </p:spPr>
        <p:txBody>
          <a:bodyPr lIns="0" tIns="0" rIns="0" bIns="0">
            <a:normAutofit/>
          </a:bodyPr>
          <a:lstStyle>
            <a:lvl1pPr marL="171450" indent="-171450">
              <a:spcAft>
                <a:spcPts val="0"/>
              </a:spcAft>
              <a:buClr>
                <a:schemeClr val="accent1"/>
              </a:buClr>
              <a:buFont typeface="Wingdings" panose="05000000000000000000" pitchFamily="2" charset="2"/>
              <a:buChar char="§"/>
              <a:defRPr sz="1200" b="0">
                <a:solidFill>
                  <a:schemeClr val="bg2">
                    <a:lumMod val="50000"/>
                  </a:schemeClr>
                </a:solidFill>
              </a:defRPr>
            </a:lvl1pPr>
          </a:lstStyle>
          <a:p>
            <a:pPr lvl="0"/>
            <a:r>
              <a:rPr lang="en-US"/>
              <a:t>Add text here</a:t>
            </a:r>
            <a:endParaRPr lang="fr-FR"/>
          </a:p>
        </p:txBody>
      </p:sp>
      <p:sp>
        <p:nvSpPr>
          <p:cNvPr id="17" name="Text Placeholder 7">
            <a:extLst>
              <a:ext uri="{FF2B5EF4-FFF2-40B4-BE49-F238E27FC236}">
                <a16:creationId xmlns:a16="http://schemas.microsoft.com/office/drawing/2014/main" id="{0412E646-4174-4DF3-96E2-80CE03B9D951}"/>
              </a:ext>
            </a:extLst>
          </p:cNvPr>
          <p:cNvSpPr>
            <a:spLocks noGrp="1"/>
          </p:cNvSpPr>
          <p:nvPr>
            <p:ph type="body" sz="quarter" idx="35" hasCustomPrompt="1"/>
          </p:nvPr>
        </p:nvSpPr>
        <p:spPr>
          <a:xfrm>
            <a:off x="517524" y="1359734"/>
            <a:ext cx="3838453" cy="3156232"/>
          </a:xfrm>
          <a:prstGeom prst="rect">
            <a:avLst/>
          </a:prstGeom>
        </p:spPr>
        <p:txBody>
          <a:bodyPr lIns="0" tIns="0" rIns="0" bIns="0">
            <a:normAutofit/>
          </a:bodyPr>
          <a:lstStyle>
            <a:lvl1pPr marL="0" indent="0">
              <a:spcAft>
                <a:spcPts val="1000"/>
              </a:spcAft>
              <a:buClr>
                <a:schemeClr val="accent1"/>
              </a:buClr>
              <a:buFont typeface="Wingdings" panose="05000000000000000000" pitchFamily="2" charset="2"/>
              <a:buNone/>
              <a:defRPr sz="1200" b="0">
                <a:solidFill>
                  <a:schemeClr val="bg2">
                    <a:lumMod val="50000"/>
                  </a:schemeClr>
                </a:solidFill>
              </a:defRPr>
            </a:lvl1pPr>
          </a:lstStyle>
          <a:p>
            <a:pPr lvl="0"/>
            <a:r>
              <a:rPr lang="en-US"/>
              <a:t>Add text here</a:t>
            </a:r>
          </a:p>
        </p:txBody>
      </p:sp>
      <p:sp>
        <p:nvSpPr>
          <p:cNvPr id="21" name="Rectangle 20">
            <a:extLst>
              <a:ext uri="{FF2B5EF4-FFF2-40B4-BE49-F238E27FC236}">
                <a16:creationId xmlns:a16="http://schemas.microsoft.com/office/drawing/2014/main" id="{66D2D7AF-D448-4104-9BB9-BCE99C108544}"/>
              </a:ext>
            </a:extLst>
          </p:cNvPr>
          <p:cNvSpPr/>
          <p:nvPr userDrawn="1"/>
        </p:nvSpPr>
        <p:spPr>
          <a:xfrm>
            <a:off x="0" y="195486"/>
            <a:ext cx="351183" cy="5124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Box 17">
            <a:extLst>
              <a:ext uri="{FF2B5EF4-FFF2-40B4-BE49-F238E27FC236}">
                <a16:creationId xmlns:a16="http://schemas.microsoft.com/office/drawing/2014/main" id="{F05E5252-A4EF-4B1F-A480-AA61A688308C}"/>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bg1"/>
                </a:solidFill>
                <a:latin typeface="Verdana" panose="020B0604030504040204" pitchFamily="34" charset="0"/>
                <a:ea typeface="Verdana" panose="020B0604030504040204" pitchFamily="34" charset="0"/>
              </a:rPr>
              <a:t>│ </a:t>
            </a:r>
            <a:fld id="{DF88D168-6FB1-4268-9486-B07D168000C6}" type="slidenum">
              <a:rPr lang="en-US" sz="900" smtClean="0">
                <a:solidFill>
                  <a:schemeClr val="bg1"/>
                </a:solidFill>
                <a:latin typeface="Verdana" panose="020B0604030504040204" pitchFamily="34" charset="0"/>
                <a:ea typeface="Verdana" panose="020B0604030504040204" pitchFamily="34" charset="0"/>
                <a:cs typeface="Calibri" pitchFamily="34" charset="0"/>
              </a:rPr>
              <a:t>‹#›</a:t>
            </a:fld>
            <a:endParaRPr lang="en-US" sz="900">
              <a:solidFill>
                <a:schemeClr val="bg1"/>
              </a:solidFill>
              <a:latin typeface="Verdana" panose="020B0604030504040204" pitchFamily="34" charset="0"/>
              <a:ea typeface="Verdana" panose="020B0604030504040204" pitchFamily="34" charset="0"/>
              <a:cs typeface="Calibri" pitchFamily="34" charset="0"/>
            </a:endParaRPr>
          </a:p>
        </p:txBody>
      </p:sp>
      <p:sp>
        <p:nvSpPr>
          <p:cNvPr id="24" name="Text Placeholder 6">
            <a:extLst>
              <a:ext uri="{FF2B5EF4-FFF2-40B4-BE49-F238E27FC236}">
                <a16:creationId xmlns:a16="http://schemas.microsoft.com/office/drawing/2014/main" id="{68755C69-ECCB-411E-8609-62D63F157748}"/>
              </a:ext>
            </a:extLst>
          </p:cNvPr>
          <p:cNvSpPr>
            <a:spLocks noGrp="1"/>
          </p:cNvSpPr>
          <p:nvPr>
            <p:ph type="body" sz="quarter" idx="36" hasCustomPrompt="1"/>
          </p:nvPr>
        </p:nvSpPr>
        <p:spPr>
          <a:xfrm>
            <a:off x="517525" y="771550"/>
            <a:ext cx="5710658"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AEC63F4F-91F4-4D22-9BF2-0F4788A92EEB}"/>
              </a:ext>
            </a:extLst>
          </p:cNvPr>
          <p:cNvSpPr>
            <a:spLocks noGrp="1"/>
          </p:cNvSpPr>
          <p:nvPr>
            <p:ph type="title" hasCustomPrompt="1"/>
          </p:nvPr>
        </p:nvSpPr>
        <p:spPr>
          <a:xfrm>
            <a:off x="517524" y="311271"/>
            <a:ext cx="5710659"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28" name="Text Placeholder 6">
            <a:extLst>
              <a:ext uri="{FF2B5EF4-FFF2-40B4-BE49-F238E27FC236}">
                <a16:creationId xmlns:a16="http://schemas.microsoft.com/office/drawing/2014/main" id="{01761D89-7455-412B-ADE8-BA833C613C7D}"/>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33441009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Picture_slide_0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9F44EA9-BD23-4F7B-8148-278BBFE77A68}"/>
              </a:ext>
            </a:extLst>
          </p:cNvPr>
          <p:cNvSpPr/>
          <p:nvPr userDrawn="1"/>
        </p:nvSpPr>
        <p:spPr>
          <a:xfrm>
            <a:off x="0" y="3582268"/>
            <a:ext cx="9144000" cy="1561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367E594E-D8FD-4247-9516-90BADEE79708}"/>
              </a:ext>
            </a:extLst>
          </p:cNvPr>
          <p:cNvSpPr>
            <a:spLocks noGrp="1"/>
          </p:cNvSpPr>
          <p:nvPr>
            <p:ph type="pic" sz="quarter" idx="11"/>
          </p:nvPr>
        </p:nvSpPr>
        <p:spPr>
          <a:xfrm>
            <a:off x="0" y="0"/>
            <a:ext cx="2627784" cy="5143500"/>
          </a:xfrm>
          <a:prstGeom prst="rect">
            <a:avLst/>
          </a:prstGeom>
          <a:pattFill prst="pct90">
            <a:fgClr>
              <a:schemeClr val="bg2"/>
            </a:fgClr>
            <a:bgClr>
              <a:schemeClr val="bg1"/>
            </a:bgClr>
          </a:pattFill>
        </p:spPr>
        <p:txBody>
          <a:bodyPr anchor="ctr" anchorCtr="1">
            <a:normAutofit/>
          </a:bodyPr>
          <a:lstStyle>
            <a:lvl1pPr algn="ctr">
              <a:defRPr sz="1050">
                <a:solidFill>
                  <a:srgbClr val="505050"/>
                </a:solidFill>
              </a:defRPr>
            </a:lvl1pPr>
          </a:lstStyle>
          <a:p>
            <a:r>
              <a:rPr lang="en-US"/>
              <a:t>Click icon to add picture</a:t>
            </a:r>
            <a:endParaRPr lang="fr-FR"/>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1" name="Text Placeholder 10">
            <a:extLst>
              <a:ext uri="{FF2B5EF4-FFF2-40B4-BE49-F238E27FC236}">
                <a16:creationId xmlns:a16="http://schemas.microsoft.com/office/drawing/2014/main" id="{2AC0FDB5-8561-4DF9-861E-7B4DDA22F890}"/>
              </a:ext>
            </a:extLst>
          </p:cNvPr>
          <p:cNvSpPr>
            <a:spLocks noGrp="1"/>
          </p:cNvSpPr>
          <p:nvPr>
            <p:ph type="body" sz="quarter" idx="12" hasCustomPrompt="1"/>
          </p:nvPr>
        </p:nvSpPr>
        <p:spPr>
          <a:xfrm>
            <a:off x="3230778" y="268288"/>
            <a:ext cx="5395794" cy="935310"/>
          </a:xfrm>
          <a:prstGeom prst="rect">
            <a:avLst/>
          </a:prstGeom>
        </p:spPr>
        <p:txBody>
          <a:bodyPr lIns="0" tIns="0" rIns="0" bIns="0">
            <a:normAutofit/>
          </a:bodyPr>
          <a:lstStyle>
            <a:lvl1pPr marL="0" indent="0">
              <a:spcAft>
                <a:spcPts val="100"/>
              </a:spcAft>
              <a:defRPr sz="1800" b="1" cap="all" spc="100" baseline="0">
                <a:solidFill>
                  <a:srgbClr val="505050"/>
                </a:solidFill>
              </a:defRPr>
            </a:lvl1pPr>
            <a:lvl2pPr>
              <a:defRPr sz="1800"/>
            </a:lvl2pPr>
            <a:lvl3pPr>
              <a:defRPr sz="1800"/>
            </a:lvl3pPr>
            <a:lvl4pPr>
              <a:defRPr sz="1800"/>
            </a:lvl4pPr>
            <a:lvl5pPr>
              <a:defRPr sz="1800"/>
            </a:lvl5pPr>
          </a:lstStyle>
          <a:p>
            <a:pPr lvl="0"/>
            <a:r>
              <a:rPr lang="en-US"/>
              <a:t>ADD TEXT HERE</a:t>
            </a:r>
            <a:endParaRPr lang="fr-FR"/>
          </a:p>
        </p:txBody>
      </p:sp>
      <p:grpSp>
        <p:nvGrpSpPr>
          <p:cNvPr id="10" name="Group 9">
            <a:extLst>
              <a:ext uri="{FF2B5EF4-FFF2-40B4-BE49-F238E27FC236}">
                <a16:creationId xmlns:a16="http://schemas.microsoft.com/office/drawing/2014/main" id="{42436259-1D52-4283-BEDE-E310ACB09E0F}"/>
              </a:ext>
            </a:extLst>
          </p:cNvPr>
          <p:cNvGrpSpPr/>
          <p:nvPr userDrawn="1"/>
        </p:nvGrpSpPr>
        <p:grpSpPr>
          <a:xfrm>
            <a:off x="3215708" y="3280987"/>
            <a:ext cx="1218966" cy="1284775"/>
            <a:chOff x="518294" y="3201130"/>
            <a:chExt cx="1218966" cy="1284775"/>
          </a:xfrm>
        </p:grpSpPr>
        <p:sp>
          <p:nvSpPr>
            <p:cNvPr id="13" name="Rectangle 12">
              <a:extLst>
                <a:ext uri="{FF2B5EF4-FFF2-40B4-BE49-F238E27FC236}">
                  <a16:creationId xmlns:a16="http://schemas.microsoft.com/office/drawing/2014/main" id="{A92C6B3E-5536-42DC-8BC7-E2D41FC36889}"/>
                </a:ext>
              </a:extLst>
            </p:cNvPr>
            <p:cNvSpPr/>
            <p:nvPr/>
          </p:nvSpPr>
          <p:spPr>
            <a:xfrm>
              <a:off x="533268" y="3281913"/>
              <a:ext cx="1203992" cy="1203992"/>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baseline="30000">
                <a:solidFill>
                  <a:schemeClr val="tx1"/>
                </a:solidFill>
              </a:endParaRPr>
            </a:p>
          </p:txBody>
        </p:sp>
        <p:sp>
          <p:nvSpPr>
            <p:cNvPr id="14" name="Rectangle 13">
              <a:extLst>
                <a:ext uri="{FF2B5EF4-FFF2-40B4-BE49-F238E27FC236}">
                  <a16:creationId xmlns:a16="http://schemas.microsoft.com/office/drawing/2014/main" id="{9EC430B4-440E-4CE9-9C59-8C8F5D002188}"/>
                </a:ext>
              </a:extLst>
            </p:cNvPr>
            <p:cNvSpPr/>
            <p:nvPr/>
          </p:nvSpPr>
          <p:spPr>
            <a:xfrm>
              <a:off x="518294"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5" name="Group 14">
            <a:extLst>
              <a:ext uri="{FF2B5EF4-FFF2-40B4-BE49-F238E27FC236}">
                <a16:creationId xmlns:a16="http://schemas.microsoft.com/office/drawing/2014/main" id="{19AC882D-98ED-4F8E-983E-BC7E4E76D705}"/>
              </a:ext>
            </a:extLst>
          </p:cNvPr>
          <p:cNvGrpSpPr/>
          <p:nvPr userDrawn="1"/>
        </p:nvGrpSpPr>
        <p:grpSpPr>
          <a:xfrm>
            <a:off x="4598608" y="3280987"/>
            <a:ext cx="1224110" cy="1290170"/>
            <a:chOff x="1881302" y="3201130"/>
            <a:chExt cx="1224110" cy="1290170"/>
          </a:xfrm>
        </p:grpSpPr>
        <p:sp>
          <p:nvSpPr>
            <p:cNvPr id="16" name="Rectangle 15">
              <a:extLst>
                <a:ext uri="{FF2B5EF4-FFF2-40B4-BE49-F238E27FC236}">
                  <a16:creationId xmlns:a16="http://schemas.microsoft.com/office/drawing/2014/main" id="{5F5F4B66-7ED8-4C2C-B691-A33B72454A83}"/>
                </a:ext>
              </a:extLst>
            </p:cNvPr>
            <p:cNvSpPr/>
            <p:nvPr/>
          </p:nvSpPr>
          <p:spPr>
            <a:xfrm>
              <a:off x="1901420" y="3287308"/>
              <a:ext cx="1203992" cy="1203992"/>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tx1"/>
                </a:solidFill>
              </a:endParaRPr>
            </a:p>
          </p:txBody>
        </p:sp>
        <p:sp>
          <p:nvSpPr>
            <p:cNvPr id="17" name="Rectangle 16">
              <a:extLst>
                <a:ext uri="{FF2B5EF4-FFF2-40B4-BE49-F238E27FC236}">
                  <a16:creationId xmlns:a16="http://schemas.microsoft.com/office/drawing/2014/main" id="{319E357D-13F3-4D11-9064-16F08B85F524}"/>
                </a:ext>
              </a:extLst>
            </p:cNvPr>
            <p:cNvSpPr/>
            <p:nvPr/>
          </p:nvSpPr>
          <p:spPr>
            <a:xfrm>
              <a:off x="1881302"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grpSp>
        <p:nvGrpSpPr>
          <p:cNvPr id="18" name="Group 17">
            <a:extLst>
              <a:ext uri="{FF2B5EF4-FFF2-40B4-BE49-F238E27FC236}">
                <a16:creationId xmlns:a16="http://schemas.microsoft.com/office/drawing/2014/main" id="{B9D48291-4355-4B1E-B582-1C5612949CE7}"/>
              </a:ext>
            </a:extLst>
          </p:cNvPr>
          <p:cNvGrpSpPr/>
          <p:nvPr userDrawn="1"/>
        </p:nvGrpSpPr>
        <p:grpSpPr>
          <a:xfrm>
            <a:off x="5986652" y="3280987"/>
            <a:ext cx="1229254" cy="1292216"/>
            <a:chOff x="3244310" y="3201130"/>
            <a:chExt cx="1229254" cy="1292216"/>
          </a:xfrm>
        </p:grpSpPr>
        <p:sp>
          <p:nvSpPr>
            <p:cNvPr id="19" name="Rectangle 18">
              <a:extLst>
                <a:ext uri="{FF2B5EF4-FFF2-40B4-BE49-F238E27FC236}">
                  <a16:creationId xmlns:a16="http://schemas.microsoft.com/office/drawing/2014/main" id="{50102BB0-8ECA-4722-8928-400D95E9F212}"/>
                </a:ext>
              </a:extLst>
            </p:cNvPr>
            <p:cNvSpPr/>
            <p:nvPr/>
          </p:nvSpPr>
          <p:spPr>
            <a:xfrm>
              <a:off x="3269572" y="3289354"/>
              <a:ext cx="1203992" cy="1203992"/>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tx1"/>
                </a:solidFill>
              </a:endParaRPr>
            </a:p>
          </p:txBody>
        </p:sp>
        <p:sp>
          <p:nvSpPr>
            <p:cNvPr id="20" name="Rectangle 19">
              <a:extLst>
                <a:ext uri="{FF2B5EF4-FFF2-40B4-BE49-F238E27FC236}">
                  <a16:creationId xmlns:a16="http://schemas.microsoft.com/office/drawing/2014/main" id="{5C999536-EC26-4354-919A-ED1F62B2DD30}"/>
                </a:ext>
              </a:extLst>
            </p:cNvPr>
            <p:cNvSpPr/>
            <p:nvPr/>
          </p:nvSpPr>
          <p:spPr>
            <a:xfrm>
              <a:off x="3244310"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grpSp>
        <p:nvGrpSpPr>
          <p:cNvPr id="21" name="Group 20">
            <a:extLst>
              <a:ext uri="{FF2B5EF4-FFF2-40B4-BE49-F238E27FC236}">
                <a16:creationId xmlns:a16="http://schemas.microsoft.com/office/drawing/2014/main" id="{D6C02119-F52D-4466-ACD5-33736B9CA5DA}"/>
              </a:ext>
            </a:extLst>
          </p:cNvPr>
          <p:cNvGrpSpPr/>
          <p:nvPr userDrawn="1"/>
        </p:nvGrpSpPr>
        <p:grpSpPr>
          <a:xfrm>
            <a:off x="7379841" y="3280987"/>
            <a:ext cx="1230826" cy="1292216"/>
            <a:chOff x="4610890" y="3201130"/>
            <a:chExt cx="1230826" cy="1292216"/>
          </a:xfrm>
        </p:grpSpPr>
        <p:sp>
          <p:nvSpPr>
            <p:cNvPr id="22" name="Rectangle 21">
              <a:extLst>
                <a:ext uri="{FF2B5EF4-FFF2-40B4-BE49-F238E27FC236}">
                  <a16:creationId xmlns:a16="http://schemas.microsoft.com/office/drawing/2014/main" id="{8070F28A-F4B6-4A98-996A-BABEC7C7FBCC}"/>
                </a:ext>
              </a:extLst>
            </p:cNvPr>
            <p:cNvSpPr/>
            <p:nvPr/>
          </p:nvSpPr>
          <p:spPr>
            <a:xfrm>
              <a:off x="4637724" y="3289354"/>
              <a:ext cx="1203992" cy="1203992"/>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tx1"/>
                </a:solidFill>
              </a:endParaRPr>
            </a:p>
          </p:txBody>
        </p:sp>
        <p:sp>
          <p:nvSpPr>
            <p:cNvPr id="23" name="Rectangle 22">
              <a:extLst>
                <a:ext uri="{FF2B5EF4-FFF2-40B4-BE49-F238E27FC236}">
                  <a16:creationId xmlns:a16="http://schemas.microsoft.com/office/drawing/2014/main" id="{E221E74C-9EF6-4E61-BADC-0EC520480896}"/>
                </a:ext>
              </a:extLst>
            </p:cNvPr>
            <p:cNvSpPr/>
            <p:nvPr/>
          </p:nvSpPr>
          <p:spPr>
            <a:xfrm>
              <a:off x="4610890"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sp>
        <p:nvSpPr>
          <p:cNvPr id="6" name="Text Placeholder 5">
            <a:extLst>
              <a:ext uri="{FF2B5EF4-FFF2-40B4-BE49-F238E27FC236}">
                <a16:creationId xmlns:a16="http://schemas.microsoft.com/office/drawing/2014/main" id="{DABE5C64-7E26-4237-B91C-68BAAC623CA1}"/>
              </a:ext>
            </a:extLst>
          </p:cNvPr>
          <p:cNvSpPr>
            <a:spLocks noGrp="1"/>
          </p:cNvSpPr>
          <p:nvPr>
            <p:ph type="body" sz="quarter" idx="13" hasCustomPrompt="1"/>
          </p:nvPr>
        </p:nvSpPr>
        <p:spPr>
          <a:xfrm>
            <a:off x="3312964" y="3435350"/>
            <a:ext cx="1043161" cy="1087438"/>
          </a:xfrm>
          <a:prstGeom prst="rect">
            <a:avLst/>
          </a:prstGeom>
        </p:spPr>
        <p:txBody>
          <a:bodyPr lIns="0" tIns="0" rIns="0" bIns="0" anchor="ctr" anchorCtr="1"/>
          <a:lstStyle>
            <a:lvl1pPr marL="0" indent="0" algn="ctr">
              <a:spcAft>
                <a:spcPts val="0"/>
              </a:spcAft>
              <a:defRPr sz="1000" b="0">
                <a:solidFill>
                  <a:schemeClr val="tx1"/>
                </a:solidFill>
              </a:defRPr>
            </a:lvl1pPr>
          </a:lstStyle>
          <a:p>
            <a:pPr lvl="0"/>
            <a:r>
              <a:rPr lang="en-US"/>
              <a:t>Add text here</a:t>
            </a:r>
            <a:endParaRPr lang="fr-FR"/>
          </a:p>
        </p:txBody>
      </p:sp>
      <p:sp>
        <p:nvSpPr>
          <p:cNvPr id="24" name="Text Placeholder 5">
            <a:extLst>
              <a:ext uri="{FF2B5EF4-FFF2-40B4-BE49-F238E27FC236}">
                <a16:creationId xmlns:a16="http://schemas.microsoft.com/office/drawing/2014/main" id="{E9A3C931-5ED5-4596-8A23-21D6630974E0}"/>
              </a:ext>
            </a:extLst>
          </p:cNvPr>
          <p:cNvSpPr>
            <a:spLocks noGrp="1"/>
          </p:cNvSpPr>
          <p:nvPr>
            <p:ph type="body" sz="quarter" idx="14" hasCustomPrompt="1"/>
          </p:nvPr>
        </p:nvSpPr>
        <p:spPr>
          <a:xfrm>
            <a:off x="4701735" y="3435350"/>
            <a:ext cx="1043119" cy="1087438"/>
          </a:xfrm>
          <a:prstGeom prst="rect">
            <a:avLst/>
          </a:prstGeom>
        </p:spPr>
        <p:txBody>
          <a:bodyPr lIns="0" tIns="0" rIns="0" bIns="0" anchor="ctr" anchorCtr="1"/>
          <a:lstStyle>
            <a:lvl1pPr marL="0" indent="0" algn="ctr">
              <a:spcAft>
                <a:spcPts val="0"/>
              </a:spcAft>
              <a:defRPr sz="1000" b="0">
                <a:solidFill>
                  <a:schemeClr val="tx1"/>
                </a:solidFill>
              </a:defRPr>
            </a:lvl1pPr>
          </a:lstStyle>
          <a:p>
            <a:pPr lvl="0"/>
            <a:r>
              <a:rPr lang="en-US"/>
              <a:t>Add text here</a:t>
            </a:r>
            <a:endParaRPr lang="fr-FR"/>
          </a:p>
        </p:txBody>
      </p:sp>
      <p:sp>
        <p:nvSpPr>
          <p:cNvPr id="25" name="Text Placeholder 5">
            <a:extLst>
              <a:ext uri="{FF2B5EF4-FFF2-40B4-BE49-F238E27FC236}">
                <a16:creationId xmlns:a16="http://schemas.microsoft.com/office/drawing/2014/main" id="{37A2169D-F7D3-455A-8858-A8C3D37D0B68}"/>
              </a:ext>
            </a:extLst>
          </p:cNvPr>
          <p:cNvSpPr>
            <a:spLocks noGrp="1"/>
          </p:cNvSpPr>
          <p:nvPr>
            <p:ph type="body" sz="quarter" idx="15" hasCustomPrompt="1"/>
          </p:nvPr>
        </p:nvSpPr>
        <p:spPr>
          <a:xfrm>
            <a:off x="6092371" y="3435350"/>
            <a:ext cx="1043077" cy="1087438"/>
          </a:xfrm>
          <a:prstGeom prst="rect">
            <a:avLst/>
          </a:prstGeom>
        </p:spPr>
        <p:txBody>
          <a:bodyPr lIns="0" tIns="0" rIns="0" bIns="0" anchor="ctr" anchorCtr="1"/>
          <a:lstStyle>
            <a:lvl1pPr marL="0" indent="0" algn="ctr">
              <a:spcAft>
                <a:spcPts val="0"/>
              </a:spcAft>
              <a:defRPr sz="1000" b="0">
                <a:solidFill>
                  <a:schemeClr val="tx1"/>
                </a:solidFill>
              </a:defRPr>
            </a:lvl1pPr>
          </a:lstStyle>
          <a:p>
            <a:pPr lvl="0"/>
            <a:r>
              <a:rPr lang="en-US"/>
              <a:t>Add text here</a:t>
            </a:r>
            <a:endParaRPr lang="fr-FR"/>
          </a:p>
        </p:txBody>
      </p:sp>
      <p:sp>
        <p:nvSpPr>
          <p:cNvPr id="26" name="Text Placeholder 5">
            <a:extLst>
              <a:ext uri="{FF2B5EF4-FFF2-40B4-BE49-F238E27FC236}">
                <a16:creationId xmlns:a16="http://schemas.microsoft.com/office/drawing/2014/main" id="{B92236D7-F3AA-4D57-BD70-05E39BE8BB67}"/>
              </a:ext>
            </a:extLst>
          </p:cNvPr>
          <p:cNvSpPr>
            <a:spLocks noGrp="1"/>
          </p:cNvSpPr>
          <p:nvPr>
            <p:ph type="body" sz="quarter" idx="16" hasCustomPrompt="1"/>
          </p:nvPr>
        </p:nvSpPr>
        <p:spPr>
          <a:xfrm>
            <a:off x="7481976" y="3435350"/>
            <a:ext cx="1050015" cy="1087438"/>
          </a:xfrm>
          <a:prstGeom prst="rect">
            <a:avLst/>
          </a:prstGeom>
        </p:spPr>
        <p:txBody>
          <a:bodyPr lIns="0" tIns="0" rIns="0" bIns="0" anchor="ctr" anchorCtr="1"/>
          <a:lstStyle>
            <a:lvl1pPr marL="0" indent="0" algn="ctr">
              <a:spcAft>
                <a:spcPts val="0"/>
              </a:spcAft>
              <a:defRPr sz="1000" b="0">
                <a:solidFill>
                  <a:schemeClr val="tx1"/>
                </a:solidFill>
              </a:defRPr>
            </a:lvl1pPr>
          </a:lstStyle>
          <a:p>
            <a:pPr lvl="0"/>
            <a:r>
              <a:rPr lang="en-US"/>
              <a:t>Add text here</a:t>
            </a:r>
            <a:endParaRPr lang="fr-FR"/>
          </a:p>
        </p:txBody>
      </p:sp>
      <p:sp>
        <p:nvSpPr>
          <p:cNvPr id="27" name="Text Placeholder 7">
            <a:extLst>
              <a:ext uri="{FF2B5EF4-FFF2-40B4-BE49-F238E27FC236}">
                <a16:creationId xmlns:a16="http://schemas.microsoft.com/office/drawing/2014/main" id="{EBA175BE-9671-46E7-91DF-F7E39ACC08B5}"/>
              </a:ext>
            </a:extLst>
          </p:cNvPr>
          <p:cNvSpPr>
            <a:spLocks noGrp="1"/>
          </p:cNvSpPr>
          <p:nvPr>
            <p:ph type="body" sz="quarter" idx="35" hasCustomPrompt="1"/>
          </p:nvPr>
        </p:nvSpPr>
        <p:spPr>
          <a:xfrm>
            <a:off x="3230682" y="1359734"/>
            <a:ext cx="5395794" cy="1747311"/>
          </a:xfrm>
          <a:prstGeom prst="rect">
            <a:avLst/>
          </a:prstGeom>
        </p:spPr>
        <p:txBody>
          <a:bodyPr lIns="0" tIns="0" rIns="0" bIns="0">
            <a:normAutofit/>
          </a:bodyPr>
          <a:lstStyle>
            <a:lvl1pPr marL="0" indent="0">
              <a:spcAft>
                <a:spcPts val="1000"/>
              </a:spcAft>
              <a:buClr>
                <a:schemeClr val="tx1"/>
              </a:buClr>
              <a:buFont typeface="Wingdings" panose="05000000000000000000" pitchFamily="2" charset="2"/>
              <a:buNone/>
              <a:defRPr sz="1400" b="0">
                <a:solidFill>
                  <a:schemeClr val="bg2">
                    <a:lumMod val="50000"/>
                  </a:schemeClr>
                </a:solidFill>
              </a:defRPr>
            </a:lvl1pPr>
          </a:lstStyle>
          <a:p>
            <a:pPr lvl="0"/>
            <a:r>
              <a:rPr lang="en-US"/>
              <a:t>Add text here</a:t>
            </a:r>
          </a:p>
          <a:p>
            <a:pPr lvl="0"/>
            <a:endParaRPr lang="en-US"/>
          </a:p>
        </p:txBody>
      </p:sp>
      <p:sp>
        <p:nvSpPr>
          <p:cNvPr id="30" name="Title Placeholder 8">
            <a:extLst>
              <a:ext uri="{FF2B5EF4-FFF2-40B4-BE49-F238E27FC236}">
                <a16:creationId xmlns:a16="http://schemas.microsoft.com/office/drawing/2014/main" id="{6E31DBE8-F51B-4CFD-AF66-C20B8454F825}"/>
              </a:ext>
            </a:extLst>
          </p:cNvPr>
          <p:cNvSpPr>
            <a:spLocks noGrp="1"/>
          </p:cNvSpPr>
          <p:nvPr>
            <p:ph type="title" hasCustomPrompt="1"/>
          </p:nvPr>
        </p:nvSpPr>
        <p:spPr>
          <a:xfrm>
            <a:off x="517524" y="201957"/>
            <a:ext cx="1822228" cy="1468391"/>
          </a:xfrm>
          <a:prstGeom prst="rect">
            <a:avLst/>
          </a:prstGeom>
        </p:spPr>
        <p:txBody>
          <a:bodyPr vert="horz" lIns="0" tIns="45720" rIns="91440" bIns="45720" rtlCol="0" anchor="t">
            <a:normAutofit/>
          </a:bodyPr>
          <a:lstStyle>
            <a:lvl1pPr>
              <a:defRPr sz="2200">
                <a:solidFill>
                  <a:schemeClr val="bg1"/>
                </a:solidFill>
              </a:defRPr>
            </a:lvl1pPr>
          </a:lstStyle>
          <a:p>
            <a:r>
              <a:rPr lang="en-US"/>
              <a:t>Title, 22pt, bold</a:t>
            </a:r>
          </a:p>
        </p:txBody>
      </p:sp>
      <p:sp>
        <p:nvSpPr>
          <p:cNvPr id="31" name="Rectangle 30">
            <a:extLst>
              <a:ext uri="{FF2B5EF4-FFF2-40B4-BE49-F238E27FC236}">
                <a16:creationId xmlns:a16="http://schemas.microsoft.com/office/drawing/2014/main" id="{7757B260-3F49-4431-ACFF-F1F0E23CB0A6}"/>
              </a:ext>
            </a:extLst>
          </p:cNvPr>
          <p:cNvSpPr/>
          <p:nvPr userDrawn="1"/>
        </p:nvSpPr>
        <p:spPr>
          <a:xfrm>
            <a:off x="0" y="195486"/>
            <a:ext cx="351183" cy="512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TextBox 32">
            <a:extLst>
              <a:ext uri="{FF2B5EF4-FFF2-40B4-BE49-F238E27FC236}">
                <a16:creationId xmlns:a16="http://schemas.microsoft.com/office/drawing/2014/main" id="{FFA4CF2D-97B5-42CA-9431-F207290C9DC6}"/>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34" name="Rectangle 33">
            <a:extLst>
              <a:ext uri="{FF2B5EF4-FFF2-40B4-BE49-F238E27FC236}">
                <a16:creationId xmlns:a16="http://schemas.microsoft.com/office/drawing/2014/main" id="{34845DAE-3A7D-4056-8392-78F1D3B3C84A}"/>
              </a:ext>
            </a:extLst>
          </p:cNvPr>
          <p:cNvSpPr/>
          <p:nvPr userDrawn="1"/>
        </p:nvSpPr>
        <p:spPr>
          <a:xfrm>
            <a:off x="2627784" y="1340312"/>
            <a:ext cx="287240" cy="1368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Logo&#10;&#10;Description automatically generated">
            <a:extLst>
              <a:ext uri="{FF2B5EF4-FFF2-40B4-BE49-F238E27FC236}">
                <a16:creationId xmlns:a16="http://schemas.microsoft.com/office/drawing/2014/main" id="{72DD5260-4DAD-4E5B-9844-D2732A947863}"/>
              </a:ext>
            </a:extLst>
          </p:cNvPr>
          <p:cNvPicPr>
            <a:picLocks noChangeAspect="1"/>
          </p:cNvPicPr>
          <p:nvPr userDrawn="1"/>
        </p:nvPicPr>
        <p:blipFill>
          <a:blip r:embed="rId2"/>
          <a:stretch>
            <a:fillRect/>
          </a:stretch>
        </p:blipFill>
        <p:spPr>
          <a:xfrm>
            <a:off x="7497902" y="4723922"/>
            <a:ext cx="892277" cy="320040"/>
          </a:xfrm>
          <a:prstGeom prst="rect">
            <a:avLst/>
          </a:prstGeom>
        </p:spPr>
      </p:pic>
    </p:spTree>
    <p:extLst>
      <p:ext uri="{BB962C8B-B14F-4D97-AF65-F5344CB8AC3E}">
        <p14:creationId xmlns:p14="http://schemas.microsoft.com/office/powerpoint/2010/main" val="27107070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Chart/diagram_slide">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1" name="Text Placeholder 7">
            <a:extLst>
              <a:ext uri="{FF2B5EF4-FFF2-40B4-BE49-F238E27FC236}">
                <a16:creationId xmlns:a16="http://schemas.microsoft.com/office/drawing/2014/main" id="{265260FE-A8A1-479A-971E-C41DD3C4A5BE}"/>
              </a:ext>
            </a:extLst>
          </p:cNvPr>
          <p:cNvSpPr>
            <a:spLocks noGrp="1"/>
          </p:cNvSpPr>
          <p:nvPr>
            <p:ph type="body" sz="quarter" idx="33" hasCustomPrompt="1"/>
          </p:nvPr>
        </p:nvSpPr>
        <p:spPr>
          <a:xfrm>
            <a:off x="4416969" y="1359733"/>
            <a:ext cx="4209505" cy="3269417"/>
          </a:xfrm>
          <a:prstGeom prst="rect">
            <a:avLst/>
          </a:prstGeom>
        </p:spPr>
        <p:txBody>
          <a:bodyPr lIns="0" tIns="0" rIns="0" bIns="0">
            <a:normAutofit/>
          </a:bodyPr>
          <a:lstStyle>
            <a:lvl1pPr marL="171450" indent="-171450">
              <a:spcAft>
                <a:spcPts val="400"/>
              </a:spcAft>
              <a:buClr>
                <a:schemeClr val="tx1"/>
              </a:buClr>
              <a:buFont typeface="Wingdings" panose="05000000000000000000" pitchFamily="2" charset="2"/>
              <a:buChar char="§"/>
              <a:defRPr sz="1400" b="0">
                <a:solidFill>
                  <a:schemeClr val="bg2">
                    <a:lumMod val="50000"/>
                  </a:schemeClr>
                </a:solidFill>
              </a:defRPr>
            </a:lvl1pPr>
            <a:lvl3pPr marL="414000" indent="-180000">
              <a:spcAft>
                <a:spcPts val="400"/>
              </a:spcAft>
              <a:buClr>
                <a:schemeClr val="tx1"/>
              </a:buClr>
              <a:defRPr sz="1200">
                <a:solidFill>
                  <a:schemeClr val="bg2">
                    <a:lumMod val="50000"/>
                  </a:schemeClr>
                </a:solidFill>
              </a:defRPr>
            </a:lvl3pPr>
            <a:lvl4pPr marL="467188" indent="0">
              <a:spcAft>
                <a:spcPts val="400"/>
              </a:spcAft>
              <a:buClr>
                <a:schemeClr val="accent6"/>
              </a:buClr>
              <a:buFont typeface="Wingdings" panose="05000000000000000000" pitchFamily="2" charset="2"/>
              <a:buNone/>
              <a:defRPr sz="1100">
                <a:solidFill>
                  <a:schemeClr val="bg2">
                    <a:lumMod val="50000"/>
                  </a:schemeClr>
                </a:solidFill>
              </a:defRPr>
            </a:lvl4pPr>
            <a:lvl5pPr marL="803275" indent="-144000">
              <a:spcAft>
                <a:spcPts val="400"/>
              </a:spcAft>
              <a:buClr>
                <a:schemeClr val="accent6"/>
              </a:buClr>
              <a:buFont typeface="Calibri" panose="020F0502020204030204" pitchFamily="34" charset="0"/>
              <a:buChar char="–"/>
              <a:defRPr sz="1050">
                <a:solidFill>
                  <a:schemeClr val="bg2">
                    <a:lumMod val="50000"/>
                  </a:schemeClr>
                </a:solidFill>
              </a:defRPr>
            </a:lvl5pPr>
          </a:lstStyle>
          <a:p>
            <a:pPr lvl="0"/>
            <a:r>
              <a:rPr lang="en-US"/>
              <a:t>Add text here</a:t>
            </a:r>
          </a:p>
          <a:p>
            <a:pPr lvl="2"/>
            <a:r>
              <a:rPr lang="en-US"/>
              <a:t>Add text here</a:t>
            </a:r>
          </a:p>
          <a:p>
            <a:pPr lvl="3"/>
            <a:r>
              <a:rPr lang="en-US"/>
              <a:t>Add text here</a:t>
            </a:r>
          </a:p>
          <a:p>
            <a:pPr lvl="4"/>
            <a:r>
              <a:rPr lang="en-US"/>
              <a:t>Add text here</a:t>
            </a:r>
          </a:p>
        </p:txBody>
      </p:sp>
      <p:sp>
        <p:nvSpPr>
          <p:cNvPr id="8" name="Chart Placeholder 7">
            <a:extLst>
              <a:ext uri="{FF2B5EF4-FFF2-40B4-BE49-F238E27FC236}">
                <a16:creationId xmlns:a16="http://schemas.microsoft.com/office/drawing/2014/main" id="{C4682987-B103-4081-BAB3-F35E959E24DE}"/>
              </a:ext>
            </a:extLst>
          </p:cNvPr>
          <p:cNvSpPr>
            <a:spLocks noGrp="1"/>
          </p:cNvSpPr>
          <p:nvPr>
            <p:ph type="chart" sz="quarter" idx="35" hasCustomPrompt="1"/>
          </p:nvPr>
        </p:nvSpPr>
        <p:spPr>
          <a:xfrm>
            <a:off x="517526" y="1360488"/>
            <a:ext cx="3694434" cy="3269124"/>
          </a:xfrm>
          <a:prstGeom prst="rect">
            <a:avLst/>
          </a:prstGeom>
          <a:pattFill prst="pct90">
            <a:fgClr>
              <a:schemeClr val="bg2"/>
            </a:fgClr>
            <a:bgClr>
              <a:schemeClr val="bg1"/>
            </a:bgClr>
          </a:pattFill>
        </p:spPr>
        <p:txBody>
          <a:bodyPr anchor="ctr" anchorCtr="0">
            <a:normAutofit/>
          </a:bodyPr>
          <a:lstStyle>
            <a:lvl1pPr algn="ctr">
              <a:defRPr sz="1000">
                <a:solidFill>
                  <a:schemeClr val="bg2">
                    <a:lumMod val="50000"/>
                  </a:schemeClr>
                </a:solidFill>
              </a:defRPr>
            </a:lvl1pPr>
          </a:lstStyle>
          <a:p>
            <a:r>
              <a:rPr lang="en-US"/>
              <a:t>Chart</a:t>
            </a:r>
            <a:endParaRPr lang="fr-FR"/>
          </a:p>
        </p:txBody>
      </p:sp>
      <p:sp>
        <p:nvSpPr>
          <p:cNvPr id="13" name="Rectangle 12">
            <a:extLst>
              <a:ext uri="{FF2B5EF4-FFF2-40B4-BE49-F238E27FC236}">
                <a16:creationId xmlns:a16="http://schemas.microsoft.com/office/drawing/2014/main" id="{97BF147B-149F-4BED-8BC6-ABD13EB5BCE5}"/>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Text Placeholder 6">
            <a:extLst>
              <a:ext uri="{FF2B5EF4-FFF2-40B4-BE49-F238E27FC236}">
                <a16:creationId xmlns:a16="http://schemas.microsoft.com/office/drawing/2014/main" id="{C6CE97D9-8BC9-4E9E-953E-6597D43AE9BC}"/>
              </a:ext>
            </a:extLst>
          </p:cNvPr>
          <p:cNvSpPr>
            <a:spLocks noGrp="1"/>
          </p:cNvSpPr>
          <p:nvPr>
            <p:ph type="body" sz="quarter" idx="36" hasCustomPrompt="1"/>
          </p:nvPr>
        </p:nvSpPr>
        <p:spPr>
          <a:xfrm>
            <a:off x="517525" y="771550"/>
            <a:ext cx="5710658"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16" name="Title Placeholder 8">
            <a:extLst>
              <a:ext uri="{FF2B5EF4-FFF2-40B4-BE49-F238E27FC236}">
                <a16:creationId xmlns:a16="http://schemas.microsoft.com/office/drawing/2014/main" id="{6D77FD21-FE27-4C4C-85D2-74ED0DD66ED0}"/>
              </a:ext>
            </a:extLst>
          </p:cNvPr>
          <p:cNvSpPr>
            <a:spLocks noGrp="1"/>
          </p:cNvSpPr>
          <p:nvPr>
            <p:ph type="title" hasCustomPrompt="1"/>
          </p:nvPr>
        </p:nvSpPr>
        <p:spPr>
          <a:xfrm>
            <a:off x="517524" y="311271"/>
            <a:ext cx="5710659"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17" name="Text Placeholder 6">
            <a:extLst>
              <a:ext uri="{FF2B5EF4-FFF2-40B4-BE49-F238E27FC236}">
                <a16:creationId xmlns:a16="http://schemas.microsoft.com/office/drawing/2014/main" id="{7BAEFCCB-C183-4AAF-AEC2-D23F4485BD48}"/>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4661256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ey figures_circl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8" name="TextBox 7">
            <a:extLst>
              <a:ext uri="{FF2B5EF4-FFF2-40B4-BE49-F238E27FC236}">
                <a16:creationId xmlns:a16="http://schemas.microsoft.com/office/drawing/2014/main" id="{645AC454-B526-4814-8A4F-682C63048213}"/>
              </a:ext>
            </a:extLst>
          </p:cNvPr>
          <p:cNvSpPr txBox="1"/>
          <p:nvPr userDrawn="1"/>
        </p:nvSpPr>
        <p:spPr>
          <a:xfrm>
            <a:off x="2520833" y="4526019"/>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a:latin typeface="Calibri" panose="020F0502020204030204" pitchFamily="34" charset="0"/>
                <a:ea typeface="Cambria" panose="02040503050406030204" pitchFamily="18" charset="0"/>
              </a:rPr>
              <a:t>01</a:t>
            </a:r>
          </a:p>
        </p:txBody>
      </p:sp>
      <p:sp>
        <p:nvSpPr>
          <p:cNvPr id="10" name="TextBox 9">
            <a:extLst>
              <a:ext uri="{FF2B5EF4-FFF2-40B4-BE49-F238E27FC236}">
                <a16:creationId xmlns:a16="http://schemas.microsoft.com/office/drawing/2014/main" id="{F78FD003-A43D-46D7-9F00-D9DFCB0C0C68}"/>
              </a:ext>
            </a:extLst>
          </p:cNvPr>
          <p:cNvSpPr txBox="1"/>
          <p:nvPr userDrawn="1"/>
        </p:nvSpPr>
        <p:spPr>
          <a:xfrm>
            <a:off x="3198798" y="3656288"/>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a:solidFill>
                  <a:schemeClr val="accent4"/>
                </a:solidFill>
                <a:latin typeface="Calibri" panose="020F0502020204030204" pitchFamily="34" charset="0"/>
                <a:ea typeface="Cambria" panose="02040503050406030204" pitchFamily="18" charset="0"/>
              </a:rPr>
              <a:t>02</a:t>
            </a:r>
          </a:p>
        </p:txBody>
      </p:sp>
      <p:sp>
        <p:nvSpPr>
          <p:cNvPr id="11" name="TextBox 10">
            <a:extLst>
              <a:ext uri="{FF2B5EF4-FFF2-40B4-BE49-F238E27FC236}">
                <a16:creationId xmlns:a16="http://schemas.microsoft.com/office/drawing/2014/main" id="{8D75C692-68F4-4136-A44F-1B20396FBC21}"/>
              </a:ext>
            </a:extLst>
          </p:cNvPr>
          <p:cNvSpPr txBox="1"/>
          <p:nvPr userDrawn="1"/>
        </p:nvSpPr>
        <p:spPr>
          <a:xfrm>
            <a:off x="4214229" y="3356048"/>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a:solidFill>
                  <a:schemeClr val="accent1"/>
                </a:solidFill>
                <a:latin typeface="Calibri" panose="020F0502020204030204" pitchFamily="34" charset="0"/>
                <a:ea typeface="Cambria" panose="02040503050406030204" pitchFamily="18" charset="0"/>
              </a:rPr>
              <a:t>03</a:t>
            </a:r>
          </a:p>
        </p:txBody>
      </p:sp>
      <p:sp>
        <p:nvSpPr>
          <p:cNvPr id="12" name="TextBox 11">
            <a:extLst>
              <a:ext uri="{FF2B5EF4-FFF2-40B4-BE49-F238E27FC236}">
                <a16:creationId xmlns:a16="http://schemas.microsoft.com/office/drawing/2014/main" id="{C313DE10-35DB-4130-8524-190AE89AFAFE}"/>
              </a:ext>
            </a:extLst>
          </p:cNvPr>
          <p:cNvSpPr txBox="1"/>
          <p:nvPr userDrawn="1"/>
        </p:nvSpPr>
        <p:spPr>
          <a:xfrm>
            <a:off x="5081211" y="3632871"/>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a:solidFill>
                  <a:schemeClr val="accent2"/>
                </a:solidFill>
                <a:latin typeface="Calibri" panose="020F0502020204030204" pitchFamily="34" charset="0"/>
                <a:ea typeface="Cambria" panose="02040503050406030204" pitchFamily="18" charset="0"/>
              </a:rPr>
              <a:t>04</a:t>
            </a:r>
          </a:p>
        </p:txBody>
      </p:sp>
      <p:sp>
        <p:nvSpPr>
          <p:cNvPr id="13" name="TextBox 12">
            <a:extLst>
              <a:ext uri="{FF2B5EF4-FFF2-40B4-BE49-F238E27FC236}">
                <a16:creationId xmlns:a16="http://schemas.microsoft.com/office/drawing/2014/main" id="{6E944B4C-AF7E-409D-B280-9372D958C854}"/>
              </a:ext>
            </a:extLst>
          </p:cNvPr>
          <p:cNvSpPr txBox="1"/>
          <p:nvPr userDrawn="1"/>
        </p:nvSpPr>
        <p:spPr>
          <a:xfrm>
            <a:off x="5615708" y="4253328"/>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a:solidFill>
                  <a:schemeClr val="accent3"/>
                </a:solidFill>
                <a:latin typeface="Calibri" panose="020F0502020204030204" pitchFamily="34" charset="0"/>
                <a:ea typeface="Cambria" panose="02040503050406030204" pitchFamily="18" charset="0"/>
              </a:rPr>
              <a:t>05</a:t>
            </a:r>
          </a:p>
        </p:txBody>
      </p:sp>
      <p:grpSp>
        <p:nvGrpSpPr>
          <p:cNvPr id="14" name="Graphic 1">
            <a:extLst>
              <a:ext uri="{FF2B5EF4-FFF2-40B4-BE49-F238E27FC236}">
                <a16:creationId xmlns:a16="http://schemas.microsoft.com/office/drawing/2014/main" id="{ED53642A-277D-492E-9FDD-72DE7EB8D0AC}"/>
              </a:ext>
            </a:extLst>
          </p:cNvPr>
          <p:cNvGrpSpPr/>
          <p:nvPr userDrawn="1"/>
        </p:nvGrpSpPr>
        <p:grpSpPr>
          <a:xfrm>
            <a:off x="827584" y="999390"/>
            <a:ext cx="7711004" cy="4148737"/>
            <a:chOff x="827584" y="999390"/>
            <a:chExt cx="7711004" cy="4148737"/>
          </a:xfrm>
        </p:grpSpPr>
        <p:sp>
          <p:nvSpPr>
            <p:cNvPr id="15" name="Freeform: Shape 14">
              <a:extLst>
                <a:ext uri="{FF2B5EF4-FFF2-40B4-BE49-F238E27FC236}">
                  <a16:creationId xmlns:a16="http://schemas.microsoft.com/office/drawing/2014/main" id="{95D78539-8E71-4740-B624-4415FDFD8D11}"/>
                </a:ext>
              </a:extLst>
            </p:cNvPr>
            <p:cNvSpPr/>
            <p:nvPr/>
          </p:nvSpPr>
          <p:spPr>
            <a:xfrm>
              <a:off x="3368088" y="1669934"/>
              <a:ext cx="4257343" cy="3464521"/>
            </a:xfrm>
            <a:custGeom>
              <a:avLst/>
              <a:gdLst>
                <a:gd name="connsiteX0" fmla="*/ 1253092 w 4257343"/>
                <a:gd name="connsiteY0" fmla="*/ 2264307 h 3464521"/>
                <a:gd name="connsiteX1" fmla="*/ 1963482 w 4257343"/>
                <a:gd name="connsiteY1" fmla="*/ 2494986 h 3464521"/>
                <a:gd name="connsiteX2" fmla="*/ 1963374 w 4257343"/>
                <a:gd name="connsiteY2" fmla="*/ 2495094 h 3464521"/>
                <a:gd name="connsiteX3" fmla="*/ 1974452 w 4257343"/>
                <a:gd name="connsiteY3" fmla="*/ 2502805 h 3464521"/>
                <a:gd name="connsiteX4" fmla="*/ 1974560 w 4257343"/>
                <a:gd name="connsiteY4" fmla="*/ 2502805 h 3464521"/>
                <a:gd name="connsiteX5" fmla="*/ 1974560 w 4257343"/>
                <a:gd name="connsiteY5" fmla="*/ 2502805 h 3464521"/>
                <a:gd name="connsiteX6" fmla="*/ 1985747 w 4257343"/>
                <a:gd name="connsiteY6" fmla="*/ 2510516 h 3464521"/>
                <a:gd name="connsiteX7" fmla="*/ 2928009 w 4257343"/>
                <a:gd name="connsiteY7" fmla="*/ 1154031 h 3464521"/>
                <a:gd name="connsiteX8" fmla="*/ 2922797 w 4257343"/>
                <a:gd name="connsiteY8" fmla="*/ 1146320 h 3464521"/>
                <a:gd name="connsiteX9" fmla="*/ 2831025 w 4257343"/>
                <a:gd name="connsiteY9" fmla="*/ 533675 h 3464521"/>
                <a:gd name="connsiteX10" fmla="*/ 3180518 w 4257343"/>
                <a:gd name="connsiteY10" fmla="*/ 110982 h 3464521"/>
                <a:gd name="connsiteX11" fmla="*/ 3726587 w 4257343"/>
                <a:gd name="connsiteY11" fmla="*/ 59286 h 3464521"/>
                <a:gd name="connsiteX12" fmla="*/ 4201085 w 4257343"/>
                <a:gd name="connsiteY12" fmla="*/ 954848 h 3464521"/>
                <a:gd name="connsiteX13" fmla="*/ 3639594 w 4257343"/>
                <a:gd name="connsiteY13" fmla="*/ 1450307 h 3464521"/>
                <a:gd name="connsiteX14" fmla="*/ 3644264 w 4257343"/>
                <a:gd name="connsiteY14" fmla="*/ 1477024 h 3464521"/>
                <a:gd name="connsiteX15" fmla="*/ 4227042 w 4257343"/>
                <a:gd name="connsiteY15" fmla="*/ 962776 h 3464521"/>
                <a:gd name="connsiteX16" fmla="*/ 3734624 w 4257343"/>
                <a:gd name="connsiteY16" fmla="*/ 33220 h 3464521"/>
                <a:gd name="connsiteX17" fmla="*/ 3167919 w 4257343"/>
                <a:gd name="connsiteY17" fmla="*/ 86872 h 3464521"/>
                <a:gd name="connsiteX18" fmla="*/ 2805176 w 4257343"/>
                <a:gd name="connsiteY18" fmla="*/ 525639 h 3464521"/>
                <a:gd name="connsiteX19" fmla="*/ 2895211 w 4257343"/>
                <a:gd name="connsiteY19" fmla="*/ 1153705 h 3464521"/>
                <a:gd name="connsiteX20" fmla="*/ 1988353 w 4257343"/>
                <a:gd name="connsiteY20" fmla="*/ 2459254 h 3464521"/>
                <a:gd name="connsiteX21" fmla="*/ 1253201 w 4257343"/>
                <a:gd name="connsiteY21" fmla="*/ 2220756 h 3464521"/>
                <a:gd name="connsiteX22" fmla="*/ 0 w 4257343"/>
                <a:gd name="connsiteY22" fmla="*/ 3473957 h 3464521"/>
                <a:gd name="connsiteX23" fmla="*/ 43442 w 4257343"/>
                <a:gd name="connsiteY23" fmla="*/ 3473957 h 3464521"/>
                <a:gd name="connsiteX24" fmla="*/ 1253092 w 4257343"/>
                <a:gd name="connsiteY24" fmla="*/ 2264307 h 346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7343" h="3464521">
                  <a:moveTo>
                    <a:pt x="1253092" y="2264307"/>
                  </a:moveTo>
                  <a:cubicBezTo>
                    <a:pt x="1510814" y="2264307"/>
                    <a:pt x="1756045" y="2344132"/>
                    <a:pt x="1963482" y="2494986"/>
                  </a:cubicBezTo>
                  <a:lnTo>
                    <a:pt x="1963374" y="2495094"/>
                  </a:lnTo>
                  <a:lnTo>
                    <a:pt x="1974452" y="2502805"/>
                  </a:lnTo>
                  <a:cubicBezTo>
                    <a:pt x="1974452" y="2502805"/>
                    <a:pt x="1974452" y="2502805"/>
                    <a:pt x="1974560" y="2502805"/>
                  </a:cubicBezTo>
                  <a:lnTo>
                    <a:pt x="1974560" y="2502805"/>
                  </a:lnTo>
                  <a:lnTo>
                    <a:pt x="1985747" y="2510516"/>
                  </a:lnTo>
                  <a:lnTo>
                    <a:pt x="2928009" y="1154031"/>
                  </a:lnTo>
                  <a:lnTo>
                    <a:pt x="2922797" y="1146320"/>
                  </a:lnTo>
                  <a:cubicBezTo>
                    <a:pt x="2800398" y="965492"/>
                    <a:pt x="2766947" y="742198"/>
                    <a:pt x="2831025" y="533675"/>
                  </a:cubicBezTo>
                  <a:cubicBezTo>
                    <a:pt x="2887282" y="350675"/>
                    <a:pt x="3011419" y="200582"/>
                    <a:pt x="3180518" y="110982"/>
                  </a:cubicBezTo>
                  <a:cubicBezTo>
                    <a:pt x="3349725" y="21382"/>
                    <a:pt x="3543587" y="3028"/>
                    <a:pt x="3726587" y="59286"/>
                  </a:cubicBezTo>
                  <a:cubicBezTo>
                    <a:pt x="4104318" y="175385"/>
                    <a:pt x="4317185" y="577226"/>
                    <a:pt x="4201085" y="954848"/>
                  </a:cubicBezTo>
                  <a:cubicBezTo>
                    <a:pt x="4121477" y="1213547"/>
                    <a:pt x="3906329" y="1403498"/>
                    <a:pt x="3639594" y="1450307"/>
                  </a:cubicBezTo>
                  <a:lnTo>
                    <a:pt x="3644264" y="1477024"/>
                  </a:lnTo>
                  <a:cubicBezTo>
                    <a:pt x="3921208" y="1428369"/>
                    <a:pt x="4144502" y="1231250"/>
                    <a:pt x="4227042" y="962776"/>
                  </a:cubicBezTo>
                  <a:cubicBezTo>
                    <a:pt x="4347594" y="570710"/>
                    <a:pt x="4126691" y="153773"/>
                    <a:pt x="3734624" y="33220"/>
                  </a:cubicBezTo>
                  <a:cubicBezTo>
                    <a:pt x="3544781" y="-25209"/>
                    <a:pt x="3343427" y="-6095"/>
                    <a:pt x="3167919" y="86872"/>
                  </a:cubicBezTo>
                  <a:cubicBezTo>
                    <a:pt x="2992304" y="179838"/>
                    <a:pt x="2863498" y="335687"/>
                    <a:pt x="2805176" y="525639"/>
                  </a:cubicBezTo>
                  <a:cubicBezTo>
                    <a:pt x="2739579" y="739049"/>
                    <a:pt x="2772378" y="967447"/>
                    <a:pt x="2895211" y="1153705"/>
                  </a:cubicBezTo>
                  <a:lnTo>
                    <a:pt x="1988353" y="2459254"/>
                  </a:lnTo>
                  <a:cubicBezTo>
                    <a:pt x="1773640" y="2303297"/>
                    <a:pt x="1519828" y="2220756"/>
                    <a:pt x="1253201" y="2220756"/>
                  </a:cubicBezTo>
                  <a:cubicBezTo>
                    <a:pt x="562252" y="2220756"/>
                    <a:pt x="0" y="2782899"/>
                    <a:pt x="0" y="3473957"/>
                  </a:cubicBezTo>
                  <a:lnTo>
                    <a:pt x="43442" y="3473957"/>
                  </a:lnTo>
                  <a:cubicBezTo>
                    <a:pt x="43442" y="2807010"/>
                    <a:pt x="586145" y="2264307"/>
                    <a:pt x="1253092" y="2264307"/>
                  </a:cubicBezTo>
                  <a:close/>
                </a:path>
              </a:pathLst>
            </a:custGeom>
            <a:solidFill>
              <a:schemeClr val="accent2"/>
            </a:solidFill>
            <a:ln w="10853" cap="flat">
              <a:noFill/>
              <a:prstDash val="solid"/>
              <a:miter/>
            </a:ln>
          </p:spPr>
          <p:txBody>
            <a:bodyPr rtlCol="0" anchor="ctr"/>
            <a:lstStyle/>
            <a:p>
              <a:endParaRPr lang="fr-FR"/>
            </a:p>
          </p:txBody>
        </p:sp>
        <p:sp>
          <p:nvSpPr>
            <p:cNvPr id="16" name="Freeform: Shape 15">
              <a:extLst>
                <a:ext uri="{FF2B5EF4-FFF2-40B4-BE49-F238E27FC236}">
                  <a16:creationId xmlns:a16="http://schemas.microsoft.com/office/drawing/2014/main" id="{DA6AA376-B858-4FE1-91D1-9DE122E70431}"/>
                </a:ext>
              </a:extLst>
            </p:cNvPr>
            <p:cNvSpPr/>
            <p:nvPr/>
          </p:nvSpPr>
          <p:spPr>
            <a:xfrm>
              <a:off x="3213977" y="999501"/>
              <a:ext cx="2411046" cy="4137876"/>
            </a:xfrm>
            <a:custGeom>
              <a:avLst/>
              <a:gdLst>
                <a:gd name="connsiteX0" fmla="*/ 1407204 w 2411046"/>
                <a:gd name="connsiteY0" fmla="*/ 2780846 h 4137876"/>
                <a:gd name="connsiteX1" fmla="*/ 1407204 w 2411046"/>
                <a:gd name="connsiteY1" fmla="*/ 2780738 h 4137876"/>
                <a:gd name="connsiteX2" fmla="*/ 1421214 w 2411046"/>
                <a:gd name="connsiteY2" fmla="*/ 2780846 h 4137876"/>
                <a:gd name="connsiteX3" fmla="*/ 1426102 w 2411046"/>
                <a:gd name="connsiteY3" fmla="*/ 1415130 h 4137876"/>
                <a:gd name="connsiteX4" fmla="*/ 1417413 w 2411046"/>
                <a:gd name="connsiteY4" fmla="*/ 1411763 h 4137876"/>
                <a:gd name="connsiteX5" fmla="*/ 993851 w 2411046"/>
                <a:gd name="connsiteY5" fmla="*/ 959746 h 4137876"/>
                <a:gd name="connsiteX6" fmla="*/ 1461290 w 2411046"/>
                <a:gd name="connsiteY6" fmla="*/ 60491 h 4137876"/>
                <a:gd name="connsiteX7" fmla="*/ 2360545 w 2411046"/>
                <a:gd name="connsiteY7" fmla="*/ 527930 h 4137876"/>
                <a:gd name="connsiteX8" fmla="*/ 2179934 w 2411046"/>
                <a:gd name="connsiteY8" fmla="*/ 1254719 h 4137876"/>
                <a:gd name="connsiteX9" fmla="*/ 2199048 w 2411046"/>
                <a:gd name="connsiteY9" fmla="*/ 1274051 h 4137876"/>
                <a:gd name="connsiteX10" fmla="*/ 2386393 w 2411046"/>
                <a:gd name="connsiteY10" fmla="*/ 519784 h 4137876"/>
                <a:gd name="connsiteX11" fmla="*/ 1453036 w 2411046"/>
                <a:gd name="connsiteY11" fmla="*/ 34643 h 4137876"/>
                <a:gd name="connsiteX12" fmla="*/ 967894 w 2411046"/>
                <a:gd name="connsiteY12" fmla="*/ 968000 h 4137876"/>
                <a:gd name="connsiteX13" fmla="*/ 1398841 w 2411046"/>
                <a:gd name="connsiteY13" fmla="*/ 1433701 h 4137876"/>
                <a:gd name="connsiteX14" fmla="*/ 1394171 w 2411046"/>
                <a:gd name="connsiteY14" fmla="*/ 2737730 h 4137876"/>
                <a:gd name="connsiteX15" fmla="*/ 0 w 2411046"/>
                <a:gd name="connsiteY15" fmla="*/ 4144608 h 4137876"/>
                <a:gd name="connsiteX16" fmla="*/ 43442 w 2411046"/>
                <a:gd name="connsiteY16" fmla="*/ 4144608 h 4137876"/>
                <a:gd name="connsiteX17" fmla="*/ 1407204 w 2411046"/>
                <a:gd name="connsiteY17" fmla="*/ 2780846 h 413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11046" h="4137876">
                  <a:moveTo>
                    <a:pt x="1407204" y="2780846"/>
                  </a:moveTo>
                  <a:lnTo>
                    <a:pt x="1407204" y="2780738"/>
                  </a:lnTo>
                  <a:lnTo>
                    <a:pt x="1421214" y="2780846"/>
                  </a:lnTo>
                  <a:lnTo>
                    <a:pt x="1426102" y="1415130"/>
                  </a:lnTo>
                  <a:lnTo>
                    <a:pt x="1417413" y="1411763"/>
                  </a:lnTo>
                  <a:cubicBezTo>
                    <a:pt x="1213886" y="1332481"/>
                    <a:pt x="1059557" y="1167726"/>
                    <a:pt x="993851" y="959746"/>
                  </a:cubicBezTo>
                  <a:cubicBezTo>
                    <a:pt x="874819" y="582993"/>
                    <a:pt x="1084536" y="179523"/>
                    <a:pt x="1461290" y="60491"/>
                  </a:cubicBezTo>
                  <a:cubicBezTo>
                    <a:pt x="1838043" y="-58541"/>
                    <a:pt x="2241513" y="151177"/>
                    <a:pt x="2360545" y="527930"/>
                  </a:cubicBezTo>
                  <a:cubicBezTo>
                    <a:pt x="2442108" y="786086"/>
                    <a:pt x="2372926" y="1064551"/>
                    <a:pt x="2179934" y="1254719"/>
                  </a:cubicBezTo>
                  <a:lnTo>
                    <a:pt x="2199048" y="1274051"/>
                  </a:lnTo>
                  <a:cubicBezTo>
                    <a:pt x="2399317" y="1076714"/>
                    <a:pt x="2471106" y="787606"/>
                    <a:pt x="2386393" y="519784"/>
                  </a:cubicBezTo>
                  <a:cubicBezTo>
                    <a:pt x="2262800" y="128695"/>
                    <a:pt x="1844233" y="-88950"/>
                    <a:pt x="1453036" y="34643"/>
                  </a:cubicBezTo>
                  <a:cubicBezTo>
                    <a:pt x="1061947" y="158236"/>
                    <a:pt x="844301" y="576911"/>
                    <a:pt x="967894" y="968000"/>
                  </a:cubicBezTo>
                  <a:cubicBezTo>
                    <a:pt x="1035121" y="1180867"/>
                    <a:pt x="1191948" y="1350184"/>
                    <a:pt x="1398841" y="1433701"/>
                  </a:cubicBezTo>
                  <a:lnTo>
                    <a:pt x="1394171" y="2737730"/>
                  </a:lnTo>
                  <a:cubicBezTo>
                    <a:pt x="624265" y="2744681"/>
                    <a:pt x="0" y="3373073"/>
                    <a:pt x="0" y="4144608"/>
                  </a:cubicBezTo>
                  <a:lnTo>
                    <a:pt x="43442" y="4144608"/>
                  </a:lnTo>
                  <a:cubicBezTo>
                    <a:pt x="43551" y="3392513"/>
                    <a:pt x="655327" y="2780846"/>
                    <a:pt x="1407204" y="2780846"/>
                  </a:cubicBezTo>
                  <a:close/>
                </a:path>
              </a:pathLst>
            </a:custGeom>
            <a:solidFill>
              <a:schemeClr val="accent5"/>
            </a:solidFill>
            <a:ln w="10853" cap="flat">
              <a:noFill/>
              <a:prstDash val="solid"/>
              <a:miter/>
            </a:ln>
          </p:spPr>
          <p:txBody>
            <a:bodyPr rtlCol="0" anchor="ctr"/>
            <a:lstStyle/>
            <a:p>
              <a:endParaRPr lang="fr-FR"/>
            </a:p>
          </p:txBody>
        </p:sp>
        <p:sp>
          <p:nvSpPr>
            <p:cNvPr id="17" name="Freeform: Shape 16">
              <a:extLst>
                <a:ext uri="{FF2B5EF4-FFF2-40B4-BE49-F238E27FC236}">
                  <a16:creationId xmlns:a16="http://schemas.microsoft.com/office/drawing/2014/main" id="{D43C373D-67EB-4305-9CB8-4EC37D301245}"/>
                </a:ext>
              </a:extLst>
            </p:cNvPr>
            <p:cNvSpPr/>
            <p:nvPr/>
          </p:nvSpPr>
          <p:spPr>
            <a:xfrm>
              <a:off x="1958241" y="1392397"/>
              <a:ext cx="1781133" cy="3746896"/>
            </a:xfrm>
            <a:custGeom>
              <a:avLst/>
              <a:gdLst>
                <a:gd name="connsiteX0" fmla="*/ 1760101 w 1781133"/>
                <a:gd name="connsiteY0" fmla="*/ 2531853 h 3746895"/>
                <a:gd name="connsiteX1" fmla="*/ 1760101 w 1781133"/>
                <a:gd name="connsiteY1" fmla="*/ 2531853 h 3746895"/>
                <a:gd name="connsiteX2" fmla="*/ 1770636 w 1781133"/>
                <a:gd name="connsiteY2" fmla="*/ 2524033 h 3746895"/>
                <a:gd name="connsiteX3" fmla="*/ 1770962 w 1781133"/>
                <a:gd name="connsiteY3" fmla="*/ 2523707 h 3746895"/>
                <a:gd name="connsiteX4" fmla="*/ 1770962 w 1781133"/>
                <a:gd name="connsiteY4" fmla="*/ 2523707 h 3746895"/>
                <a:gd name="connsiteX5" fmla="*/ 1781714 w 1781133"/>
                <a:gd name="connsiteY5" fmla="*/ 2515453 h 3746895"/>
                <a:gd name="connsiteX6" fmla="*/ 953704 w 1781133"/>
                <a:gd name="connsiteY6" fmla="*/ 1429397 h 3746895"/>
                <a:gd name="connsiteX7" fmla="*/ 944798 w 1781133"/>
                <a:gd name="connsiteY7" fmla="*/ 1432003 h 3746895"/>
                <a:gd name="connsiteX8" fmla="*/ 333457 w 1781133"/>
                <a:gd name="connsiteY8" fmla="*/ 1331543 h 3746895"/>
                <a:gd name="connsiteX9" fmla="*/ 38266 w 1781133"/>
                <a:gd name="connsiteY9" fmla="*/ 869208 h 3746895"/>
                <a:gd name="connsiteX10" fmla="*/ 156429 w 1781133"/>
                <a:gd name="connsiteY10" fmla="*/ 333565 h 3746895"/>
                <a:gd name="connsiteX11" fmla="*/ 618764 w 1781133"/>
                <a:gd name="connsiteY11" fmla="*/ 38375 h 3746895"/>
                <a:gd name="connsiteX12" fmla="*/ 1154407 w 1781133"/>
                <a:gd name="connsiteY12" fmla="*/ 156538 h 3746895"/>
                <a:gd name="connsiteX13" fmla="*/ 1453941 w 1781133"/>
                <a:gd name="connsiteY13" fmla="*/ 842926 h 3746895"/>
                <a:gd name="connsiteX14" fmla="*/ 1480876 w 1781133"/>
                <a:gd name="connsiteY14" fmla="*/ 846618 h 3746895"/>
                <a:gd name="connsiteX15" fmla="*/ 1170046 w 1781133"/>
                <a:gd name="connsiteY15" fmla="*/ 134274 h 3746895"/>
                <a:gd name="connsiteX16" fmla="*/ 614094 w 1781133"/>
                <a:gd name="connsiteY16" fmla="*/ 11658 h 3746895"/>
                <a:gd name="connsiteX17" fmla="*/ 134274 w 1781133"/>
                <a:gd name="connsiteY17" fmla="*/ 318035 h 3746895"/>
                <a:gd name="connsiteX18" fmla="*/ 11658 w 1781133"/>
                <a:gd name="connsiteY18" fmla="*/ 873987 h 3746895"/>
                <a:gd name="connsiteX19" fmla="*/ 318035 w 1781133"/>
                <a:gd name="connsiteY19" fmla="*/ 1353807 h 3746895"/>
                <a:gd name="connsiteX20" fmla="*/ 943495 w 1781133"/>
                <a:gd name="connsiteY20" fmla="*/ 1460675 h 3746895"/>
                <a:gd name="connsiteX21" fmla="*/ 1733818 w 1781133"/>
                <a:gd name="connsiteY21" fmla="*/ 2497316 h 3746895"/>
                <a:gd name="connsiteX22" fmla="*/ 1102059 w 1781133"/>
                <a:gd name="connsiteY22" fmla="*/ 3751494 h 3746895"/>
                <a:gd name="connsiteX23" fmla="*/ 1145501 w 1781133"/>
                <a:gd name="connsiteY23" fmla="*/ 3751494 h 3746895"/>
                <a:gd name="connsiteX24" fmla="*/ 1760101 w 1781133"/>
                <a:gd name="connsiteY24" fmla="*/ 2531853 h 374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1133" h="3746895">
                  <a:moveTo>
                    <a:pt x="1760101" y="2531853"/>
                  </a:moveTo>
                  <a:lnTo>
                    <a:pt x="1760101" y="2531853"/>
                  </a:lnTo>
                  <a:lnTo>
                    <a:pt x="1770636" y="2524033"/>
                  </a:lnTo>
                  <a:cubicBezTo>
                    <a:pt x="1770744" y="2523924"/>
                    <a:pt x="1770853" y="2523816"/>
                    <a:pt x="1770962" y="2523707"/>
                  </a:cubicBezTo>
                  <a:lnTo>
                    <a:pt x="1770962" y="2523707"/>
                  </a:lnTo>
                  <a:lnTo>
                    <a:pt x="1781714" y="2515453"/>
                  </a:lnTo>
                  <a:lnTo>
                    <a:pt x="953704" y="1429397"/>
                  </a:lnTo>
                  <a:lnTo>
                    <a:pt x="944798" y="1432003"/>
                  </a:lnTo>
                  <a:cubicBezTo>
                    <a:pt x="735080" y="1493148"/>
                    <a:pt x="512330" y="1456439"/>
                    <a:pt x="333457" y="1331543"/>
                  </a:cubicBezTo>
                  <a:cubicBezTo>
                    <a:pt x="176521" y="1221960"/>
                    <a:pt x="71717" y="1057748"/>
                    <a:pt x="38266" y="869208"/>
                  </a:cubicBezTo>
                  <a:cubicBezTo>
                    <a:pt x="4816" y="680669"/>
                    <a:pt x="46738" y="490500"/>
                    <a:pt x="156429" y="333565"/>
                  </a:cubicBezTo>
                  <a:cubicBezTo>
                    <a:pt x="266012" y="176630"/>
                    <a:pt x="430224" y="71825"/>
                    <a:pt x="618764" y="38375"/>
                  </a:cubicBezTo>
                  <a:cubicBezTo>
                    <a:pt x="807195" y="4924"/>
                    <a:pt x="997472" y="46955"/>
                    <a:pt x="1154407" y="156538"/>
                  </a:cubicBezTo>
                  <a:cubicBezTo>
                    <a:pt x="1376288" y="311518"/>
                    <a:pt x="1491085" y="574561"/>
                    <a:pt x="1453941" y="842926"/>
                  </a:cubicBezTo>
                  <a:lnTo>
                    <a:pt x="1480876" y="846618"/>
                  </a:lnTo>
                  <a:cubicBezTo>
                    <a:pt x="1519431" y="568153"/>
                    <a:pt x="1400290" y="295119"/>
                    <a:pt x="1170046" y="134274"/>
                  </a:cubicBezTo>
                  <a:cubicBezTo>
                    <a:pt x="1007138" y="20455"/>
                    <a:pt x="809693" y="-23096"/>
                    <a:pt x="614094" y="11658"/>
                  </a:cubicBezTo>
                  <a:cubicBezTo>
                    <a:pt x="418495" y="46412"/>
                    <a:pt x="248092" y="155126"/>
                    <a:pt x="134274" y="318035"/>
                  </a:cubicBezTo>
                  <a:cubicBezTo>
                    <a:pt x="20455" y="480943"/>
                    <a:pt x="-23096" y="678280"/>
                    <a:pt x="11658" y="873987"/>
                  </a:cubicBezTo>
                  <a:cubicBezTo>
                    <a:pt x="46412" y="1069586"/>
                    <a:pt x="155126" y="1239988"/>
                    <a:pt x="318035" y="1353807"/>
                  </a:cubicBezTo>
                  <a:cubicBezTo>
                    <a:pt x="501144" y="1481744"/>
                    <a:pt x="728564" y="1520408"/>
                    <a:pt x="943495" y="1460675"/>
                  </a:cubicBezTo>
                  <a:lnTo>
                    <a:pt x="1733818" y="2497316"/>
                  </a:lnTo>
                  <a:cubicBezTo>
                    <a:pt x="1338059" y="2791095"/>
                    <a:pt x="1102059" y="3258751"/>
                    <a:pt x="1102059" y="3751494"/>
                  </a:cubicBezTo>
                  <a:lnTo>
                    <a:pt x="1145501" y="3751494"/>
                  </a:lnTo>
                  <a:cubicBezTo>
                    <a:pt x="1145393" y="3272326"/>
                    <a:pt x="1374985" y="2817486"/>
                    <a:pt x="1760101" y="2531853"/>
                  </a:cubicBezTo>
                  <a:close/>
                </a:path>
              </a:pathLst>
            </a:custGeom>
            <a:solidFill>
              <a:schemeClr val="accent4"/>
            </a:solidFill>
            <a:ln w="10853" cap="flat">
              <a:noFill/>
              <a:prstDash val="solid"/>
              <a:miter/>
            </a:ln>
          </p:spPr>
          <p:txBody>
            <a:bodyPr rtlCol="0" anchor="ctr"/>
            <a:lstStyle/>
            <a:p>
              <a:endParaRPr lang="fr-FR"/>
            </a:p>
          </p:txBody>
        </p:sp>
        <p:sp>
          <p:nvSpPr>
            <p:cNvPr id="18" name="Freeform: Shape 17">
              <a:extLst>
                <a:ext uri="{FF2B5EF4-FFF2-40B4-BE49-F238E27FC236}">
                  <a16:creationId xmlns:a16="http://schemas.microsoft.com/office/drawing/2014/main" id="{E62F3DC5-343A-4C17-90C4-EBA44BACB034}"/>
                </a:ext>
              </a:extLst>
            </p:cNvPr>
            <p:cNvSpPr/>
            <p:nvPr/>
          </p:nvSpPr>
          <p:spPr>
            <a:xfrm>
              <a:off x="827584" y="3136967"/>
              <a:ext cx="2204696" cy="1998345"/>
            </a:xfrm>
            <a:custGeom>
              <a:avLst/>
              <a:gdLst>
                <a:gd name="connsiteX0" fmla="*/ 1308373 w 2204695"/>
                <a:gd name="connsiteY0" fmla="*/ 1185648 h 1998344"/>
                <a:gd name="connsiteX1" fmla="*/ 1302508 w 2204695"/>
                <a:gd name="connsiteY1" fmla="*/ 1192925 h 1998344"/>
                <a:gd name="connsiteX2" fmla="*/ 743840 w 2204695"/>
                <a:gd name="connsiteY2" fmla="*/ 1460638 h 1998344"/>
                <a:gd name="connsiteX3" fmla="*/ 27151 w 2204695"/>
                <a:gd name="connsiteY3" fmla="*/ 743949 h 1998344"/>
                <a:gd name="connsiteX4" fmla="*/ 743840 w 2204695"/>
                <a:gd name="connsiteY4" fmla="*/ 27260 h 1998344"/>
                <a:gd name="connsiteX5" fmla="*/ 1382442 w 2204695"/>
                <a:gd name="connsiteY5" fmla="*/ 418349 h 1998344"/>
                <a:gd name="connsiteX6" fmla="*/ 1406661 w 2204695"/>
                <a:gd name="connsiteY6" fmla="*/ 405968 h 1998344"/>
                <a:gd name="connsiteX7" fmla="*/ 743840 w 2204695"/>
                <a:gd name="connsiteY7" fmla="*/ 0 h 1998344"/>
                <a:gd name="connsiteX8" fmla="*/ 0 w 2204695"/>
                <a:gd name="connsiteY8" fmla="*/ 744057 h 1998344"/>
                <a:gd name="connsiteX9" fmla="*/ 743840 w 2204695"/>
                <a:gd name="connsiteY9" fmla="*/ 1487898 h 1998344"/>
                <a:gd name="connsiteX10" fmla="*/ 1317713 w 2204695"/>
                <a:gd name="connsiteY10" fmla="*/ 1217252 h 1998344"/>
                <a:gd name="connsiteX11" fmla="*/ 2158104 w 2204695"/>
                <a:gd name="connsiteY11" fmla="*/ 1489853 h 1998344"/>
                <a:gd name="connsiteX12" fmla="*/ 2078713 w 2204695"/>
                <a:gd name="connsiteY12" fmla="*/ 2006924 h 1998344"/>
                <a:gd name="connsiteX13" fmla="*/ 2122155 w 2204695"/>
                <a:gd name="connsiteY13" fmla="*/ 2006924 h 1998344"/>
                <a:gd name="connsiteX14" fmla="*/ 2203501 w 2204695"/>
                <a:gd name="connsiteY14" fmla="*/ 1490287 h 1998344"/>
                <a:gd name="connsiteX15" fmla="*/ 2203501 w 2204695"/>
                <a:gd name="connsiteY15" fmla="*/ 1490287 h 1998344"/>
                <a:gd name="connsiteX16" fmla="*/ 2207737 w 2204695"/>
                <a:gd name="connsiteY16" fmla="*/ 1477363 h 1998344"/>
                <a:gd name="connsiteX17" fmla="*/ 1308373 w 2204695"/>
                <a:gd name="connsiteY17" fmla="*/ 1185648 h 199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695" h="1998344">
                  <a:moveTo>
                    <a:pt x="1308373" y="1185648"/>
                  </a:moveTo>
                  <a:lnTo>
                    <a:pt x="1302508" y="1192925"/>
                  </a:lnTo>
                  <a:cubicBezTo>
                    <a:pt x="1165556" y="1363110"/>
                    <a:pt x="961921" y="1460638"/>
                    <a:pt x="743840" y="1460638"/>
                  </a:cubicBezTo>
                  <a:cubicBezTo>
                    <a:pt x="348624" y="1460638"/>
                    <a:pt x="27151" y="1139165"/>
                    <a:pt x="27151" y="743949"/>
                  </a:cubicBezTo>
                  <a:cubicBezTo>
                    <a:pt x="27151" y="348733"/>
                    <a:pt x="348624" y="27260"/>
                    <a:pt x="743840" y="27260"/>
                  </a:cubicBezTo>
                  <a:cubicBezTo>
                    <a:pt x="1014486" y="27260"/>
                    <a:pt x="1259283" y="177136"/>
                    <a:pt x="1382442" y="418349"/>
                  </a:cubicBezTo>
                  <a:lnTo>
                    <a:pt x="1406661" y="405968"/>
                  </a:lnTo>
                  <a:cubicBezTo>
                    <a:pt x="1278723" y="155632"/>
                    <a:pt x="1024803" y="0"/>
                    <a:pt x="743840" y="0"/>
                  </a:cubicBezTo>
                  <a:cubicBezTo>
                    <a:pt x="333637" y="217"/>
                    <a:pt x="0" y="333854"/>
                    <a:pt x="0" y="744057"/>
                  </a:cubicBezTo>
                  <a:cubicBezTo>
                    <a:pt x="0" y="1154261"/>
                    <a:pt x="333637" y="1487898"/>
                    <a:pt x="743840" y="1487898"/>
                  </a:cubicBezTo>
                  <a:cubicBezTo>
                    <a:pt x="967134" y="1487898"/>
                    <a:pt x="1175765" y="1389392"/>
                    <a:pt x="1317713" y="1217252"/>
                  </a:cubicBezTo>
                  <a:lnTo>
                    <a:pt x="2158104" y="1489853"/>
                  </a:lnTo>
                  <a:cubicBezTo>
                    <a:pt x="2105430" y="1656562"/>
                    <a:pt x="2078713" y="1830440"/>
                    <a:pt x="2078713" y="2006924"/>
                  </a:cubicBezTo>
                  <a:lnTo>
                    <a:pt x="2122155" y="2006924"/>
                  </a:lnTo>
                  <a:cubicBezTo>
                    <a:pt x="2122155" y="1830440"/>
                    <a:pt x="2149524" y="1656562"/>
                    <a:pt x="2203501" y="1490287"/>
                  </a:cubicBezTo>
                  <a:lnTo>
                    <a:pt x="2203501" y="1490287"/>
                  </a:lnTo>
                  <a:lnTo>
                    <a:pt x="2207737" y="1477363"/>
                  </a:lnTo>
                  <a:lnTo>
                    <a:pt x="1308373" y="1185648"/>
                  </a:lnTo>
                  <a:close/>
                </a:path>
              </a:pathLst>
            </a:custGeom>
            <a:solidFill>
              <a:schemeClr val="tx1"/>
            </a:solidFill>
            <a:ln w="10853" cap="flat">
              <a:noFill/>
              <a:prstDash val="solid"/>
              <a:miter/>
            </a:ln>
          </p:spPr>
          <p:txBody>
            <a:bodyPr rtlCol="0" anchor="ctr"/>
            <a:lstStyle/>
            <a:p>
              <a:endParaRPr lang="fr-FR"/>
            </a:p>
          </p:txBody>
        </p:sp>
        <p:sp>
          <p:nvSpPr>
            <p:cNvPr id="19" name="Freeform: Shape 18">
              <a:extLst>
                <a:ext uri="{FF2B5EF4-FFF2-40B4-BE49-F238E27FC236}">
                  <a16:creationId xmlns:a16="http://schemas.microsoft.com/office/drawing/2014/main" id="{505628B2-E260-4321-B7C0-FB330F065792}"/>
                </a:ext>
              </a:extLst>
            </p:cNvPr>
            <p:cNvSpPr/>
            <p:nvPr/>
          </p:nvSpPr>
          <p:spPr>
            <a:xfrm>
              <a:off x="3521983" y="3187663"/>
              <a:ext cx="5006722" cy="1954902"/>
            </a:xfrm>
            <a:custGeom>
              <a:avLst/>
              <a:gdLst>
                <a:gd name="connsiteX0" fmla="*/ 5011067 w 5006722"/>
                <a:gd name="connsiteY0" fmla="*/ 725184 h 1954902"/>
                <a:gd name="connsiteX1" fmla="*/ 4780388 w 5006722"/>
                <a:gd name="connsiteY1" fmla="*/ 204745 h 1954902"/>
                <a:gd name="connsiteX2" fmla="*/ 3728759 w 5006722"/>
                <a:gd name="connsiteY2" fmla="*/ 230593 h 1954902"/>
                <a:gd name="connsiteX3" fmla="*/ 3529034 w 5006722"/>
                <a:gd name="connsiteY3" fmla="*/ 832920 h 1954902"/>
                <a:gd name="connsiteX4" fmla="*/ 2137469 w 5006722"/>
                <a:gd name="connsiteY4" fmla="*/ 1595224 h 1954902"/>
                <a:gd name="connsiteX5" fmla="*/ 1099198 w 5006722"/>
                <a:gd name="connsiteY5" fmla="*/ 857031 h 1954902"/>
                <a:gd name="connsiteX6" fmla="*/ 0 w 5006722"/>
                <a:gd name="connsiteY6" fmla="*/ 1956229 h 1954902"/>
                <a:gd name="connsiteX7" fmla="*/ 43442 w 5006722"/>
                <a:gd name="connsiteY7" fmla="*/ 1956229 h 1954902"/>
                <a:gd name="connsiteX8" fmla="*/ 1099198 w 5006722"/>
                <a:gd name="connsiteY8" fmla="*/ 900473 h 1954902"/>
                <a:gd name="connsiteX9" fmla="*/ 2098914 w 5006722"/>
                <a:gd name="connsiteY9" fmla="*/ 1616293 h 1954902"/>
                <a:gd name="connsiteX10" fmla="*/ 2109774 w 5006722"/>
                <a:gd name="connsiteY10" fmla="*/ 1641272 h 1954902"/>
                <a:gd name="connsiteX11" fmla="*/ 3558357 w 5006722"/>
                <a:gd name="connsiteY11" fmla="*/ 847691 h 1954902"/>
                <a:gd name="connsiteX12" fmla="*/ 3557162 w 5006722"/>
                <a:gd name="connsiteY12" fmla="*/ 838459 h 1954902"/>
                <a:gd name="connsiteX13" fmla="*/ 3748417 w 5006722"/>
                <a:gd name="connsiteY13" fmla="*/ 249165 h 1954902"/>
                <a:gd name="connsiteX14" fmla="*/ 4761600 w 5006722"/>
                <a:gd name="connsiteY14" fmla="*/ 224186 h 1954902"/>
                <a:gd name="connsiteX15" fmla="*/ 4786579 w 5006722"/>
                <a:gd name="connsiteY15" fmla="*/ 1237368 h 1954902"/>
                <a:gd name="connsiteX16" fmla="*/ 4062939 w 5006722"/>
                <a:gd name="connsiteY16" fmla="*/ 1430252 h 1954902"/>
                <a:gd name="connsiteX17" fmla="*/ 4055228 w 5006722"/>
                <a:gd name="connsiteY17" fmla="*/ 1456317 h 1954902"/>
                <a:gd name="connsiteX18" fmla="*/ 4806237 w 5006722"/>
                <a:gd name="connsiteY18" fmla="*/ 1256157 h 1954902"/>
                <a:gd name="connsiteX19" fmla="*/ 5011067 w 5006722"/>
                <a:gd name="connsiteY19" fmla="*/ 725184 h 195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06722" h="1954902">
                  <a:moveTo>
                    <a:pt x="5011067" y="725184"/>
                  </a:moveTo>
                  <a:cubicBezTo>
                    <a:pt x="5006179" y="526544"/>
                    <a:pt x="4924182" y="341697"/>
                    <a:pt x="4780388" y="204745"/>
                  </a:cubicBezTo>
                  <a:cubicBezTo>
                    <a:pt x="4483352" y="-78064"/>
                    <a:pt x="4011569" y="-66443"/>
                    <a:pt x="3728759" y="230593"/>
                  </a:cubicBezTo>
                  <a:cubicBezTo>
                    <a:pt x="3574756" y="392307"/>
                    <a:pt x="3502317" y="611365"/>
                    <a:pt x="3529034" y="832920"/>
                  </a:cubicBezTo>
                  <a:lnTo>
                    <a:pt x="2137469" y="1595224"/>
                  </a:lnTo>
                  <a:cubicBezTo>
                    <a:pt x="1983900" y="1152764"/>
                    <a:pt x="1569569" y="857031"/>
                    <a:pt x="1099198" y="857031"/>
                  </a:cubicBezTo>
                  <a:cubicBezTo>
                    <a:pt x="493070" y="857031"/>
                    <a:pt x="0" y="1350100"/>
                    <a:pt x="0" y="1956229"/>
                  </a:cubicBezTo>
                  <a:lnTo>
                    <a:pt x="43442" y="1956229"/>
                  </a:lnTo>
                  <a:cubicBezTo>
                    <a:pt x="43442" y="1374103"/>
                    <a:pt x="517072" y="900473"/>
                    <a:pt x="1099198" y="900473"/>
                  </a:cubicBezTo>
                  <a:cubicBezTo>
                    <a:pt x="1553496" y="900473"/>
                    <a:pt x="1953273" y="1187626"/>
                    <a:pt x="2098914" y="1616293"/>
                  </a:cubicBezTo>
                  <a:lnTo>
                    <a:pt x="2109774" y="1641272"/>
                  </a:lnTo>
                  <a:lnTo>
                    <a:pt x="3558357" y="847691"/>
                  </a:lnTo>
                  <a:lnTo>
                    <a:pt x="3557162" y="838459"/>
                  </a:lnTo>
                  <a:cubicBezTo>
                    <a:pt x="3528273" y="622008"/>
                    <a:pt x="3597998" y="407186"/>
                    <a:pt x="3748417" y="249165"/>
                  </a:cubicBezTo>
                  <a:cubicBezTo>
                    <a:pt x="4020909" y="-37120"/>
                    <a:pt x="4475423" y="-48198"/>
                    <a:pt x="4761600" y="224186"/>
                  </a:cubicBezTo>
                  <a:cubicBezTo>
                    <a:pt x="5047776" y="496677"/>
                    <a:pt x="5058962" y="951192"/>
                    <a:pt x="4786579" y="1237368"/>
                  </a:cubicBezTo>
                  <a:cubicBezTo>
                    <a:pt x="4599886" y="1433401"/>
                    <a:pt x="4322615" y="1507362"/>
                    <a:pt x="4062939" y="1430252"/>
                  </a:cubicBezTo>
                  <a:lnTo>
                    <a:pt x="4055228" y="1456317"/>
                  </a:lnTo>
                  <a:cubicBezTo>
                    <a:pt x="4324787" y="1536359"/>
                    <a:pt x="4612484" y="1459575"/>
                    <a:pt x="4806237" y="1256157"/>
                  </a:cubicBezTo>
                  <a:cubicBezTo>
                    <a:pt x="4943297" y="1112363"/>
                    <a:pt x="5015954" y="923715"/>
                    <a:pt x="5011067" y="725184"/>
                  </a:cubicBezTo>
                  <a:close/>
                </a:path>
              </a:pathLst>
            </a:custGeom>
            <a:solidFill>
              <a:schemeClr val="accent3"/>
            </a:solidFill>
            <a:ln w="10853" cap="flat">
              <a:noFill/>
              <a:prstDash val="solid"/>
              <a:miter/>
            </a:ln>
          </p:spPr>
          <p:txBody>
            <a:bodyPr rtlCol="0" anchor="ctr"/>
            <a:lstStyle/>
            <a:p>
              <a:endParaRPr lang="fr-FR"/>
            </a:p>
          </p:txBody>
        </p:sp>
      </p:grpSp>
      <p:sp>
        <p:nvSpPr>
          <p:cNvPr id="20" name="Text Placeholder 16">
            <a:extLst>
              <a:ext uri="{FF2B5EF4-FFF2-40B4-BE49-F238E27FC236}">
                <a16:creationId xmlns:a16="http://schemas.microsoft.com/office/drawing/2014/main" id="{C78B668F-E664-4BDA-BCC8-89CC034956AF}"/>
              </a:ext>
            </a:extLst>
          </p:cNvPr>
          <p:cNvSpPr>
            <a:spLocks noGrp="1"/>
          </p:cNvSpPr>
          <p:nvPr>
            <p:ph type="body" sz="quarter" idx="25" hasCustomPrompt="1"/>
          </p:nvPr>
        </p:nvSpPr>
        <p:spPr>
          <a:xfrm>
            <a:off x="2271237" y="1742006"/>
            <a:ext cx="917066" cy="797793"/>
          </a:xfrm>
          <a:prstGeom prst="rect">
            <a:avLst/>
          </a:prstGeom>
        </p:spPr>
        <p:txBody>
          <a:bodyPr lIns="0" tIns="0" rIns="0" bIns="0" anchor="ctr" anchorCtr="0"/>
          <a:lstStyle>
            <a:lvl1pPr marL="0" indent="0" algn="r">
              <a:spcAft>
                <a:spcPts val="0"/>
              </a:spcAft>
              <a:defRPr sz="1000" b="0">
                <a:solidFill>
                  <a:schemeClr val="bg2">
                    <a:lumMod val="25000"/>
                  </a:schemeClr>
                </a:solidFill>
              </a:defRPr>
            </a:lvl1pPr>
          </a:lstStyle>
          <a:p>
            <a:pPr lvl="0"/>
            <a:r>
              <a:rPr lang="en-US"/>
              <a:t>Add text here</a:t>
            </a:r>
            <a:endParaRPr lang="fr-FR"/>
          </a:p>
        </p:txBody>
      </p:sp>
      <p:sp>
        <p:nvSpPr>
          <p:cNvPr id="21" name="Text Placeholder 16">
            <a:extLst>
              <a:ext uri="{FF2B5EF4-FFF2-40B4-BE49-F238E27FC236}">
                <a16:creationId xmlns:a16="http://schemas.microsoft.com/office/drawing/2014/main" id="{776C53CF-9E58-4331-843A-36C10A6DE582}"/>
              </a:ext>
            </a:extLst>
          </p:cNvPr>
          <p:cNvSpPr>
            <a:spLocks noGrp="1"/>
          </p:cNvSpPr>
          <p:nvPr>
            <p:ph type="body" sz="quarter" idx="26" hasCustomPrompt="1"/>
          </p:nvPr>
        </p:nvSpPr>
        <p:spPr>
          <a:xfrm>
            <a:off x="1109185" y="3484936"/>
            <a:ext cx="917066" cy="797793"/>
          </a:xfrm>
          <a:prstGeom prst="rect">
            <a:avLst/>
          </a:prstGeom>
        </p:spPr>
        <p:txBody>
          <a:bodyPr lIns="0" tIns="0" rIns="0" bIns="0" anchor="ctr" anchorCtr="0"/>
          <a:lstStyle>
            <a:lvl1pPr marL="0" indent="0" algn="r">
              <a:spcAft>
                <a:spcPts val="0"/>
              </a:spcAft>
              <a:defRPr sz="1000" b="0">
                <a:solidFill>
                  <a:schemeClr val="bg2">
                    <a:lumMod val="25000"/>
                  </a:schemeClr>
                </a:solidFill>
              </a:defRPr>
            </a:lvl1pPr>
          </a:lstStyle>
          <a:p>
            <a:pPr lvl="0"/>
            <a:r>
              <a:rPr lang="en-US"/>
              <a:t>Add text here</a:t>
            </a:r>
            <a:endParaRPr lang="fr-FR"/>
          </a:p>
        </p:txBody>
      </p:sp>
      <p:sp>
        <p:nvSpPr>
          <p:cNvPr id="22" name="Text Placeholder 16">
            <a:extLst>
              <a:ext uri="{FF2B5EF4-FFF2-40B4-BE49-F238E27FC236}">
                <a16:creationId xmlns:a16="http://schemas.microsoft.com/office/drawing/2014/main" id="{AEC12E11-0D14-4FF3-89E1-771DC1860F58}"/>
              </a:ext>
            </a:extLst>
          </p:cNvPr>
          <p:cNvSpPr>
            <a:spLocks noGrp="1"/>
          </p:cNvSpPr>
          <p:nvPr>
            <p:ph type="body" sz="quarter" idx="27" hasCustomPrompt="1"/>
          </p:nvPr>
        </p:nvSpPr>
        <p:spPr>
          <a:xfrm>
            <a:off x="4430743" y="1338065"/>
            <a:ext cx="917066" cy="797793"/>
          </a:xfrm>
          <a:prstGeom prst="rect">
            <a:avLst/>
          </a:prstGeom>
        </p:spPr>
        <p:txBody>
          <a:bodyPr lIns="0" tIns="0" rIns="0" bIns="0" anchor="ctr" anchorCtr="0"/>
          <a:lstStyle>
            <a:lvl1pPr marL="0" indent="0" algn="ctr">
              <a:spcAft>
                <a:spcPts val="0"/>
              </a:spcAft>
              <a:defRPr sz="1000" b="0">
                <a:solidFill>
                  <a:schemeClr val="bg2">
                    <a:lumMod val="25000"/>
                  </a:schemeClr>
                </a:solidFill>
              </a:defRPr>
            </a:lvl1pPr>
          </a:lstStyle>
          <a:p>
            <a:pPr lvl="0"/>
            <a:r>
              <a:rPr lang="en-US"/>
              <a:t>Add text here</a:t>
            </a:r>
            <a:endParaRPr lang="fr-FR"/>
          </a:p>
        </p:txBody>
      </p:sp>
      <p:sp>
        <p:nvSpPr>
          <p:cNvPr id="23" name="Text Placeholder 16">
            <a:extLst>
              <a:ext uri="{FF2B5EF4-FFF2-40B4-BE49-F238E27FC236}">
                <a16:creationId xmlns:a16="http://schemas.microsoft.com/office/drawing/2014/main" id="{AD64D861-3774-4453-AC06-811D4F06C5CD}"/>
              </a:ext>
            </a:extLst>
          </p:cNvPr>
          <p:cNvSpPr>
            <a:spLocks noGrp="1"/>
          </p:cNvSpPr>
          <p:nvPr>
            <p:ph type="body" sz="quarter" idx="28" hasCustomPrompt="1"/>
          </p:nvPr>
        </p:nvSpPr>
        <p:spPr>
          <a:xfrm>
            <a:off x="6422226" y="1989981"/>
            <a:ext cx="917066" cy="797793"/>
          </a:xfrm>
          <a:prstGeom prst="rect">
            <a:avLst/>
          </a:prstGeom>
        </p:spPr>
        <p:txBody>
          <a:bodyPr lIns="0" tIns="0" rIns="0" bIns="0" anchor="ctr" anchorCtr="0"/>
          <a:lstStyle>
            <a:lvl1pPr marL="0" indent="0" algn="l">
              <a:spcAft>
                <a:spcPts val="0"/>
              </a:spcAft>
              <a:defRPr sz="1000" b="0">
                <a:solidFill>
                  <a:schemeClr val="bg2">
                    <a:lumMod val="25000"/>
                  </a:schemeClr>
                </a:solidFill>
              </a:defRPr>
            </a:lvl1pPr>
          </a:lstStyle>
          <a:p>
            <a:pPr lvl="0"/>
            <a:r>
              <a:rPr lang="en-US"/>
              <a:t>Add text here</a:t>
            </a:r>
            <a:endParaRPr lang="fr-FR"/>
          </a:p>
        </p:txBody>
      </p:sp>
      <p:sp>
        <p:nvSpPr>
          <p:cNvPr id="24" name="Text Placeholder 16">
            <a:extLst>
              <a:ext uri="{FF2B5EF4-FFF2-40B4-BE49-F238E27FC236}">
                <a16:creationId xmlns:a16="http://schemas.microsoft.com/office/drawing/2014/main" id="{47D327EA-2C59-4754-AD66-E8ECDD7AD1E9}"/>
              </a:ext>
            </a:extLst>
          </p:cNvPr>
          <p:cNvSpPr>
            <a:spLocks noGrp="1"/>
          </p:cNvSpPr>
          <p:nvPr>
            <p:ph type="body" sz="quarter" idx="29" hasCustomPrompt="1"/>
          </p:nvPr>
        </p:nvSpPr>
        <p:spPr>
          <a:xfrm>
            <a:off x="7304698" y="3579274"/>
            <a:ext cx="917066" cy="797793"/>
          </a:xfrm>
          <a:prstGeom prst="rect">
            <a:avLst/>
          </a:prstGeom>
        </p:spPr>
        <p:txBody>
          <a:bodyPr lIns="0" tIns="0" rIns="0" bIns="0" anchor="ctr" anchorCtr="0"/>
          <a:lstStyle>
            <a:lvl1pPr marL="0" indent="0" algn="l">
              <a:spcAft>
                <a:spcPts val="0"/>
              </a:spcAft>
              <a:defRPr sz="1000" b="0">
                <a:solidFill>
                  <a:schemeClr val="bg2">
                    <a:lumMod val="25000"/>
                  </a:schemeClr>
                </a:solidFill>
              </a:defRPr>
            </a:lvl1pPr>
          </a:lstStyle>
          <a:p>
            <a:pPr lvl="0"/>
            <a:r>
              <a:rPr lang="en-US"/>
              <a:t>Add text here</a:t>
            </a:r>
            <a:endParaRPr lang="fr-FR"/>
          </a:p>
        </p:txBody>
      </p:sp>
      <p:sp>
        <p:nvSpPr>
          <p:cNvPr id="25" name="Text Placeholder 16">
            <a:extLst>
              <a:ext uri="{FF2B5EF4-FFF2-40B4-BE49-F238E27FC236}">
                <a16:creationId xmlns:a16="http://schemas.microsoft.com/office/drawing/2014/main" id="{6459A6F7-ADD1-46A9-B52C-61CF763B5217}"/>
              </a:ext>
            </a:extLst>
          </p:cNvPr>
          <p:cNvSpPr>
            <a:spLocks noGrp="1"/>
          </p:cNvSpPr>
          <p:nvPr>
            <p:ph type="body" sz="quarter" idx="30" hasCustomPrompt="1"/>
          </p:nvPr>
        </p:nvSpPr>
        <p:spPr>
          <a:xfrm>
            <a:off x="3883452" y="4334072"/>
            <a:ext cx="1427688" cy="606340"/>
          </a:xfrm>
          <a:prstGeom prst="rect">
            <a:avLst/>
          </a:prstGeom>
        </p:spPr>
        <p:txBody>
          <a:bodyPr lIns="0" tIns="0" rIns="0" bIns="0" anchor="ctr" anchorCtr="0">
            <a:normAutofit/>
          </a:bodyPr>
          <a:lstStyle>
            <a:lvl1pPr marL="0" indent="0" algn="ctr">
              <a:spcAft>
                <a:spcPts val="0"/>
              </a:spcAft>
              <a:defRPr sz="1400" b="1" cap="all" baseline="0">
                <a:solidFill>
                  <a:schemeClr val="bg2">
                    <a:lumMod val="25000"/>
                  </a:schemeClr>
                </a:solidFill>
              </a:defRPr>
            </a:lvl1pPr>
          </a:lstStyle>
          <a:p>
            <a:pPr lvl="0"/>
            <a:r>
              <a:rPr lang="en-US"/>
              <a:t>Add text here</a:t>
            </a:r>
            <a:endParaRPr lang="fr-FR"/>
          </a:p>
        </p:txBody>
      </p:sp>
      <p:sp>
        <p:nvSpPr>
          <p:cNvPr id="28" name="Rectangle 27">
            <a:extLst>
              <a:ext uri="{FF2B5EF4-FFF2-40B4-BE49-F238E27FC236}">
                <a16:creationId xmlns:a16="http://schemas.microsoft.com/office/drawing/2014/main" id="{68893518-5A98-424B-B894-BE47D3811390}"/>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Text Placeholder 6">
            <a:extLst>
              <a:ext uri="{FF2B5EF4-FFF2-40B4-BE49-F238E27FC236}">
                <a16:creationId xmlns:a16="http://schemas.microsoft.com/office/drawing/2014/main" id="{E9E50840-8CC6-4826-918B-ECD42B662820}"/>
              </a:ext>
            </a:extLst>
          </p:cNvPr>
          <p:cNvSpPr>
            <a:spLocks noGrp="1"/>
          </p:cNvSpPr>
          <p:nvPr>
            <p:ph type="body" sz="quarter" idx="36" hasCustomPrompt="1"/>
          </p:nvPr>
        </p:nvSpPr>
        <p:spPr>
          <a:xfrm>
            <a:off x="517525" y="771550"/>
            <a:ext cx="5710658"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30" name="Title Placeholder 8">
            <a:extLst>
              <a:ext uri="{FF2B5EF4-FFF2-40B4-BE49-F238E27FC236}">
                <a16:creationId xmlns:a16="http://schemas.microsoft.com/office/drawing/2014/main" id="{22775DC0-133E-4732-9283-C501FF6C7F7B}"/>
              </a:ext>
            </a:extLst>
          </p:cNvPr>
          <p:cNvSpPr>
            <a:spLocks noGrp="1"/>
          </p:cNvSpPr>
          <p:nvPr>
            <p:ph type="title" hasCustomPrompt="1"/>
          </p:nvPr>
        </p:nvSpPr>
        <p:spPr>
          <a:xfrm>
            <a:off x="517524" y="311271"/>
            <a:ext cx="5710659"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Tree>
    <p:extLst>
      <p:ext uri="{BB962C8B-B14F-4D97-AF65-F5344CB8AC3E}">
        <p14:creationId xmlns:p14="http://schemas.microsoft.com/office/powerpoint/2010/main" val="3099649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pic>
        <p:nvPicPr>
          <p:cNvPr id="8" name="Picture 7">
            <a:extLst>
              <a:ext uri="{FF2B5EF4-FFF2-40B4-BE49-F238E27FC236}">
                <a16:creationId xmlns:a16="http://schemas.microsoft.com/office/drawing/2014/main" id="{70FAFC42-3A79-4795-8DD2-87E0A11B5A5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8404" y="1349845"/>
            <a:ext cx="7944695" cy="2818033"/>
          </a:xfrm>
          <a:prstGeom prst="rect">
            <a:avLst/>
          </a:prstGeom>
        </p:spPr>
      </p:pic>
      <p:sp>
        <p:nvSpPr>
          <p:cNvPr id="10" name="TextBox 9">
            <a:extLst>
              <a:ext uri="{FF2B5EF4-FFF2-40B4-BE49-F238E27FC236}">
                <a16:creationId xmlns:a16="http://schemas.microsoft.com/office/drawing/2014/main" id="{1C9390D9-4E2F-4C97-AB32-2E720DF144C9}"/>
              </a:ext>
            </a:extLst>
          </p:cNvPr>
          <p:cNvSpPr txBox="1"/>
          <p:nvPr userDrawn="1"/>
        </p:nvSpPr>
        <p:spPr>
          <a:xfrm>
            <a:off x="2424535" y="2421727"/>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a:latin typeface="Verdana" panose="020B0604030504040204" pitchFamily="34" charset="0"/>
                <a:ea typeface="Verdana" panose="020B0604030504040204" pitchFamily="34" charset="0"/>
              </a:rPr>
              <a:t>01</a:t>
            </a:r>
          </a:p>
        </p:txBody>
      </p:sp>
      <p:sp>
        <p:nvSpPr>
          <p:cNvPr id="11" name="TextBox 10">
            <a:extLst>
              <a:ext uri="{FF2B5EF4-FFF2-40B4-BE49-F238E27FC236}">
                <a16:creationId xmlns:a16="http://schemas.microsoft.com/office/drawing/2014/main" id="{81E150FB-FF4F-44F4-A68E-ADDD7805F2CB}"/>
              </a:ext>
            </a:extLst>
          </p:cNvPr>
          <p:cNvSpPr txBox="1"/>
          <p:nvPr userDrawn="1"/>
        </p:nvSpPr>
        <p:spPr>
          <a:xfrm>
            <a:off x="3658409" y="2135726"/>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a:solidFill>
                  <a:schemeClr val="accent4"/>
                </a:solidFill>
                <a:latin typeface="Verdana" panose="020B0604030504040204" pitchFamily="34" charset="0"/>
                <a:ea typeface="Verdana" panose="020B0604030504040204" pitchFamily="34" charset="0"/>
              </a:rPr>
              <a:t>02</a:t>
            </a:r>
          </a:p>
        </p:txBody>
      </p:sp>
      <p:sp>
        <p:nvSpPr>
          <p:cNvPr id="12" name="TextBox 11">
            <a:extLst>
              <a:ext uri="{FF2B5EF4-FFF2-40B4-BE49-F238E27FC236}">
                <a16:creationId xmlns:a16="http://schemas.microsoft.com/office/drawing/2014/main" id="{CE54F9D7-E7E7-4AE1-9F34-184A160187B5}"/>
              </a:ext>
            </a:extLst>
          </p:cNvPr>
          <p:cNvSpPr txBox="1"/>
          <p:nvPr userDrawn="1"/>
        </p:nvSpPr>
        <p:spPr>
          <a:xfrm>
            <a:off x="4964379" y="1893021"/>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a:solidFill>
                  <a:schemeClr val="accent5"/>
                </a:solidFill>
                <a:latin typeface="Verdana" panose="020B0604030504040204" pitchFamily="34" charset="0"/>
                <a:ea typeface="Verdana" panose="020B0604030504040204" pitchFamily="34" charset="0"/>
              </a:rPr>
              <a:t>03</a:t>
            </a:r>
          </a:p>
        </p:txBody>
      </p:sp>
      <p:sp>
        <p:nvSpPr>
          <p:cNvPr id="13" name="TextBox 12">
            <a:extLst>
              <a:ext uri="{FF2B5EF4-FFF2-40B4-BE49-F238E27FC236}">
                <a16:creationId xmlns:a16="http://schemas.microsoft.com/office/drawing/2014/main" id="{39FBD57B-A072-4CE8-8390-F11CFD8D1B22}"/>
              </a:ext>
            </a:extLst>
          </p:cNvPr>
          <p:cNvSpPr txBox="1"/>
          <p:nvPr userDrawn="1"/>
        </p:nvSpPr>
        <p:spPr>
          <a:xfrm>
            <a:off x="6347562" y="1679659"/>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a:solidFill>
                  <a:schemeClr val="accent2"/>
                </a:solidFill>
                <a:latin typeface="Verdana" panose="020B0604030504040204" pitchFamily="34" charset="0"/>
                <a:ea typeface="Verdana" panose="020B0604030504040204" pitchFamily="34" charset="0"/>
              </a:rPr>
              <a:t>04</a:t>
            </a:r>
          </a:p>
        </p:txBody>
      </p:sp>
      <p:sp>
        <p:nvSpPr>
          <p:cNvPr id="14" name="TextBox 13">
            <a:extLst>
              <a:ext uri="{FF2B5EF4-FFF2-40B4-BE49-F238E27FC236}">
                <a16:creationId xmlns:a16="http://schemas.microsoft.com/office/drawing/2014/main" id="{CD695230-A881-4A40-ACE4-116C62136224}"/>
              </a:ext>
            </a:extLst>
          </p:cNvPr>
          <p:cNvSpPr txBox="1"/>
          <p:nvPr userDrawn="1"/>
        </p:nvSpPr>
        <p:spPr>
          <a:xfrm>
            <a:off x="7631797" y="1429788"/>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a:solidFill>
                  <a:schemeClr val="accent3"/>
                </a:solidFill>
                <a:latin typeface="Verdana" panose="020B0604030504040204" pitchFamily="34" charset="0"/>
                <a:ea typeface="Verdana" panose="020B0604030504040204" pitchFamily="34" charset="0"/>
              </a:rPr>
              <a:t>05</a:t>
            </a:r>
          </a:p>
        </p:txBody>
      </p:sp>
      <p:sp>
        <p:nvSpPr>
          <p:cNvPr id="15" name="Text Placeholder 14">
            <a:extLst>
              <a:ext uri="{FF2B5EF4-FFF2-40B4-BE49-F238E27FC236}">
                <a16:creationId xmlns:a16="http://schemas.microsoft.com/office/drawing/2014/main" id="{31B4010E-2996-4ACF-A741-8B98DE13AFBB}"/>
              </a:ext>
            </a:extLst>
          </p:cNvPr>
          <p:cNvSpPr>
            <a:spLocks noGrp="1"/>
          </p:cNvSpPr>
          <p:nvPr>
            <p:ph type="body" sz="quarter" idx="12" hasCustomPrompt="1"/>
          </p:nvPr>
        </p:nvSpPr>
        <p:spPr>
          <a:xfrm>
            <a:off x="573460" y="2922266"/>
            <a:ext cx="1224136" cy="1224136"/>
          </a:xfrm>
          <a:prstGeom prst="rect">
            <a:avLst/>
          </a:prstGeom>
        </p:spPr>
        <p:txBody>
          <a:bodyPr anchor="ctr" anchorCtr="1"/>
          <a:lstStyle>
            <a:lvl1pPr marL="0" indent="0" algn="ctr">
              <a:spcAft>
                <a:spcPts val="0"/>
              </a:spcAft>
              <a:defRPr sz="1200" cap="all" baseline="0">
                <a:solidFill>
                  <a:schemeClr val="bg1"/>
                </a:solidFill>
              </a:defRPr>
            </a:lvl1pPr>
          </a:lstStyle>
          <a:p>
            <a:pPr lvl="0"/>
            <a:r>
              <a:rPr lang="en-US"/>
              <a:t>Add text here</a:t>
            </a:r>
            <a:endParaRPr lang="fr-FR"/>
          </a:p>
        </p:txBody>
      </p:sp>
      <p:sp>
        <p:nvSpPr>
          <p:cNvPr id="16" name="Text Placeholder 16">
            <a:extLst>
              <a:ext uri="{FF2B5EF4-FFF2-40B4-BE49-F238E27FC236}">
                <a16:creationId xmlns:a16="http://schemas.microsoft.com/office/drawing/2014/main" id="{5AEC73A8-99BD-4181-B9CE-AC82282A4C57}"/>
              </a:ext>
            </a:extLst>
          </p:cNvPr>
          <p:cNvSpPr>
            <a:spLocks noGrp="1"/>
          </p:cNvSpPr>
          <p:nvPr>
            <p:ph type="body" sz="quarter" idx="28" hasCustomPrompt="1"/>
          </p:nvPr>
        </p:nvSpPr>
        <p:spPr>
          <a:xfrm>
            <a:off x="2056744"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17" name="Text Placeholder 16">
            <a:extLst>
              <a:ext uri="{FF2B5EF4-FFF2-40B4-BE49-F238E27FC236}">
                <a16:creationId xmlns:a16="http://schemas.microsoft.com/office/drawing/2014/main" id="{52026102-E6CB-4811-B40E-FB439AABC0D0}"/>
              </a:ext>
            </a:extLst>
          </p:cNvPr>
          <p:cNvSpPr>
            <a:spLocks noGrp="1"/>
          </p:cNvSpPr>
          <p:nvPr>
            <p:ph type="body" sz="quarter" idx="29" hasCustomPrompt="1"/>
          </p:nvPr>
        </p:nvSpPr>
        <p:spPr>
          <a:xfrm>
            <a:off x="3362032"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18" name="Text Placeholder 16">
            <a:extLst>
              <a:ext uri="{FF2B5EF4-FFF2-40B4-BE49-F238E27FC236}">
                <a16:creationId xmlns:a16="http://schemas.microsoft.com/office/drawing/2014/main" id="{906243E2-0EC8-466C-8A8E-01083F0E29C7}"/>
              </a:ext>
            </a:extLst>
          </p:cNvPr>
          <p:cNvSpPr>
            <a:spLocks noGrp="1"/>
          </p:cNvSpPr>
          <p:nvPr>
            <p:ph type="body" sz="quarter" idx="30" hasCustomPrompt="1"/>
          </p:nvPr>
        </p:nvSpPr>
        <p:spPr>
          <a:xfrm>
            <a:off x="4639400"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19" name="Text Placeholder 16">
            <a:extLst>
              <a:ext uri="{FF2B5EF4-FFF2-40B4-BE49-F238E27FC236}">
                <a16:creationId xmlns:a16="http://schemas.microsoft.com/office/drawing/2014/main" id="{61613041-9239-4C67-85E3-FEF750637B51}"/>
              </a:ext>
            </a:extLst>
          </p:cNvPr>
          <p:cNvSpPr>
            <a:spLocks noGrp="1"/>
          </p:cNvSpPr>
          <p:nvPr>
            <p:ph type="body" sz="quarter" idx="31" hasCustomPrompt="1"/>
          </p:nvPr>
        </p:nvSpPr>
        <p:spPr>
          <a:xfrm>
            <a:off x="5965629"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20" name="Text Placeholder 16">
            <a:extLst>
              <a:ext uri="{FF2B5EF4-FFF2-40B4-BE49-F238E27FC236}">
                <a16:creationId xmlns:a16="http://schemas.microsoft.com/office/drawing/2014/main" id="{F39C413F-5FE4-4AFF-93E2-E5F1C527846D}"/>
              </a:ext>
            </a:extLst>
          </p:cNvPr>
          <p:cNvSpPr>
            <a:spLocks noGrp="1"/>
          </p:cNvSpPr>
          <p:nvPr>
            <p:ph type="body" sz="quarter" idx="32" hasCustomPrompt="1"/>
          </p:nvPr>
        </p:nvSpPr>
        <p:spPr>
          <a:xfrm>
            <a:off x="7312798"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17524" y="771550"/>
            <a:ext cx="7955575"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4" y="31127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Tree>
    <p:extLst>
      <p:ext uri="{BB962C8B-B14F-4D97-AF65-F5344CB8AC3E}">
        <p14:creationId xmlns:p14="http://schemas.microsoft.com/office/powerpoint/2010/main" val="36631481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_Picture_Euronext_Clearin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3002C6F-9529-4AF3-B66D-48F2D7C9D4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26"/>
            <a:ext cx="9144000" cy="5143826"/>
          </a:xfrm>
          <a:prstGeom prst="rect">
            <a:avLst/>
          </a:prstGeom>
        </p:spPr>
      </p:pic>
      <p:sp>
        <p:nvSpPr>
          <p:cNvPr id="10" name="Rectangle 9">
            <a:extLst>
              <a:ext uri="{FF2B5EF4-FFF2-40B4-BE49-F238E27FC236}">
                <a16:creationId xmlns:a16="http://schemas.microsoft.com/office/drawing/2014/main" id="{8905E032-2C00-47D1-AC55-85E7B3797514}"/>
              </a:ext>
            </a:extLst>
          </p:cNvPr>
          <p:cNvSpPr/>
          <p:nvPr userDrawn="1"/>
        </p:nvSpPr>
        <p:spPr>
          <a:xfrm>
            <a:off x="-1" y="3003799"/>
            <a:ext cx="9158289" cy="2016224"/>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8" name="Picture 17">
            <a:extLst>
              <a:ext uri="{FF2B5EF4-FFF2-40B4-BE49-F238E27FC236}">
                <a16:creationId xmlns:a16="http://schemas.microsoft.com/office/drawing/2014/main" id="{68FC8E3E-EE4E-44D7-8D02-7189641881AD}"/>
              </a:ext>
            </a:extLst>
          </p:cNvPr>
          <p:cNvPicPr>
            <a:picLocks noChangeAspect="1"/>
          </p:cNvPicPr>
          <p:nvPr userDrawn="1"/>
        </p:nvPicPr>
        <p:blipFill>
          <a:blip r:embed="rId3"/>
          <a:srcRect/>
          <a:stretch/>
        </p:blipFill>
        <p:spPr>
          <a:xfrm>
            <a:off x="589630" y="4183450"/>
            <a:ext cx="2414588" cy="455196"/>
          </a:xfrm>
          <a:prstGeom prst="rect">
            <a:avLst/>
          </a:prstGeom>
        </p:spPr>
      </p:pic>
      <p:sp>
        <p:nvSpPr>
          <p:cNvPr id="9" name="Freeform: Shape 8">
            <a:extLst>
              <a:ext uri="{FF2B5EF4-FFF2-40B4-BE49-F238E27FC236}">
                <a16:creationId xmlns:a16="http://schemas.microsoft.com/office/drawing/2014/main" id="{BD8CA408-7EB6-43EC-8645-A8FAF1B66C2F}"/>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 name="Rectangle 2">
            <a:extLst>
              <a:ext uri="{FF2B5EF4-FFF2-40B4-BE49-F238E27FC236}">
                <a16:creationId xmlns:a16="http://schemas.microsoft.com/office/drawing/2014/main" id="{CA73000C-4D2E-45D5-8F12-73F9D043900A}"/>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4" name="Straight Connector 3">
            <a:extLst>
              <a:ext uri="{FF2B5EF4-FFF2-40B4-BE49-F238E27FC236}">
                <a16:creationId xmlns:a16="http://schemas.microsoft.com/office/drawing/2014/main" id="{5688757B-A003-4E07-843C-DF80277830B9}"/>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ext Placeholder 24">
            <a:extLst>
              <a:ext uri="{FF2B5EF4-FFF2-40B4-BE49-F238E27FC236}">
                <a16:creationId xmlns:a16="http://schemas.microsoft.com/office/drawing/2014/main" id="{BAE56C67-1640-4D9A-8E0F-FE93F41789CB}"/>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GB" noProof="0"/>
              <a:t>Presentation subtitle, 16pt, max. 1 line</a:t>
            </a:r>
          </a:p>
        </p:txBody>
      </p:sp>
      <p:sp>
        <p:nvSpPr>
          <p:cNvPr id="11" name="Text Placeholder 14">
            <a:extLst>
              <a:ext uri="{FF2B5EF4-FFF2-40B4-BE49-F238E27FC236}">
                <a16:creationId xmlns:a16="http://schemas.microsoft.com/office/drawing/2014/main" id="{F4FD65E9-1D7B-4DD9-9E7D-089D10738F6C}"/>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GB" noProof="0"/>
              <a:t>Date here</a:t>
            </a:r>
          </a:p>
        </p:txBody>
      </p:sp>
      <p:sp>
        <p:nvSpPr>
          <p:cNvPr id="12" name="Title 1">
            <a:extLst>
              <a:ext uri="{FF2B5EF4-FFF2-40B4-BE49-F238E27FC236}">
                <a16:creationId xmlns:a16="http://schemas.microsoft.com/office/drawing/2014/main" id="{AE6B047E-FB5F-4E0F-B031-0B15B98DD26B}"/>
              </a:ext>
            </a:extLst>
          </p:cNvPr>
          <p:cNvSpPr>
            <a:spLocks noGrp="1"/>
          </p:cNvSpPr>
          <p:nvPr>
            <p:ph type="title" hasCustomPrompt="1"/>
          </p:nvPr>
        </p:nvSpPr>
        <p:spPr>
          <a:xfrm>
            <a:off x="571122" y="1938363"/>
            <a:ext cx="5568796" cy="887594"/>
          </a:xfrm>
          <a:prstGeom prst="rect">
            <a:avLst/>
          </a:prstGeom>
        </p:spPr>
        <p:txBody>
          <a:bodyPr lIns="0" tIns="0" rIns="0" bIns="0"/>
          <a:lstStyle>
            <a:lvl1pPr marL="0" indent="0">
              <a:lnSpc>
                <a:spcPct val="100000"/>
              </a:lnSpc>
              <a:buFont typeface="Arial" panose="020B0604020202020204" pitchFamily="34" charset="0"/>
              <a:buNone/>
              <a:defRPr sz="2400" cap="none">
                <a:solidFill>
                  <a:schemeClr val="bg1"/>
                </a:solidFill>
              </a:defRPr>
            </a:lvl1pPr>
          </a:lstStyle>
          <a:p>
            <a:r>
              <a:rPr lang="en-GB" noProof="0"/>
              <a:t>Presentation title, 24pt, bold, max. 2 lines</a:t>
            </a:r>
          </a:p>
        </p:txBody>
      </p:sp>
    </p:spTree>
    <p:extLst>
      <p:ext uri="{BB962C8B-B14F-4D97-AF65-F5344CB8AC3E}">
        <p14:creationId xmlns:p14="http://schemas.microsoft.com/office/powerpoint/2010/main" val="19966416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ntacts Slide_1 Contac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25DE08E-1AEC-49FD-A924-2D27DEFD3B9A}"/>
              </a:ext>
            </a:extLst>
          </p:cNvPr>
          <p:cNvSpPr/>
          <p:nvPr userDrawn="1"/>
        </p:nvSpPr>
        <p:spPr>
          <a:xfrm>
            <a:off x="5436096" y="0"/>
            <a:ext cx="3707904"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28489494-7683-45C5-BA4D-AC59BC9630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69144" y="4083918"/>
            <a:ext cx="288032" cy="288032"/>
          </a:xfrm>
          <a:prstGeom prst="rect">
            <a:avLst/>
          </a:prstGeom>
        </p:spPr>
      </p:pic>
      <p:pic>
        <p:nvPicPr>
          <p:cNvPr id="7" name="Graphic 6">
            <a:extLst>
              <a:ext uri="{FF2B5EF4-FFF2-40B4-BE49-F238E27FC236}">
                <a16:creationId xmlns:a16="http://schemas.microsoft.com/office/drawing/2014/main" id="{05AFA9DE-BE51-43A4-BD7F-D94442BFA8EA}"/>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82264" y="4083918"/>
            <a:ext cx="289746" cy="289746"/>
          </a:xfrm>
          <a:prstGeom prst="rect">
            <a:avLst/>
          </a:prstGeom>
        </p:spPr>
      </p:pic>
      <p:pic>
        <p:nvPicPr>
          <p:cNvPr id="8" name="Graphic 7">
            <a:extLst>
              <a:ext uri="{FF2B5EF4-FFF2-40B4-BE49-F238E27FC236}">
                <a16:creationId xmlns:a16="http://schemas.microsoft.com/office/drawing/2014/main" id="{7E9D14E4-56D1-4248-8EBE-CDD479AFCA01}"/>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97099" y="4083918"/>
            <a:ext cx="288032" cy="288032"/>
          </a:xfrm>
          <a:prstGeom prst="rect">
            <a:avLst/>
          </a:prstGeom>
        </p:spPr>
      </p:pic>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0" name="Text Placeholder 9">
            <a:extLst>
              <a:ext uri="{FF2B5EF4-FFF2-40B4-BE49-F238E27FC236}">
                <a16:creationId xmlns:a16="http://schemas.microsoft.com/office/drawing/2014/main" id="{EC961C82-935E-402C-A559-B6BD93C493B9}"/>
              </a:ext>
            </a:extLst>
          </p:cNvPr>
          <p:cNvSpPr>
            <a:spLocks noGrp="1"/>
          </p:cNvSpPr>
          <p:nvPr>
            <p:ph type="body" sz="quarter" idx="10" hasCustomPrompt="1"/>
          </p:nvPr>
        </p:nvSpPr>
        <p:spPr>
          <a:xfrm>
            <a:off x="5940151" y="1996007"/>
            <a:ext cx="2692673" cy="360362"/>
          </a:xfrm>
          <a:prstGeom prst="rect">
            <a:avLst/>
          </a:prstGeom>
        </p:spPr>
        <p:txBody>
          <a:bodyPr lIns="0" tIns="0" rIns="0" bIns="0" anchor="ctr" anchorCtr="0"/>
          <a:lstStyle>
            <a:lvl1pPr marL="0" indent="0">
              <a:defRPr sz="2000" cap="none" baseline="0">
                <a:solidFill>
                  <a:schemeClr val="tx1"/>
                </a:solidFill>
                <a:latin typeface="Verdana" panose="020B0604030504040204" pitchFamily="34" charset="0"/>
                <a:ea typeface="Verdana" panose="020B0604030504040204" pitchFamily="34" charset="0"/>
              </a:defRPr>
            </a:lvl1pPr>
          </a:lstStyle>
          <a:p>
            <a:pPr lvl="0"/>
            <a:r>
              <a:rPr lang="en-US"/>
              <a:t>Add contact</a:t>
            </a:r>
            <a:endParaRPr lang="fr-FR"/>
          </a:p>
        </p:txBody>
      </p:sp>
      <p:sp>
        <p:nvSpPr>
          <p:cNvPr id="12" name="Text Placeholder 11">
            <a:extLst>
              <a:ext uri="{FF2B5EF4-FFF2-40B4-BE49-F238E27FC236}">
                <a16:creationId xmlns:a16="http://schemas.microsoft.com/office/drawing/2014/main" id="{20DBC57F-B605-49CD-B83F-D9540D1BEA18}"/>
              </a:ext>
            </a:extLst>
          </p:cNvPr>
          <p:cNvSpPr>
            <a:spLocks noGrp="1"/>
          </p:cNvSpPr>
          <p:nvPr>
            <p:ph type="body" sz="quarter" idx="11" hasCustomPrompt="1"/>
          </p:nvPr>
        </p:nvSpPr>
        <p:spPr>
          <a:xfrm>
            <a:off x="5940424" y="2716806"/>
            <a:ext cx="2692401" cy="1152128"/>
          </a:xfrm>
          <a:prstGeom prst="rect">
            <a:avLst/>
          </a:prstGeom>
        </p:spPr>
        <p:txBody>
          <a:bodyPr lIns="0" tIns="0" rIns="0" bIns="0"/>
          <a:lstStyle>
            <a:lvl1pPr marL="0" indent="0">
              <a:defRPr sz="1400" b="0">
                <a:solidFill>
                  <a:schemeClr val="bg2">
                    <a:lumMod val="25000"/>
                  </a:schemeClr>
                </a:solidFill>
                <a:latin typeface="Verdana" panose="020B0604030504040204" pitchFamily="34" charset="0"/>
                <a:ea typeface="Verdana" panose="020B0604030504040204" pitchFamily="34" charset="0"/>
              </a:defRPr>
            </a:lvl1pPr>
            <a:lvl2pPr>
              <a:defRPr sz="1500"/>
            </a:lvl2pPr>
            <a:lvl3pPr>
              <a:defRPr sz="1500"/>
            </a:lvl3pPr>
            <a:lvl4pPr>
              <a:defRPr sz="1500"/>
            </a:lvl4pPr>
            <a:lvl5pPr>
              <a:defRPr sz="1500"/>
            </a:lvl5pPr>
          </a:lstStyle>
          <a:p>
            <a:pPr lvl="0"/>
            <a:r>
              <a:rPr lang="en-US"/>
              <a:t>Add text here</a:t>
            </a:r>
            <a:endParaRPr lang="fr-FR"/>
          </a:p>
        </p:txBody>
      </p:sp>
      <p:sp>
        <p:nvSpPr>
          <p:cNvPr id="4" name="Picture Placeholder 3">
            <a:extLst>
              <a:ext uri="{FF2B5EF4-FFF2-40B4-BE49-F238E27FC236}">
                <a16:creationId xmlns:a16="http://schemas.microsoft.com/office/drawing/2014/main" id="{6B2F2FA6-F0E2-44B6-BA92-B900B2E8C03B}"/>
              </a:ext>
            </a:extLst>
          </p:cNvPr>
          <p:cNvSpPr>
            <a:spLocks noGrp="1"/>
          </p:cNvSpPr>
          <p:nvPr>
            <p:ph type="pic" sz="quarter" idx="12" hasCustomPrompt="1"/>
          </p:nvPr>
        </p:nvSpPr>
        <p:spPr>
          <a:xfrm>
            <a:off x="5940152" y="771550"/>
            <a:ext cx="936625" cy="936625"/>
          </a:xfrm>
          <a:prstGeom prst="rect">
            <a:avLst/>
          </a:prstGeom>
          <a:pattFill prst="pct90">
            <a:fgClr>
              <a:schemeClr val="bg2"/>
            </a:fgClr>
            <a:bgClr>
              <a:schemeClr val="bg1"/>
            </a:bgClr>
          </a:pattFill>
        </p:spPr>
        <p:txBody>
          <a:bodyPr lIns="36000" tIns="0" rIns="0" bIns="0" anchor="ctr" anchorCtr="0"/>
          <a:lstStyle>
            <a:lvl1pPr marL="0" indent="0" algn="ctr">
              <a:spcAft>
                <a:spcPts val="0"/>
              </a:spcAft>
              <a:defRPr sz="1000" b="0">
                <a:solidFill>
                  <a:schemeClr val="bg2">
                    <a:lumMod val="50000"/>
                  </a:schemeClr>
                </a:solidFill>
                <a:latin typeface="Verdana" panose="020B0604030504040204" pitchFamily="34" charset="0"/>
                <a:ea typeface="Verdana" panose="020B0604030504040204" pitchFamily="34" charset="0"/>
              </a:defRPr>
            </a:lvl1pPr>
          </a:lstStyle>
          <a:p>
            <a:r>
              <a:rPr lang="fr-FR"/>
              <a:t>Add picture</a:t>
            </a:r>
          </a:p>
        </p:txBody>
      </p:sp>
      <p:pic>
        <p:nvPicPr>
          <p:cNvPr id="11" name="Picture 10" descr="Logo&#10;&#10;Description automatically generated">
            <a:extLst>
              <a:ext uri="{FF2B5EF4-FFF2-40B4-BE49-F238E27FC236}">
                <a16:creationId xmlns:a16="http://schemas.microsoft.com/office/drawing/2014/main" id="{3012C867-90A1-4913-878A-65C4BE8C52FF}"/>
              </a:ext>
            </a:extLst>
          </p:cNvPr>
          <p:cNvPicPr>
            <a:picLocks noChangeAspect="1"/>
          </p:cNvPicPr>
          <p:nvPr userDrawn="1"/>
        </p:nvPicPr>
        <p:blipFill>
          <a:blip r:embed="rId8"/>
          <a:stretch>
            <a:fillRect/>
          </a:stretch>
        </p:blipFill>
        <p:spPr>
          <a:xfrm>
            <a:off x="1532595" y="2146783"/>
            <a:ext cx="2370907" cy="850392"/>
          </a:xfrm>
          <a:prstGeom prst="rect">
            <a:avLst/>
          </a:prstGeom>
        </p:spPr>
      </p:pic>
    </p:spTree>
    <p:extLst>
      <p:ext uri="{BB962C8B-B14F-4D97-AF65-F5344CB8AC3E}">
        <p14:creationId xmlns:p14="http://schemas.microsoft.com/office/powerpoint/2010/main" val="17098207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ntacts Slide_4 Contact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0" name="Text Placeholder 9">
            <a:extLst>
              <a:ext uri="{FF2B5EF4-FFF2-40B4-BE49-F238E27FC236}">
                <a16:creationId xmlns:a16="http://schemas.microsoft.com/office/drawing/2014/main" id="{EC961C82-935E-402C-A559-B6BD93C493B9}"/>
              </a:ext>
            </a:extLst>
          </p:cNvPr>
          <p:cNvSpPr>
            <a:spLocks noGrp="1"/>
          </p:cNvSpPr>
          <p:nvPr>
            <p:ph type="body" sz="quarter" idx="10" hasCustomPrompt="1"/>
          </p:nvPr>
        </p:nvSpPr>
        <p:spPr>
          <a:xfrm>
            <a:off x="511175" y="627534"/>
            <a:ext cx="4032447" cy="360362"/>
          </a:xfrm>
          <a:prstGeom prst="rect">
            <a:avLst/>
          </a:prstGeom>
        </p:spPr>
        <p:txBody>
          <a:bodyPr lIns="0" tIns="0" rIns="0" bIns="0" anchor="ctr" anchorCtr="0"/>
          <a:lstStyle>
            <a:lvl1pPr marL="0" indent="0">
              <a:defRPr sz="2400" cap="all" baseline="0">
                <a:solidFill>
                  <a:schemeClr val="tx1"/>
                </a:solidFill>
                <a:latin typeface="Verdana" panose="020B0604030504040204" pitchFamily="34" charset="0"/>
                <a:ea typeface="Verdana" panose="020B0604030504040204" pitchFamily="34" charset="0"/>
              </a:defRPr>
            </a:lvl1pPr>
          </a:lstStyle>
          <a:p>
            <a:pPr lvl="0"/>
            <a:r>
              <a:rPr lang="en-US"/>
              <a:t>ADD CONTACT</a:t>
            </a:r>
            <a:endParaRPr lang="fr-FR"/>
          </a:p>
        </p:txBody>
      </p:sp>
      <p:sp>
        <p:nvSpPr>
          <p:cNvPr id="12" name="Text Placeholder 11">
            <a:extLst>
              <a:ext uri="{FF2B5EF4-FFF2-40B4-BE49-F238E27FC236}">
                <a16:creationId xmlns:a16="http://schemas.microsoft.com/office/drawing/2014/main" id="{20DBC57F-B605-49CD-B83F-D9540D1BEA18}"/>
              </a:ext>
            </a:extLst>
          </p:cNvPr>
          <p:cNvSpPr>
            <a:spLocks noGrp="1"/>
          </p:cNvSpPr>
          <p:nvPr>
            <p:ph type="body" sz="quarter" idx="11" hasCustomPrompt="1"/>
          </p:nvPr>
        </p:nvSpPr>
        <p:spPr>
          <a:xfrm>
            <a:off x="615962" y="2157118"/>
            <a:ext cx="1620000" cy="179664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a:t>Add text here</a:t>
            </a:r>
            <a:endParaRPr lang="fr-FR"/>
          </a:p>
        </p:txBody>
      </p:sp>
      <p:pic>
        <p:nvPicPr>
          <p:cNvPr id="32" name="Picture 31">
            <a:extLst>
              <a:ext uri="{FF2B5EF4-FFF2-40B4-BE49-F238E27FC236}">
                <a16:creationId xmlns:a16="http://schemas.microsoft.com/office/drawing/2014/main" id="{ADB5DAA7-73B1-4852-B5FC-9551FF0E6F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60469" y="4568897"/>
            <a:ext cx="288032" cy="288032"/>
          </a:xfrm>
          <a:prstGeom prst="rect">
            <a:avLst/>
          </a:prstGeom>
        </p:spPr>
      </p:pic>
      <p:pic>
        <p:nvPicPr>
          <p:cNvPr id="33" name="Picture 32">
            <a:extLst>
              <a:ext uri="{FF2B5EF4-FFF2-40B4-BE49-F238E27FC236}">
                <a16:creationId xmlns:a16="http://schemas.microsoft.com/office/drawing/2014/main" id="{E9FB0714-7EC6-4F59-9018-1478E1E0D9A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73589" y="4568897"/>
            <a:ext cx="289747" cy="288032"/>
          </a:xfrm>
          <a:prstGeom prst="rect">
            <a:avLst/>
          </a:prstGeom>
        </p:spPr>
      </p:pic>
      <p:pic>
        <p:nvPicPr>
          <p:cNvPr id="34" name="Picture 33">
            <a:extLst>
              <a:ext uri="{FF2B5EF4-FFF2-40B4-BE49-F238E27FC236}">
                <a16:creationId xmlns:a16="http://schemas.microsoft.com/office/drawing/2014/main" id="{EAE7036E-0E5A-47A8-ACF0-65B5ED5C1F4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388424" y="4568897"/>
            <a:ext cx="288032" cy="288032"/>
          </a:xfrm>
          <a:prstGeom prst="rect">
            <a:avLst/>
          </a:prstGeom>
        </p:spPr>
      </p:pic>
      <p:sp>
        <p:nvSpPr>
          <p:cNvPr id="4" name="Picture Placeholder 3">
            <a:extLst>
              <a:ext uri="{FF2B5EF4-FFF2-40B4-BE49-F238E27FC236}">
                <a16:creationId xmlns:a16="http://schemas.microsoft.com/office/drawing/2014/main" id="{5B0C5EA5-A87D-4BAC-B40E-5C66290A534F}"/>
              </a:ext>
            </a:extLst>
          </p:cNvPr>
          <p:cNvSpPr>
            <a:spLocks noGrp="1"/>
          </p:cNvSpPr>
          <p:nvPr>
            <p:ph type="pic" sz="quarter" idx="12" hasCustomPrompt="1"/>
          </p:nvPr>
        </p:nvSpPr>
        <p:spPr>
          <a:xfrm>
            <a:off x="616161" y="1362960"/>
            <a:ext cx="719138" cy="719138"/>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solidFill>
                  <a:schemeClr val="bg2">
                    <a:lumMod val="25000"/>
                  </a:schemeClr>
                </a:solidFill>
                <a:latin typeface="Verdana" panose="020B0604030504040204" pitchFamily="34" charset="0"/>
                <a:ea typeface="Verdana" panose="020B0604030504040204" pitchFamily="34" charset="0"/>
              </a:defRPr>
            </a:lvl1pPr>
          </a:lstStyle>
          <a:p>
            <a:r>
              <a:rPr lang="fr-FR" err="1"/>
              <a:t>Add</a:t>
            </a:r>
            <a:r>
              <a:rPr lang="fr-FR"/>
              <a:t> </a:t>
            </a:r>
            <a:r>
              <a:rPr lang="fr-FR" err="1"/>
              <a:t>picture</a:t>
            </a:r>
            <a:endParaRPr lang="fr-FR"/>
          </a:p>
        </p:txBody>
      </p:sp>
      <p:grpSp>
        <p:nvGrpSpPr>
          <p:cNvPr id="27" name="Group 26">
            <a:extLst>
              <a:ext uri="{FF2B5EF4-FFF2-40B4-BE49-F238E27FC236}">
                <a16:creationId xmlns:a16="http://schemas.microsoft.com/office/drawing/2014/main" id="{03D1B306-C4B9-4D38-BB03-7C4ABDF096E1}"/>
              </a:ext>
            </a:extLst>
          </p:cNvPr>
          <p:cNvGrpSpPr/>
          <p:nvPr userDrawn="1"/>
        </p:nvGrpSpPr>
        <p:grpSpPr>
          <a:xfrm>
            <a:off x="517370" y="1266759"/>
            <a:ext cx="504056" cy="646331"/>
            <a:chOff x="467544" y="905045"/>
            <a:chExt cx="504056" cy="646331"/>
          </a:xfrm>
        </p:grpSpPr>
        <p:cxnSp>
          <p:nvCxnSpPr>
            <p:cNvPr id="28" name="Straight Connector 27">
              <a:extLst>
                <a:ext uri="{FF2B5EF4-FFF2-40B4-BE49-F238E27FC236}">
                  <a16:creationId xmlns:a16="http://schemas.microsoft.com/office/drawing/2014/main" id="{3E6B5A76-1D2B-4EE0-A54A-944EFC3EDA53}"/>
                </a:ext>
              </a:extLst>
            </p:cNvPr>
            <p:cNvCxnSpPr>
              <a:cxnSpLocks/>
            </p:cNvCxnSpPr>
            <p:nvPr/>
          </p:nvCxnSpPr>
          <p:spPr>
            <a:xfrm>
              <a:off x="467544" y="905045"/>
              <a:ext cx="0" cy="646331"/>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2AEF85C-DF9B-45B8-B6A2-DCD5A9C6F824}"/>
                </a:ext>
              </a:extLst>
            </p:cNvPr>
            <p:cNvCxnSpPr/>
            <p:nvPr/>
          </p:nvCxnSpPr>
          <p:spPr>
            <a:xfrm>
              <a:off x="467544" y="905045"/>
              <a:ext cx="504056" cy="0"/>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0" name="Text Placeholder 11">
            <a:extLst>
              <a:ext uri="{FF2B5EF4-FFF2-40B4-BE49-F238E27FC236}">
                <a16:creationId xmlns:a16="http://schemas.microsoft.com/office/drawing/2014/main" id="{091BA560-85CC-459F-B6E6-16D6028B40A2}"/>
              </a:ext>
            </a:extLst>
          </p:cNvPr>
          <p:cNvSpPr>
            <a:spLocks noGrp="1"/>
          </p:cNvSpPr>
          <p:nvPr>
            <p:ph type="body" sz="quarter" idx="13" hasCustomPrompt="1"/>
          </p:nvPr>
        </p:nvSpPr>
        <p:spPr>
          <a:xfrm>
            <a:off x="2748261" y="2157118"/>
            <a:ext cx="1620000" cy="179664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a:t>Add text here</a:t>
            </a:r>
            <a:endParaRPr lang="fr-FR"/>
          </a:p>
        </p:txBody>
      </p:sp>
      <p:sp>
        <p:nvSpPr>
          <p:cNvPr id="31" name="Picture Placeholder 3">
            <a:extLst>
              <a:ext uri="{FF2B5EF4-FFF2-40B4-BE49-F238E27FC236}">
                <a16:creationId xmlns:a16="http://schemas.microsoft.com/office/drawing/2014/main" id="{8E10A4D0-29EF-445E-93C6-1AC703156B13}"/>
              </a:ext>
            </a:extLst>
          </p:cNvPr>
          <p:cNvSpPr>
            <a:spLocks noGrp="1"/>
          </p:cNvSpPr>
          <p:nvPr>
            <p:ph type="pic" sz="quarter" idx="14" hasCustomPrompt="1"/>
          </p:nvPr>
        </p:nvSpPr>
        <p:spPr>
          <a:xfrm>
            <a:off x="2748064" y="1362960"/>
            <a:ext cx="719138" cy="719138"/>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solidFill>
                  <a:schemeClr val="bg2">
                    <a:lumMod val="25000"/>
                  </a:schemeClr>
                </a:solidFill>
                <a:latin typeface="Verdana" panose="020B0604030504040204" pitchFamily="34" charset="0"/>
                <a:ea typeface="Verdana" panose="020B0604030504040204" pitchFamily="34" charset="0"/>
              </a:defRPr>
            </a:lvl1pPr>
          </a:lstStyle>
          <a:p>
            <a:r>
              <a:rPr lang="fr-FR" err="1"/>
              <a:t>Add</a:t>
            </a:r>
            <a:r>
              <a:rPr lang="fr-FR"/>
              <a:t> </a:t>
            </a:r>
            <a:r>
              <a:rPr lang="fr-FR" err="1"/>
              <a:t>picture</a:t>
            </a:r>
            <a:endParaRPr lang="fr-FR"/>
          </a:p>
        </p:txBody>
      </p:sp>
      <p:grpSp>
        <p:nvGrpSpPr>
          <p:cNvPr id="35" name="Group 34">
            <a:extLst>
              <a:ext uri="{FF2B5EF4-FFF2-40B4-BE49-F238E27FC236}">
                <a16:creationId xmlns:a16="http://schemas.microsoft.com/office/drawing/2014/main" id="{DE7EB747-20D7-40B2-B7B4-484C1E17B7AE}"/>
              </a:ext>
            </a:extLst>
          </p:cNvPr>
          <p:cNvGrpSpPr/>
          <p:nvPr userDrawn="1"/>
        </p:nvGrpSpPr>
        <p:grpSpPr>
          <a:xfrm>
            <a:off x="2649273" y="1266759"/>
            <a:ext cx="504056" cy="646331"/>
            <a:chOff x="467544" y="905045"/>
            <a:chExt cx="504056" cy="646331"/>
          </a:xfrm>
        </p:grpSpPr>
        <p:cxnSp>
          <p:nvCxnSpPr>
            <p:cNvPr id="36" name="Straight Connector 35">
              <a:extLst>
                <a:ext uri="{FF2B5EF4-FFF2-40B4-BE49-F238E27FC236}">
                  <a16:creationId xmlns:a16="http://schemas.microsoft.com/office/drawing/2014/main" id="{F85DA89D-614E-4246-BB13-5AC4EFCF6BB5}"/>
                </a:ext>
              </a:extLst>
            </p:cNvPr>
            <p:cNvCxnSpPr>
              <a:cxnSpLocks/>
            </p:cNvCxnSpPr>
            <p:nvPr/>
          </p:nvCxnSpPr>
          <p:spPr>
            <a:xfrm>
              <a:off x="467544" y="905045"/>
              <a:ext cx="0" cy="646331"/>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F1408FB-ED9E-49C4-BB1D-AFE7B090B13D}"/>
                </a:ext>
              </a:extLst>
            </p:cNvPr>
            <p:cNvCxnSpPr/>
            <p:nvPr/>
          </p:nvCxnSpPr>
          <p:spPr>
            <a:xfrm>
              <a:off x="467544" y="905045"/>
              <a:ext cx="504056" cy="0"/>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8" name="Text Placeholder 11">
            <a:extLst>
              <a:ext uri="{FF2B5EF4-FFF2-40B4-BE49-F238E27FC236}">
                <a16:creationId xmlns:a16="http://schemas.microsoft.com/office/drawing/2014/main" id="{5BB720FD-B93D-440B-9CE3-38A3F6EAE714}"/>
              </a:ext>
            </a:extLst>
          </p:cNvPr>
          <p:cNvSpPr>
            <a:spLocks noGrp="1"/>
          </p:cNvSpPr>
          <p:nvPr>
            <p:ph type="body" sz="quarter" idx="15" hasCustomPrompt="1"/>
          </p:nvPr>
        </p:nvSpPr>
        <p:spPr>
          <a:xfrm>
            <a:off x="4880560" y="2157118"/>
            <a:ext cx="1620000" cy="179664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a:t>Add text here</a:t>
            </a:r>
            <a:endParaRPr lang="fr-FR"/>
          </a:p>
        </p:txBody>
      </p:sp>
      <p:sp>
        <p:nvSpPr>
          <p:cNvPr id="39" name="Picture Placeholder 3">
            <a:extLst>
              <a:ext uri="{FF2B5EF4-FFF2-40B4-BE49-F238E27FC236}">
                <a16:creationId xmlns:a16="http://schemas.microsoft.com/office/drawing/2014/main" id="{C36269EA-6322-46E0-84BF-31E1D9D9AAD6}"/>
              </a:ext>
            </a:extLst>
          </p:cNvPr>
          <p:cNvSpPr>
            <a:spLocks noGrp="1"/>
          </p:cNvSpPr>
          <p:nvPr>
            <p:ph type="pic" sz="quarter" idx="16" hasCustomPrompt="1"/>
          </p:nvPr>
        </p:nvSpPr>
        <p:spPr>
          <a:xfrm>
            <a:off x="4880560" y="1362960"/>
            <a:ext cx="719138" cy="719138"/>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solidFill>
                  <a:schemeClr val="bg2">
                    <a:lumMod val="25000"/>
                  </a:schemeClr>
                </a:solidFill>
                <a:latin typeface="Verdana" panose="020B0604030504040204" pitchFamily="34" charset="0"/>
                <a:ea typeface="Verdana" panose="020B0604030504040204" pitchFamily="34" charset="0"/>
              </a:defRPr>
            </a:lvl1pPr>
          </a:lstStyle>
          <a:p>
            <a:r>
              <a:rPr lang="fr-FR" err="1"/>
              <a:t>Add</a:t>
            </a:r>
            <a:r>
              <a:rPr lang="fr-FR"/>
              <a:t> </a:t>
            </a:r>
            <a:r>
              <a:rPr lang="fr-FR" err="1"/>
              <a:t>picture</a:t>
            </a:r>
            <a:endParaRPr lang="fr-FR"/>
          </a:p>
        </p:txBody>
      </p:sp>
      <p:grpSp>
        <p:nvGrpSpPr>
          <p:cNvPr id="40" name="Group 39">
            <a:extLst>
              <a:ext uri="{FF2B5EF4-FFF2-40B4-BE49-F238E27FC236}">
                <a16:creationId xmlns:a16="http://schemas.microsoft.com/office/drawing/2014/main" id="{8721E399-C066-49E3-AFB6-0A1417F45BBC}"/>
              </a:ext>
            </a:extLst>
          </p:cNvPr>
          <p:cNvGrpSpPr/>
          <p:nvPr userDrawn="1"/>
        </p:nvGrpSpPr>
        <p:grpSpPr>
          <a:xfrm>
            <a:off x="4781769" y="1266759"/>
            <a:ext cx="504056" cy="646331"/>
            <a:chOff x="467544" y="905045"/>
            <a:chExt cx="504056" cy="646331"/>
          </a:xfrm>
        </p:grpSpPr>
        <p:cxnSp>
          <p:nvCxnSpPr>
            <p:cNvPr id="41" name="Straight Connector 40">
              <a:extLst>
                <a:ext uri="{FF2B5EF4-FFF2-40B4-BE49-F238E27FC236}">
                  <a16:creationId xmlns:a16="http://schemas.microsoft.com/office/drawing/2014/main" id="{ECFB9184-D4A7-48E4-86BF-056FE63B2190}"/>
                </a:ext>
              </a:extLst>
            </p:cNvPr>
            <p:cNvCxnSpPr>
              <a:cxnSpLocks/>
            </p:cNvCxnSpPr>
            <p:nvPr/>
          </p:nvCxnSpPr>
          <p:spPr>
            <a:xfrm>
              <a:off x="467544" y="905045"/>
              <a:ext cx="0" cy="646331"/>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09DCA0E-345E-4A0D-8040-35E322F9F444}"/>
                </a:ext>
              </a:extLst>
            </p:cNvPr>
            <p:cNvCxnSpPr/>
            <p:nvPr/>
          </p:nvCxnSpPr>
          <p:spPr>
            <a:xfrm>
              <a:off x="467544" y="905045"/>
              <a:ext cx="504056" cy="0"/>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43" name="Text Placeholder 11">
            <a:extLst>
              <a:ext uri="{FF2B5EF4-FFF2-40B4-BE49-F238E27FC236}">
                <a16:creationId xmlns:a16="http://schemas.microsoft.com/office/drawing/2014/main" id="{017AA1C7-64C5-422A-B07D-38D69B8774D6}"/>
              </a:ext>
            </a:extLst>
          </p:cNvPr>
          <p:cNvSpPr>
            <a:spLocks noGrp="1"/>
          </p:cNvSpPr>
          <p:nvPr>
            <p:ph type="body" sz="quarter" idx="17" hasCustomPrompt="1"/>
          </p:nvPr>
        </p:nvSpPr>
        <p:spPr>
          <a:xfrm>
            <a:off x="7012858" y="2157118"/>
            <a:ext cx="1619968" cy="179664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a:t>Add text here</a:t>
            </a:r>
            <a:endParaRPr lang="fr-FR"/>
          </a:p>
        </p:txBody>
      </p:sp>
      <p:sp>
        <p:nvSpPr>
          <p:cNvPr id="44" name="Picture Placeholder 3">
            <a:extLst>
              <a:ext uri="{FF2B5EF4-FFF2-40B4-BE49-F238E27FC236}">
                <a16:creationId xmlns:a16="http://schemas.microsoft.com/office/drawing/2014/main" id="{FEA5B2D8-98D2-450D-9B79-10C1A494A272}"/>
              </a:ext>
            </a:extLst>
          </p:cNvPr>
          <p:cNvSpPr>
            <a:spLocks noGrp="1"/>
          </p:cNvSpPr>
          <p:nvPr>
            <p:ph type="pic" sz="quarter" idx="18" hasCustomPrompt="1"/>
          </p:nvPr>
        </p:nvSpPr>
        <p:spPr>
          <a:xfrm>
            <a:off x="7013056" y="1362960"/>
            <a:ext cx="719138" cy="719138"/>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solidFill>
                  <a:schemeClr val="bg2">
                    <a:lumMod val="25000"/>
                  </a:schemeClr>
                </a:solidFill>
                <a:latin typeface="Verdana" panose="020B0604030504040204" pitchFamily="34" charset="0"/>
                <a:ea typeface="Verdana" panose="020B0604030504040204" pitchFamily="34" charset="0"/>
              </a:defRPr>
            </a:lvl1pPr>
          </a:lstStyle>
          <a:p>
            <a:r>
              <a:rPr lang="fr-FR" err="1"/>
              <a:t>Add</a:t>
            </a:r>
            <a:r>
              <a:rPr lang="fr-FR"/>
              <a:t> </a:t>
            </a:r>
            <a:r>
              <a:rPr lang="fr-FR" err="1"/>
              <a:t>picture</a:t>
            </a:r>
            <a:endParaRPr lang="fr-FR"/>
          </a:p>
        </p:txBody>
      </p:sp>
      <p:grpSp>
        <p:nvGrpSpPr>
          <p:cNvPr id="45" name="Group 44">
            <a:extLst>
              <a:ext uri="{FF2B5EF4-FFF2-40B4-BE49-F238E27FC236}">
                <a16:creationId xmlns:a16="http://schemas.microsoft.com/office/drawing/2014/main" id="{6AE750DB-A730-47E1-9B9A-64A0B20EB12F}"/>
              </a:ext>
            </a:extLst>
          </p:cNvPr>
          <p:cNvGrpSpPr/>
          <p:nvPr userDrawn="1"/>
        </p:nvGrpSpPr>
        <p:grpSpPr>
          <a:xfrm>
            <a:off x="6914265" y="1266759"/>
            <a:ext cx="504056" cy="646331"/>
            <a:chOff x="467544" y="905045"/>
            <a:chExt cx="504056" cy="646331"/>
          </a:xfrm>
        </p:grpSpPr>
        <p:cxnSp>
          <p:nvCxnSpPr>
            <p:cNvPr id="46" name="Straight Connector 45">
              <a:extLst>
                <a:ext uri="{FF2B5EF4-FFF2-40B4-BE49-F238E27FC236}">
                  <a16:creationId xmlns:a16="http://schemas.microsoft.com/office/drawing/2014/main" id="{067EB943-B3CC-4ADD-BF41-CD129925556C}"/>
                </a:ext>
              </a:extLst>
            </p:cNvPr>
            <p:cNvCxnSpPr>
              <a:cxnSpLocks/>
            </p:cNvCxnSpPr>
            <p:nvPr/>
          </p:nvCxnSpPr>
          <p:spPr>
            <a:xfrm>
              <a:off x="467544" y="905045"/>
              <a:ext cx="0" cy="646331"/>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80791C9-9362-460F-82C7-5A3E63BF142E}"/>
                </a:ext>
              </a:extLst>
            </p:cNvPr>
            <p:cNvCxnSpPr/>
            <p:nvPr/>
          </p:nvCxnSpPr>
          <p:spPr>
            <a:xfrm>
              <a:off x="467544" y="905045"/>
              <a:ext cx="504056" cy="0"/>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202E3FF6-A5BA-45B3-919D-9F0AEF2C1F51}"/>
              </a:ext>
            </a:extLst>
          </p:cNvPr>
          <p:cNvPicPr>
            <a:picLocks noChangeAspect="1"/>
          </p:cNvPicPr>
          <p:nvPr userDrawn="1"/>
        </p:nvPicPr>
        <p:blipFill>
          <a:blip r:embed="rId5"/>
          <a:stretch>
            <a:fillRect/>
          </a:stretch>
        </p:blipFill>
        <p:spPr>
          <a:xfrm>
            <a:off x="615962" y="4422846"/>
            <a:ext cx="1909763" cy="428625"/>
          </a:xfrm>
          <a:prstGeom prst="rect">
            <a:avLst/>
          </a:prstGeom>
        </p:spPr>
      </p:pic>
    </p:spTree>
    <p:extLst>
      <p:ext uri="{BB962C8B-B14F-4D97-AF65-F5344CB8AC3E}">
        <p14:creationId xmlns:p14="http://schemas.microsoft.com/office/powerpoint/2010/main" val="12528847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acts Slide_8 Contact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0" name="Text Placeholder 9">
            <a:extLst>
              <a:ext uri="{FF2B5EF4-FFF2-40B4-BE49-F238E27FC236}">
                <a16:creationId xmlns:a16="http://schemas.microsoft.com/office/drawing/2014/main" id="{EC961C82-935E-402C-A559-B6BD93C493B9}"/>
              </a:ext>
            </a:extLst>
          </p:cNvPr>
          <p:cNvSpPr>
            <a:spLocks noGrp="1"/>
          </p:cNvSpPr>
          <p:nvPr>
            <p:ph type="body" sz="quarter" idx="10" hasCustomPrompt="1"/>
          </p:nvPr>
        </p:nvSpPr>
        <p:spPr>
          <a:xfrm>
            <a:off x="524253" y="627534"/>
            <a:ext cx="3896135" cy="360362"/>
          </a:xfrm>
          <a:prstGeom prst="rect">
            <a:avLst/>
          </a:prstGeom>
        </p:spPr>
        <p:txBody>
          <a:bodyPr lIns="0" tIns="0" rIns="0" bIns="0" anchor="ctr" anchorCtr="0"/>
          <a:lstStyle>
            <a:lvl1pPr marL="0" indent="0">
              <a:defRPr sz="2400" cap="all" baseline="0">
                <a:solidFill>
                  <a:schemeClr val="tx1"/>
                </a:solidFill>
                <a:latin typeface="Verdana" panose="020B0604030504040204" pitchFamily="34" charset="0"/>
                <a:ea typeface="Verdana" panose="020B0604030504040204" pitchFamily="34" charset="0"/>
              </a:defRPr>
            </a:lvl1pPr>
          </a:lstStyle>
          <a:p>
            <a:pPr lvl="0"/>
            <a:r>
              <a:rPr lang="en-US"/>
              <a:t>ADD CONTACT</a:t>
            </a:r>
            <a:endParaRPr lang="fr-FR"/>
          </a:p>
        </p:txBody>
      </p:sp>
      <p:sp>
        <p:nvSpPr>
          <p:cNvPr id="12" name="Text Placeholder 11">
            <a:extLst>
              <a:ext uri="{FF2B5EF4-FFF2-40B4-BE49-F238E27FC236}">
                <a16:creationId xmlns:a16="http://schemas.microsoft.com/office/drawing/2014/main" id="{20DBC57F-B605-49CD-B83F-D9540D1BEA18}"/>
              </a:ext>
            </a:extLst>
          </p:cNvPr>
          <p:cNvSpPr>
            <a:spLocks noGrp="1"/>
          </p:cNvSpPr>
          <p:nvPr>
            <p:ph type="body" sz="quarter" idx="11" hasCustomPrompt="1"/>
          </p:nvPr>
        </p:nvSpPr>
        <p:spPr>
          <a:xfrm>
            <a:off x="1411362" y="1370244"/>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a:t>Add text here</a:t>
            </a:r>
            <a:endParaRPr lang="fr-FR"/>
          </a:p>
        </p:txBody>
      </p:sp>
      <p:sp>
        <p:nvSpPr>
          <p:cNvPr id="4" name="Picture Placeholder 3">
            <a:extLst>
              <a:ext uri="{FF2B5EF4-FFF2-40B4-BE49-F238E27FC236}">
                <a16:creationId xmlns:a16="http://schemas.microsoft.com/office/drawing/2014/main" id="{5B0C5EA5-A87D-4BAC-B40E-5C66290A534F}"/>
              </a:ext>
            </a:extLst>
          </p:cNvPr>
          <p:cNvSpPr>
            <a:spLocks noGrp="1"/>
          </p:cNvSpPr>
          <p:nvPr>
            <p:ph type="pic" sz="quarter" idx="12" hasCustomPrompt="1"/>
          </p:nvPr>
        </p:nvSpPr>
        <p:spPr>
          <a:xfrm>
            <a:off x="646907" y="1362960"/>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err="1"/>
              <a:t>Add</a:t>
            </a:r>
            <a:r>
              <a:rPr lang="fr-FR"/>
              <a:t> </a:t>
            </a:r>
            <a:r>
              <a:rPr lang="fr-FR" err="1"/>
              <a:t>picture</a:t>
            </a:r>
            <a:endParaRPr lang="fr-FR"/>
          </a:p>
        </p:txBody>
      </p:sp>
      <p:grpSp>
        <p:nvGrpSpPr>
          <p:cNvPr id="27" name="Group 26">
            <a:extLst>
              <a:ext uri="{FF2B5EF4-FFF2-40B4-BE49-F238E27FC236}">
                <a16:creationId xmlns:a16="http://schemas.microsoft.com/office/drawing/2014/main" id="{03D1B306-C4B9-4D38-BB03-7C4ABDF096E1}"/>
              </a:ext>
            </a:extLst>
          </p:cNvPr>
          <p:cNvGrpSpPr/>
          <p:nvPr userDrawn="1"/>
        </p:nvGrpSpPr>
        <p:grpSpPr>
          <a:xfrm>
            <a:off x="528783" y="1266759"/>
            <a:ext cx="504056" cy="646331"/>
            <a:chOff x="467544" y="905045"/>
            <a:chExt cx="504056" cy="646331"/>
          </a:xfrm>
        </p:grpSpPr>
        <p:cxnSp>
          <p:nvCxnSpPr>
            <p:cNvPr id="28" name="Straight Connector 27">
              <a:extLst>
                <a:ext uri="{FF2B5EF4-FFF2-40B4-BE49-F238E27FC236}">
                  <a16:creationId xmlns:a16="http://schemas.microsoft.com/office/drawing/2014/main" id="{3E6B5A76-1D2B-4EE0-A54A-944EFC3EDA53}"/>
                </a:ext>
              </a:extLst>
            </p:cNvPr>
            <p:cNvCxnSpPr>
              <a:cxnSpLocks/>
            </p:cNvCxnSpPr>
            <p:nvPr/>
          </p:nvCxnSpPr>
          <p:spPr>
            <a:xfrm>
              <a:off x="467544" y="905045"/>
              <a:ext cx="0" cy="646331"/>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2AEF85C-DF9B-45B8-B6A2-DCD5A9C6F824}"/>
                </a:ext>
              </a:extLst>
            </p:cNvPr>
            <p:cNvCxnSpPr/>
            <p:nvPr/>
          </p:nvCxnSpPr>
          <p:spPr>
            <a:xfrm>
              <a:off x="467544" y="905045"/>
              <a:ext cx="504056" cy="0"/>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59" name="Picture Placeholder 3">
            <a:extLst>
              <a:ext uri="{FF2B5EF4-FFF2-40B4-BE49-F238E27FC236}">
                <a16:creationId xmlns:a16="http://schemas.microsoft.com/office/drawing/2014/main" id="{3E37A618-FF39-4DA6-87B2-37011D0C368A}"/>
              </a:ext>
            </a:extLst>
          </p:cNvPr>
          <p:cNvSpPr>
            <a:spLocks noGrp="1"/>
          </p:cNvSpPr>
          <p:nvPr>
            <p:ph type="pic" sz="quarter" idx="24" hasCustomPrompt="1"/>
          </p:nvPr>
        </p:nvSpPr>
        <p:spPr>
          <a:xfrm>
            <a:off x="646907" y="2134697"/>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err="1"/>
              <a:t>Add</a:t>
            </a:r>
            <a:r>
              <a:rPr lang="fr-FR"/>
              <a:t> </a:t>
            </a:r>
            <a:r>
              <a:rPr lang="fr-FR" err="1"/>
              <a:t>picture</a:t>
            </a:r>
            <a:endParaRPr lang="fr-FR"/>
          </a:p>
        </p:txBody>
      </p:sp>
      <p:sp>
        <p:nvSpPr>
          <p:cNvPr id="61" name="Picture Placeholder 3">
            <a:extLst>
              <a:ext uri="{FF2B5EF4-FFF2-40B4-BE49-F238E27FC236}">
                <a16:creationId xmlns:a16="http://schemas.microsoft.com/office/drawing/2014/main" id="{53B04807-9CBA-4D99-8E98-E0D3FF418390}"/>
              </a:ext>
            </a:extLst>
          </p:cNvPr>
          <p:cNvSpPr>
            <a:spLocks noGrp="1"/>
          </p:cNvSpPr>
          <p:nvPr>
            <p:ph type="pic" sz="quarter" idx="26" hasCustomPrompt="1"/>
          </p:nvPr>
        </p:nvSpPr>
        <p:spPr>
          <a:xfrm>
            <a:off x="646907" y="2906434"/>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err="1"/>
              <a:t>Add</a:t>
            </a:r>
            <a:r>
              <a:rPr lang="fr-FR"/>
              <a:t> </a:t>
            </a:r>
            <a:r>
              <a:rPr lang="fr-FR" err="1"/>
              <a:t>picture</a:t>
            </a:r>
            <a:endParaRPr lang="fr-FR"/>
          </a:p>
        </p:txBody>
      </p:sp>
      <p:sp>
        <p:nvSpPr>
          <p:cNvPr id="63" name="Picture Placeholder 3">
            <a:extLst>
              <a:ext uri="{FF2B5EF4-FFF2-40B4-BE49-F238E27FC236}">
                <a16:creationId xmlns:a16="http://schemas.microsoft.com/office/drawing/2014/main" id="{0403D6EA-4964-4107-8950-7F070E5ED021}"/>
              </a:ext>
            </a:extLst>
          </p:cNvPr>
          <p:cNvSpPr>
            <a:spLocks noGrp="1"/>
          </p:cNvSpPr>
          <p:nvPr>
            <p:ph type="pic" sz="quarter" idx="28" hasCustomPrompt="1"/>
          </p:nvPr>
        </p:nvSpPr>
        <p:spPr>
          <a:xfrm>
            <a:off x="646907" y="3685174"/>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err="1"/>
              <a:t>Add</a:t>
            </a:r>
            <a:r>
              <a:rPr lang="fr-FR"/>
              <a:t> </a:t>
            </a:r>
            <a:r>
              <a:rPr lang="fr-FR" err="1"/>
              <a:t>picture</a:t>
            </a:r>
            <a:endParaRPr lang="fr-FR"/>
          </a:p>
        </p:txBody>
      </p:sp>
      <p:sp>
        <p:nvSpPr>
          <p:cNvPr id="65" name="Text Placeholder 11">
            <a:extLst>
              <a:ext uri="{FF2B5EF4-FFF2-40B4-BE49-F238E27FC236}">
                <a16:creationId xmlns:a16="http://schemas.microsoft.com/office/drawing/2014/main" id="{D499412B-2C7B-4867-A2C2-06721293EE36}"/>
              </a:ext>
            </a:extLst>
          </p:cNvPr>
          <p:cNvSpPr>
            <a:spLocks noGrp="1"/>
          </p:cNvSpPr>
          <p:nvPr>
            <p:ph type="body" sz="quarter" idx="29" hasCustomPrompt="1"/>
          </p:nvPr>
        </p:nvSpPr>
        <p:spPr>
          <a:xfrm>
            <a:off x="1411362" y="2133201"/>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a:t>Add text here</a:t>
            </a:r>
            <a:endParaRPr lang="fr-FR"/>
          </a:p>
        </p:txBody>
      </p:sp>
      <p:sp>
        <p:nvSpPr>
          <p:cNvPr id="66" name="Text Placeholder 11">
            <a:extLst>
              <a:ext uri="{FF2B5EF4-FFF2-40B4-BE49-F238E27FC236}">
                <a16:creationId xmlns:a16="http://schemas.microsoft.com/office/drawing/2014/main" id="{7491840C-3B69-4E97-9D40-9836CE636B49}"/>
              </a:ext>
            </a:extLst>
          </p:cNvPr>
          <p:cNvSpPr>
            <a:spLocks noGrp="1"/>
          </p:cNvSpPr>
          <p:nvPr>
            <p:ph type="body" sz="quarter" idx="30" hasCustomPrompt="1"/>
          </p:nvPr>
        </p:nvSpPr>
        <p:spPr>
          <a:xfrm>
            <a:off x="1411362" y="2906433"/>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a:t>Add text here</a:t>
            </a:r>
            <a:endParaRPr lang="fr-FR"/>
          </a:p>
        </p:txBody>
      </p:sp>
      <p:sp>
        <p:nvSpPr>
          <p:cNvPr id="67" name="Text Placeholder 11">
            <a:extLst>
              <a:ext uri="{FF2B5EF4-FFF2-40B4-BE49-F238E27FC236}">
                <a16:creationId xmlns:a16="http://schemas.microsoft.com/office/drawing/2014/main" id="{57E14C7A-B4DD-48D8-83FF-00206593AA77}"/>
              </a:ext>
            </a:extLst>
          </p:cNvPr>
          <p:cNvSpPr>
            <a:spLocks noGrp="1"/>
          </p:cNvSpPr>
          <p:nvPr>
            <p:ph type="body" sz="quarter" idx="31" hasCustomPrompt="1"/>
          </p:nvPr>
        </p:nvSpPr>
        <p:spPr>
          <a:xfrm>
            <a:off x="1411362" y="3685173"/>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a:t>Add text here</a:t>
            </a:r>
            <a:endParaRPr lang="fr-FR"/>
          </a:p>
        </p:txBody>
      </p:sp>
      <p:sp>
        <p:nvSpPr>
          <p:cNvPr id="68" name="Text Placeholder 11">
            <a:extLst>
              <a:ext uri="{FF2B5EF4-FFF2-40B4-BE49-F238E27FC236}">
                <a16:creationId xmlns:a16="http://schemas.microsoft.com/office/drawing/2014/main" id="{E9E79979-75CA-46C1-BEBC-1E911EEC6B0E}"/>
              </a:ext>
            </a:extLst>
          </p:cNvPr>
          <p:cNvSpPr>
            <a:spLocks noGrp="1"/>
          </p:cNvSpPr>
          <p:nvPr>
            <p:ph type="body" sz="quarter" idx="32" hasCustomPrompt="1"/>
          </p:nvPr>
        </p:nvSpPr>
        <p:spPr>
          <a:xfrm>
            <a:off x="5590892" y="1370244"/>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a:t>Add text here</a:t>
            </a:r>
            <a:endParaRPr lang="fr-FR"/>
          </a:p>
        </p:txBody>
      </p:sp>
      <p:sp>
        <p:nvSpPr>
          <p:cNvPr id="69" name="Picture Placeholder 3">
            <a:extLst>
              <a:ext uri="{FF2B5EF4-FFF2-40B4-BE49-F238E27FC236}">
                <a16:creationId xmlns:a16="http://schemas.microsoft.com/office/drawing/2014/main" id="{A503ACBB-671F-4EB6-83FD-EE1D2886BAE3}"/>
              </a:ext>
            </a:extLst>
          </p:cNvPr>
          <p:cNvSpPr>
            <a:spLocks noGrp="1"/>
          </p:cNvSpPr>
          <p:nvPr>
            <p:ph type="pic" sz="quarter" idx="33" hasCustomPrompt="1"/>
          </p:nvPr>
        </p:nvSpPr>
        <p:spPr>
          <a:xfrm>
            <a:off x="4826437" y="1362960"/>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err="1"/>
              <a:t>Add</a:t>
            </a:r>
            <a:r>
              <a:rPr lang="fr-FR"/>
              <a:t> </a:t>
            </a:r>
            <a:r>
              <a:rPr lang="fr-FR" err="1"/>
              <a:t>picture</a:t>
            </a:r>
            <a:endParaRPr lang="fr-FR"/>
          </a:p>
        </p:txBody>
      </p:sp>
      <p:sp>
        <p:nvSpPr>
          <p:cNvPr id="70" name="Picture Placeholder 3">
            <a:extLst>
              <a:ext uri="{FF2B5EF4-FFF2-40B4-BE49-F238E27FC236}">
                <a16:creationId xmlns:a16="http://schemas.microsoft.com/office/drawing/2014/main" id="{350EE2E7-EB90-4A72-A111-891C0266EDA4}"/>
              </a:ext>
            </a:extLst>
          </p:cNvPr>
          <p:cNvSpPr>
            <a:spLocks noGrp="1"/>
          </p:cNvSpPr>
          <p:nvPr>
            <p:ph type="pic" sz="quarter" idx="34" hasCustomPrompt="1"/>
          </p:nvPr>
        </p:nvSpPr>
        <p:spPr>
          <a:xfrm>
            <a:off x="4826437" y="2134697"/>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err="1"/>
              <a:t>Add</a:t>
            </a:r>
            <a:r>
              <a:rPr lang="fr-FR"/>
              <a:t> </a:t>
            </a:r>
            <a:r>
              <a:rPr lang="fr-FR" err="1"/>
              <a:t>picture</a:t>
            </a:r>
            <a:endParaRPr lang="fr-FR"/>
          </a:p>
        </p:txBody>
      </p:sp>
      <p:sp>
        <p:nvSpPr>
          <p:cNvPr id="71" name="Picture Placeholder 3">
            <a:extLst>
              <a:ext uri="{FF2B5EF4-FFF2-40B4-BE49-F238E27FC236}">
                <a16:creationId xmlns:a16="http://schemas.microsoft.com/office/drawing/2014/main" id="{0C24FD4E-8E1E-4760-B89A-8CF6E8EF94F7}"/>
              </a:ext>
            </a:extLst>
          </p:cNvPr>
          <p:cNvSpPr>
            <a:spLocks noGrp="1"/>
          </p:cNvSpPr>
          <p:nvPr>
            <p:ph type="pic" sz="quarter" idx="35" hasCustomPrompt="1"/>
          </p:nvPr>
        </p:nvSpPr>
        <p:spPr>
          <a:xfrm>
            <a:off x="4826437" y="2906434"/>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err="1"/>
              <a:t>Add</a:t>
            </a:r>
            <a:r>
              <a:rPr lang="fr-FR"/>
              <a:t> </a:t>
            </a:r>
            <a:r>
              <a:rPr lang="fr-FR" err="1"/>
              <a:t>picture</a:t>
            </a:r>
            <a:endParaRPr lang="fr-FR"/>
          </a:p>
        </p:txBody>
      </p:sp>
      <p:sp>
        <p:nvSpPr>
          <p:cNvPr id="72" name="Picture Placeholder 3">
            <a:extLst>
              <a:ext uri="{FF2B5EF4-FFF2-40B4-BE49-F238E27FC236}">
                <a16:creationId xmlns:a16="http://schemas.microsoft.com/office/drawing/2014/main" id="{862E1EE9-B832-4640-A453-FA05439D605F}"/>
              </a:ext>
            </a:extLst>
          </p:cNvPr>
          <p:cNvSpPr>
            <a:spLocks noGrp="1"/>
          </p:cNvSpPr>
          <p:nvPr>
            <p:ph type="pic" sz="quarter" idx="36" hasCustomPrompt="1"/>
          </p:nvPr>
        </p:nvSpPr>
        <p:spPr>
          <a:xfrm>
            <a:off x="4826437" y="3685174"/>
            <a:ext cx="646331" cy="646331"/>
          </a:xfrm>
          <a:prstGeom prst="rect">
            <a:avLst/>
          </a:prstGeom>
          <a:pattFill prst="pct90">
            <a:fgClr>
              <a:schemeClr val="bg2"/>
            </a:fgClr>
            <a:bgClr>
              <a:schemeClr val="bg1"/>
            </a:bgClr>
          </a:pattFill>
        </p:spPr>
        <p:txBody>
          <a:bodyPr lIns="0" tIns="0" rIns="0" bIns="0" anchor="ctr" anchorCtr="0"/>
          <a:lstStyle>
            <a:lvl1pPr marL="0" indent="0" algn="ctr">
              <a:spcAft>
                <a:spcPts val="0"/>
              </a:spcAft>
              <a:defRPr sz="900" b="0">
                <a:latin typeface="Verdana" panose="020B0604030504040204" pitchFamily="34" charset="0"/>
                <a:ea typeface="Verdana" panose="020B0604030504040204" pitchFamily="34" charset="0"/>
              </a:defRPr>
            </a:lvl1pPr>
          </a:lstStyle>
          <a:p>
            <a:r>
              <a:rPr lang="fr-FR" err="1"/>
              <a:t>Add</a:t>
            </a:r>
            <a:r>
              <a:rPr lang="fr-FR"/>
              <a:t> </a:t>
            </a:r>
            <a:r>
              <a:rPr lang="fr-FR" err="1"/>
              <a:t>picture</a:t>
            </a:r>
            <a:endParaRPr lang="fr-FR"/>
          </a:p>
        </p:txBody>
      </p:sp>
      <p:sp>
        <p:nvSpPr>
          <p:cNvPr id="73" name="Text Placeholder 11">
            <a:extLst>
              <a:ext uri="{FF2B5EF4-FFF2-40B4-BE49-F238E27FC236}">
                <a16:creationId xmlns:a16="http://schemas.microsoft.com/office/drawing/2014/main" id="{971107A9-56B4-45FE-A4C2-86427044962F}"/>
              </a:ext>
            </a:extLst>
          </p:cNvPr>
          <p:cNvSpPr>
            <a:spLocks noGrp="1"/>
          </p:cNvSpPr>
          <p:nvPr>
            <p:ph type="body" sz="quarter" idx="37" hasCustomPrompt="1"/>
          </p:nvPr>
        </p:nvSpPr>
        <p:spPr>
          <a:xfrm>
            <a:off x="5590892" y="2133201"/>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a:t>Add text here</a:t>
            </a:r>
            <a:endParaRPr lang="fr-FR"/>
          </a:p>
        </p:txBody>
      </p:sp>
      <p:sp>
        <p:nvSpPr>
          <p:cNvPr id="74" name="Text Placeholder 11">
            <a:extLst>
              <a:ext uri="{FF2B5EF4-FFF2-40B4-BE49-F238E27FC236}">
                <a16:creationId xmlns:a16="http://schemas.microsoft.com/office/drawing/2014/main" id="{741B2913-E147-4C93-A746-7401AD8D9D76}"/>
              </a:ext>
            </a:extLst>
          </p:cNvPr>
          <p:cNvSpPr>
            <a:spLocks noGrp="1"/>
          </p:cNvSpPr>
          <p:nvPr>
            <p:ph type="body" sz="quarter" idx="38" hasCustomPrompt="1"/>
          </p:nvPr>
        </p:nvSpPr>
        <p:spPr>
          <a:xfrm>
            <a:off x="5590892" y="2906433"/>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a:t>Add text here</a:t>
            </a:r>
            <a:endParaRPr lang="fr-FR"/>
          </a:p>
        </p:txBody>
      </p:sp>
      <p:sp>
        <p:nvSpPr>
          <p:cNvPr id="75" name="Text Placeholder 11">
            <a:extLst>
              <a:ext uri="{FF2B5EF4-FFF2-40B4-BE49-F238E27FC236}">
                <a16:creationId xmlns:a16="http://schemas.microsoft.com/office/drawing/2014/main" id="{56D7ECB5-E878-4285-A637-422F6AA58AB9}"/>
              </a:ext>
            </a:extLst>
          </p:cNvPr>
          <p:cNvSpPr>
            <a:spLocks noGrp="1"/>
          </p:cNvSpPr>
          <p:nvPr>
            <p:ph type="body" sz="quarter" idx="39" hasCustomPrompt="1"/>
          </p:nvPr>
        </p:nvSpPr>
        <p:spPr>
          <a:xfrm>
            <a:off x="5590892" y="3685173"/>
            <a:ext cx="3024325" cy="646331"/>
          </a:xfrm>
          <a:prstGeom prst="rect">
            <a:avLst/>
          </a:prstGeom>
        </p:spPr>
        <p:txBody>
          <a:bodyPr lIns="0" tIns="0" rIns="0" bIns="0"/>
          <a:lstStyle>
            <a:lvl1pPr marL="0" indent="0">
              <a:defRPr sz="1400" b="0">
                <a:solidFill>
                  <a:schemeClr val="bg2">
                    <a:lumMod val="25000"/>
                  </a:schemeClr>
                </a:solidFill>
              </a:defRPr>
            </a:lvl1pPr>
            <a:lvl2pPr>
              <a:defRPr sz="1500"/>
            </a:lvl2pPr>
            <a:lvl3pPr>
              <a:defRPr sz="1500"/>
            </a:lvl3pPr>
            <a:lvl4pPr>
              <a:defRPr sz="1500"/>
            </a:lvl4pPr>
            <a:lvl5pPr>
              <a:defRPr sz="1500"/>
            </a:lvl5pPr>
          </a:lstStyle>
          <a:p>
            <a:pPr lvl="0"/>
            <a:r>
              <a:rPr lang="en-US"/>
              <a:t>Add text here</a:t>
            </a:r>
            <a:endParaRPr lang="fr-FR"/>
          </a:p>
        </p:txBody>
      </p:sp>
      <p:pic>
        <p:nvPicPr>
          <p:cNvPr id="77" name="Picture 76">
            <a:extLst>
              <a:ext uri="{FF2B5EF4-FFF2-40B4-BE49-F238E27FC236}">
                <a16:creationId xmlns:a16="http://schemas.microsoft.com/office/drawing/2014/main" id="{EB0121BD-ECB4-4419-824E-F70E6166774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60469" y="4568897"/>
            <a:ext cx="288032" cy="288032"/>
          </a:xfrm>
          <a:prstGeom prst="rect">
            <a:avLst/>
          </a:prstGeom>
        </p:spPr>
      </p:pic>
      <p:pic>
        <p:nvPicPr>
          <p:cNvPr id="78" name="Picture 77">
            <a:extLst>
              <a:ext uri="{FF2B5EF4-FFF2-40B4-BE49-F238E27FC236}">
                <a16:creationId xmlns:a16="http://schemas.microsoft.com/office/drawing/2014/main" id="{C150E92A-2482-41CB-82AE-5D7D1A2A5B7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73589" y="4568897"/>
            <a:ext cx="289747" cy="288032"/>
          </a:xfrm>
          <a:prstGeom prst="rect">
            <a:avLst/>
          </a:prstGeom>
        </p:spPr>
      </p:pic>
      <p:pic>
        <p:nvPicPr>
          <p:cNvPr id="79" name="Picture 78">
            <a:extLst>
              <a:ext uri="{FF2B5EF4-FFF2-40B4-BE49-F238E27FC236}">
                <a16:creationId xmlns:a16="http://schemas.microsoft.com/office/drawing/2014/main" id="{224514F2-A070-4DE5-B907-BCB573533C0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388424" y="4568897"/>
            <a:ext cx="288032" cy="288032"/>
          </a:xfrm>
          <a:prstGeom prst="rect">
            <a:avLst/>
          </a:prstGeom>
        </p:spPr>
      </p:pic>
      <p:pic>
        <p:nvPicPr>
          <p:cNvPr id="32" name="Picture 31" descr="Logo&#10;&#10;Description automatically generated">
            <a:extLst>
              <a:ext uri="{FF2B5EF4-FFF2-40B4-BE49-F238E27FC236}">
                <a16:creationId xmlns:a16="http://schemas.microsoft.com/office/drawing/2014/main" id="{EAC5DF69-24FC-45BD-BDF2-018558529677}"/>
              </a:ext>
            </a:extLst>
          </p:cNvPr>
          <p:cNvPicPr>
            <a:picLocks noChangeAspect="1"/>
          </p:cNvPicPr>
          <p:nvPr userDrawn="1"/>
        </p:nvPicPr>
        <p:blipFill>
          <a:blip r:embed="rId5"/>
          <a:stretch>
            <a:fillRect/>
          </a:stretch>
        </p:blipFill>
        <p:spPr>
          <a:xfrm>
            <a:off x="548255" y="4476508"/>
            <a:ext cx="1300175" cy="466344"/>
          </a:xfrm>
          <a:prstGeom prst="rect">
            <a:avLst/>
          </a:prstGeom>
        </p:spPr>
      </p:pic>
    </p:spTree>
    <p:extLst>
      <p:ext uri="{BB962C8B-B14F-4D97-AF65-F5344CB8AC3E}">
        <p14:creationId xmlns:p14="http://schemas.microsoft.com/office/powerpoint/2010/main" val="34111836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ppendix">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pic>
        <p:nvPicPr>
          <p:cNvPr id="27" name="Picture 26" descr="A close up of a logo&#10;&#10;Description automatically generated">
            <a:extLst>
              <a:ext uri="{FF2B5EF4-FFF2-40B4-BE49-F238E27FC236}">
                <a16:creationId xmlns:a16="http://schemas.microsoft.com/office/drawing/2014/main" id="{0F599BBB-6009-45B9-954A-7F2F66B7E24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82223" y="3451170"/>
            <a:ext cx="2361777" cy="1692330"/>
          </a:xfrm>
          <a:prstGeom prst="rect">
            <a:avLst/>
          </a:prstGeom>
        </p:spPr>
      </p:pic>
      <p:sp>
        <p:nvSpPr>
          <p:cNvPr id="3" name="Rectangle 2">
            <a:extLst>
              <a:ext uri="{FF2B5EF4-FFF2-40B4-BE49-F238E27FC236}">
                <a16:creationId xmlns:a16="http://schemas.microsoft.com/office/drawing/2014/main" id="{A46DE021-0126-4FAD-807E-0AE570717926}"/>
              </a:ext>
            </a:extLst>
          </p:cNvPr>
          <p:cNvSpPr/>
          <p:nvPr userDrawn="1"/>
        </p:nvSpPr>
        <p:spPr>
          <a:xfrm>
            <a:off x="638716" y="2572058"/>
            <a:ext cx="72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525AA09-8AB1-4B5F-86FC-C2F6B35C3C90}"/>
              </a:ext>
            </a:extLst>
          </p:cNvPr>
          <p:cNvSpPr txBox="1"/>
          <p:nvPr userDrawn="1"/>
        </p:nvSpPr>
        <p:spPr>
          <a:xfrm>
            <a:off x="638716" y="1995686"/>
            <a:ext cx="5400675" cy="430887"/>
          </a:xfrm>
          <a:prstGeom prst="rect">
            <a:avLst/>
          </a:prstGeom>
          <a:noFill/>
        </p:spPr>
        <p:txBody>
          <a:bodyPr wrap="square" lIns="0" tIns="0" rIns="0" bIns="0" rtlCol="0">
            <a:spAutoFit/>
          </a:bodyPr>
          <a:lstStyle/>
          <a:p>
            <a:pPr>
              <a:spcAft>
                <a:spcPts val="1000"/>
              </a:spcAft>
              <a:buClr>
                <a:srgbClr val="79D100"/>
              </a:buClr>
            </a:pPr>
            <a:r>
              <a:rPr lang="en-GB" sz="2800" b="1" kern="1200" cap="all" spc="100" baseline="0">
                <a:solidFill>
                  <a:schemeClr val="tx1"/>
                </a:solidFill>
                <a:effectLst/>
                <a:latin typeface="Verdana" panose="020B0604030504040204" pitchFamily="34" charset="0"/>
                <a:ea typeface="Verdana" panose="020B0604030504040204" pitchFamily="34" charset="0"/>
                <a:cs typeface="Geneva" charset="0"/>
              </a:rPr>
              <a:t>APPENDIX</a:t>
            </a:r>
            <a:endParaRPr lang="en-US" sz="2800" b="1" cap="all" spc="100" baseline="0">
              <a:solidFill>
                <a:srgbClr val="000000"/>
              </a:solidFill>
              <a:latin typeface="Verdana" panose="020B0604030504040204" pitchFamily="34" charset="0"/>
              <a:ea typeface="Verdana" panose="020B0604030504040204" pitchFamily="34" charset="0"/>
              <a:cs typeface="Calibri" pitchFamily="34" charset="0"/>
            </a:endParaRPr>
          </a:p>
        </p:txBody>
      </p:sp>
      <p:pic>
        <p:nvPicPr>
          <p:cNvPr id="9" name="Picture 8" descr="Logo&#10;&#10;Description automatically generated">
            <a:extLst>
              <a:ext uri="{FF2B5EF4-FFF2-40B4-BE49-F238E27FC236}">
                <a16:creationId xmlns:a16="http://schemas.microsoft.com/office/drawing/2014/main" id="{E618F07F-E4AC-4C70-94A6-E9072C67E991}"/>
              </a:ext>
            </a:extLst>
          </p:cNvPr>
          <p:cNvPicPr>
            <a:picLocks noChangeAspect="1"/>
          </p:cNvPicPr>
          <p:nvPr userDrawn="1"/>
        </p:nvPicPr>
        <p:blipFill>
          <a:blip r:embed="rId3"/>
          <a:stretch>
            <a:fillRect/>
          </a:stretch>
        </p:blipFill>
        <p:spPr>
          <a:xfrm>
            <a:off x="638716" y="4295343"/>
            <a:ext cx="1504124" cy="539496"/>
          </a:xfrm>
          <a:prstGeom prst="rect">
            <a:avLst/>
          </a:prstGeom>
        </p:spPr>
      </p:pic>
    </p:spTree>
    <p:extLst>
      <p:ext uri="{BB962C8B-B14F-4D97-AF65-F5344CB8AC3E}">
        <p14:creationId xmlns:p14="http://schemas.microsoft.com/office/powerpoint/2010/main" val="1629870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_Pic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9029AD-675F-4E8F-A1DB-C01976B6DA0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7505" y="123478"/>
            <a:ext cx="8928992" cy="4968552"/>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0" y="3632051"/>
            <a:ext cx="9158289" cy="1511449"/>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C0A0B54-72BE-470E-9AE2-EACD51237929}"/>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86B2CA3B-0FBD-4133-B484-0C3E413EAFB7}"/>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C25FA2A0-3E90-4F9A-AEE6-9B7D28975ED1}"/>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a:p>
        </p:txBody>
      </p:sp>
      <p:sp>
        <p:nvSpPr>
          <p:cNvPr id="19" name="Text Placeholder 14">
            <a:extLst>
              <a:ext uri="{FF2B5EF4-FFF2-40B4-BE49-F238E27FC236}">
                <a16:creationId xmlns:a16="http://schemas.microsoft.com/office/drawing/2014/main" id="{CF562B41-E28F-41B7-BEC4-30C64070508D}"/>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a:t>Date here</a:t>
            </a:r>
            <a:endParaRPr lang="fr-FR"/>
          </a:p>
        </p:txBody>
      </p:sp>
      <p:sp>
        <p:nvSpPr>
          <p:cNvPr id="21" name="Title 1">
            <a:extLst>
              <a:ext uri="{FF2B5EF4-FFF2-40B4-BE49-F238E27FC236}">
                <a16:creationId xmlns:a16="http://schemas.microsoft.com/office/drawing/2014/main" id="{893A49E1-DEEB-44E6-88AE-680D458DC690}"/>
              </a:ext>
            </a:extLst>
          </p:cNvPr>
          <p:cNvSpPr>
            <a:spLocks noGrp="1"/>
          </p:cNvSpPr>
          <p:nvPr>
            <p:ph type="title" hasCustomPrompt="1"/>
          </p:nvPr>
        </p:nvSpPr>
        <p:spPr>
          <a:xfrm>
            <a:off x="571122"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p>
        </p:txBody>
      </p:sp>
      <p:pic>
        <p:nvPicPr>
          <p:cNvPr id="15" name="Picture 14" descr="A picture containing graphical user interface&#10;&#10;Description automatically generated">
            <a:extLst>
              <a:ext uri="{FF2B5EF4-FFF2-40B4-BE49-F238E27FC236}">
                <a16:creationId xmlns:a16="http://schemas.microsoft.com/office/drawing/2014/main" id="{49FE8424-452B-49B0-B477-1FC116DBBE44}"/>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2407873239"/>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nd slide / Thank you slide">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pic>
        <p:nvPicPr>
          <p:cNvPr id="4" name="Picture 3" descr="A close up of a logo&#10;&#10;Description automatically generated">
            <a:extLst>
              <a:ext uri="{FF2B5EF4-FFF2-40B4-BE49-F238E27FC236}">
                <a16:creationId xmlns:a16="http://schemas.microsoft.com/office/drawing/2014/main" id="{FF2C1C65-8876-4872-A370-F830A655673B}"/>
              </a:ext>
            </a:extLst>
          </p:cNvPr>
          <p:cNvPicPr preferRelativeResize="0">
            <a:picLocks/>
          </p:cNvPicPr>
          <p:nvPr userDrawn="1"/>
        </p:nvPicPr>
        <p:blipFill>
          <a:blip r:embed="rId2">
            <a:extLst>
              <a:ext uri="{28A0092B-C50C-407E-A947-70E740481C1C}">
                <a14:useLocalDpi xmlns:a14="http://schemas.microsoft.com/office/drawing/2010/main"/>
              </a:ext>
            </a:extLst>
          </a:blip>
          <a:stretch>
            <a:fillRect/>
          </a:stretch>
        </p:blipFill>
        <p:spPr>
          <a:xfrm>
            <a:off x="0" y="4999500"/>
            <a:ext cx="9144000" cy="144000"/>
          </a:xfrm>
          <a:prstGeom prst="rect">
            <a:avLst/>
          </a:prstGeom>
        </p:spPr>
      </p:pic>
      <p:pic>
        <p:nvPicPr>
          <p:cNvPr id="3" name="Picture 2">
            <a:extLst>
              <a:ext uri="{FF2B5EF4-FFF2-40B4-BE49-F238E27FC236}">
                <a16:creationId xmlns:a16="http://schemas.microsoft.com/office/drawing/2014/main" id="{3B58D660-B3CD-4247-9887-2678BEE0CDEB}"/>
              </a:ext>
            </a:extLst>
          </p:cNvPr>
          <p:cNvPicPr>
            <a:picLocks noChangeAspect="1"/>
          </p:cNvPicPr>
          <p:nvPr userDrawn="1"/>
        </p:nvPicPr>
        <p:blipFill>
          <a:blip r:embed="rId3"/>
          <a:stretch>
            <a:fillRect/>
          </a:stretch>
        </p:blipFill>
        <p:spPr>
          <a:xfrm>
            <a:off x="2771800" y="1858516"/>
            <a:ext cx="3819525" cy="857250"/>
          </a:xfrm>
          <a:prstGeom prst="rect">
            <a:avLst/>
          </a:prstGeom>
        </p:spPr>
      </p:pic>
    </p:spTree>
    <p:extLst>
      <p:ext uri="{BB962C8B-B14F-4D97-AF65-F5344CB8AC3E}">
        <p14:creationId xmlns:p14="http://schemas.microsoft.com/office/powerpoint/2010/main" val="33792268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Non-text Slide_02">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500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n-text Slide_01">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BF722DE-8EEE-4B06-BE5F-7D7171F548AF}"/>
              </a:ext>
            </a:extLst>
          </p:cNvPr>
          <p:cNvSpPr txBox="1"/>
          <p:nvPr userDrawn="1"/>
        </p:nvSpPr>
        <p:spPr>
          <a:xfrm>
            <a:off x="8587854" y="4804309"/>
            <a:ext cx="467607" cy="153888"/>
          </a:xfrm>
          <a:prstGeom prst="rect">
            <a:avLst/>
          </a:prstGeom>
          <a:noFill/>
        </p:spPr>
        <p:txBody>
          <a:bodyPr wrap="square" lIns="0" tIns="0" rIns="0" bIns="0" rtlCol="0">
            <a:spAutoFit/>
          </a:bodyPr>
          <a:lstStyle/>
          <a:p>
            <a:pPr algn="ctr">
              <a:spcAft>
                <a:spcPts val="1000"/>
              </a:spcAft>
              <a:buClr>
                <a:srgbClr val="79D100"/>
              </a:buClr>
            </a:pPr>
            <a:r>
              <a:rPr lang="en-GB" sz="1000">
                <a:solidFill>
                  <a:srgbClr val="008D7F"/>
                </a:solidFill>
                <a:latin typeface="Calibri"/>
                <a:ea typeface="Cambria" panose="02040503050406030204" pitchFamily="18" charset="0"/>
              </a:rPr>
              <a:t>│ </a:t>
            </a:r>
            <a:fld id="{DF88D168-6FB1-4268-9486-B07D168000C6}" type="slidenum">
              <a:rPr lang="en-US" sz="1000" smtClean="0">
                <a:solidFill>
                  <a:srgbClr val="008D7F"/>
                </a:solidFill>
                <a:latin typeface="Calibri" pitchFamily="34" charset="0"/>
                <a:cs typeface="Calibri" pitchFamily="34" charset="0"/>
              </a:rPr>
              <a:t>‹#›</a:t>
            </a:fld>
            <a:endParaRPr lang="en-US" sz="1000">
              <a:solidFill>
                <a:srgbClr val="008D7F"/>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F693F08C-513A-4427-BF35-39846B901E8C}"/>
              </a:ext>
            </a:extLst>
          </p:cNvPr>
          <p:cNvSpPr/>
          <p:nvPr userDrawn="1"/>
        </p:nvSpPr>
        <p:spPr>
          <a:xfrm>
            <a:off x="0" y="195486"/>
            <a:ext cx="351183" cy="512458"/>
          </a:xfrm>
          <a:prstGeom prst="rect">
            <a:avLst/>
          </a:prstGeom>
          <a:solidFill>
            <a:srgbClr val="008D7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5" name="Title Placeholder 8">
            <a:extLst>
              <a:ext uri="{FF2B5EF4-FFF2-40B4-BE49-F238E27FC236}">
                <a16:creationId xmlns:a16="http://schemas.microsoft.com/office/drawing/2014/main" id="{423A2448-2302-4C8E-9FE6-3AE8F2FD3E51}"/>
              </a:ext>
            </a:extLst>
          </p:cNvPr>
          <p:cNvSpPr>
            <a:spLocks noGrp="1"/>
          </p:cNvSpPr>
          <p:nvPr>
            <p:ph type="title" hasCustomPrompt="1"/>
          </p:nvPr>
        </p:nvSpPr>
        <p:spPr>
          <a:xfrm>
            <a:off x="517524" y="311271"/>
            <a:ext cx="7955576" cy="280887"/>
          </a:xfrm>
          <a:prstGeom prst="rect">
            <a:avLst/>
          </a:prstGeom>
        </p:spPr>
        <p:txBody>
          <a:bodyPr vert="horz" lIns="0" tIns="45720" rIns="91440" bIns="45720" rtlCol="0" anchor="ctr">
            <a:noAutofit/>
          </a:bodyPr>
          <a:lstStyle>
            <a:lvl1pPr>
              <a:defRPr sz="2200" b="1">
                <a:solidFill>
                  <a:schemeClr val="bg2">
                    <a:lumMod val="25000"/>
                  </a:schemeClr>
                </a:solidFill>
                <a:latin typeface="Verdana" panose="020B0604030504040204" pitchFamily="34" charset="0"/>
                <a:ea typeface="Verdana" panose="020B0604030504040204" pitchFamily="34" charset="0"/>
              </a:defRPr>
            </a:lvl1pPr>
          </a:lstStyle>
          <a:p>
            <a:r>
              <a:rPr lang="en-US"/>
              <a:t>Title, 22pt, bold, max. 1 line</a:t>
            </a:r>
          </a:p>
        </p:txBody>
      </p:sp>
    </p:spTree>
    <p:extLst>
      <p:ext uri="{BB962C8B-B14F-4D97-AF65-F5344CB8AC3E}">
        <p14:creationId xmlns:p14="http://schemas.microsoft.com/office/powerpoint/2010/main" val="15311270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n-text Slide_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667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on-text Slide_03">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0296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EN_Disclaimer">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GB" noProof="0" smtClean="0">
                <a:solidFill>
                  <a:srgbClr val="008D7F"/>
                </a:solidFill>
              </a:rPr>
              <a:pPr/>
              <a:t>‹#›</a:t>
            </a:fld>
            <a:endParaRPr lang="en-GB" noProof="0">
              <a:solidFill>
                <a:srgbClr val="008D7F"/>
              </a:solidFill>
            </a:endParaRPr>
          </a:p>
        </p:txBody>
      </p:sp>
      <p:sp>
        <p:nvSpPr>
          <p:cNvPr id="3" name="TextBox 2">
            <a:extLst>
              <a:ext uri="{FF2B5EF4-FFF2-40B4-BE49-F238E27FC236}">
                <a16:creationId xmlns:a16="http://schemas.microsoft.com/office/drawing/2014/main" id="{3A752289-BDA5-44EB-9374-EBA41BED9C92}"/>
              </a:ext>
            </a:extLst>
          </p:cNvPr>
          <p:cNvSpPr txBox="1"/>
          <p:nvPr userDrawn="1"/>
        </p:nvSpPr>
        <p:spPr>
          <a:xfrm>
            <a:off x="503238" y="3719255"/>
            <a:ext cx="8129587" cy="913070"/>
          </a:xfrm>
          <a:prstGeom prst="rect">
            <a:avLst/>
          </a:prstGeom>
          <a:noFill/>
        </p:spPr>
        <p:txBody>
          <a:bodyPr wrap="square" lIns="0" tIns="0" rIns="0" bIns="0" rtlCol="0">
            <a:spAutoFit/>
          </a:bodyPr>
          <a:lstStyle/>
          <a:p>
            <a:pPr algn="just">
              <a:lnSpc>
                <a:spcPts val="900"/>
              </a:lnSpc>
            </a:pPr>
            <a:r>
              <a:rPr lang="en-GB" sz="700" kern="1200" noProof="0">
                <a:solidFill>
                  <a:schemeClr val="bg2">
                    <a:lumMod val="50000"/>
                  </a:schemeClr>
                </a:solidFill>
                <a:effectLst/>
                <a:latin typeface="Verdana" panose="020B0604030504040204" pitchFamily="34" charset="0"/>
                <a:ea typeface="Verdana" panose="020B0604030504040204" pitchFamily="34" charset="0"/>
                <a:cs typeface="Geneva" charset="0"/>
              </a:rPr>
              <a:t>This publication is for information purposes only and is not a recommendation to engage in investment activities. This publication is provided  “as is” without representation or warranty of any kind. Whilst all reasonable care has been taken to ensure the accuracy of the content. Euronext does not guarantee its accuracy or completeness. Euronext will not be held liable for any loss or damages of any nature ensuing from using. trusting or acting on information provided. No information set out or referred to in this publication shall form the basis of any contract. The creation of rights and obligations in respect of financial products that are traded on the exchanges operated by Euronext’s subsidiaries shall depend solely on the applicable rules of the market operator. All proprietary rights and interest in or connected with this publication shall vest in Euronext. No part of it may be redistributed or reproduced in any form without the prior written permission of Euronext. Euronext refers to Euronext N.V. and its affiliates. Information regarding trademarks and intellectual property rights of Euronext is located at </a:t>
            </a:r>
            <a:r>
              <a:rPr lang="en-GB" sz="700" b="0" u="sng" kern="1200" noProof="0">
                <a:solidFill>
                  <a:schemeClr val="tx1"/>
                </a:solidFill>
                <a:effectLst/>
                <a:latin typeface="Verdana" panose="020B0604030504040204" pitchFamily="34" charset="0"/>
                <a:ea typeface="Verdana" panose="020B0604030504040204" pitchFamily="34" charset="0"/>
                <a:cs typeface="Geneva" charset="0"/>
                <a:hlinkClick r:id="rId2">
                  <a:extLst>
                    <a:ext uri="{A12FA001-AC4F-418D-AE19-62706E023703}">
                      <ahyp:hlinkClr xmlns:ahyp="http://schemas.microsoft.com/office/drawing/2018/hyperlinkcolor" val="tx"/>
                    </a:ext>
                  </a:extLst>
                </a:hlinkClick>
              </a:rPr>
              <a:t>euronext.com/terms-use</a:t>
            </a:r>
            <a:endParaRPr lang="en-GB" sz="700" b="0" kern="1200" noProof="0">
              <a:solidFill>
                <a:schemeClr val="tx1"/>
              </a:solidFill>
              <a:effectLst/>
              <a:latin typeface="Verdana" panose="020B0604030504040204" pitchFamily="34" charset="0"/>
              <a:ea typeface="Verdana" panose="020B0604030504040204" pitchFamily="34" charset="0"/>
              <a:cs typeface="Geneva" charset="0"/>
            </a:endParaRPr>
          </a:p>
          <a:p>
            <a:pPr algn="just">
              <a:lnSpc>
                <a:spcPts val="900"/>
              </a:lnSpc>
            </a:pPr>
            <a:r>
              <a:rPr lang="en-GB" sz="700" kern="1200" noProof="0">
                <a:solidFill>
                  <a:schemeClr val="bg2">
                    <a:lumMod val="50000"/>
                  </a:schemeClr>
                </a:solidFill>
                <a:effectLst/>
                <a:latin typeface="Verdana" panose="020B0604030504040204" pitchFamily="34" charset="0"/>
                <a:ea typeface="Verdana" panose="020B0604030504040204" pitchFamily="34" charset="0"/>
                <a:cs typeface="Geneva" charset="0"/>
              </a:rPr>
              <a:t>© 2024. Euronext N.V. - All rights reserved.</a:t>
            </a:r>
          </a:p>
        </p:txBody>
      </p:sp>
    </p:spTree>
    <p:extLst>
      <p:ext uri="{BB962C8B-B14F-4D97-AF65-F5344CB8AC3E}">
        <p14:creationId xmlns:p14="http://schemas.microsoft.com/office/powerpoint/2010/main" val="2481412616"/>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_Disclaimer">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3" name="TextBox 2">
            <a:extLst>
              <a:ext uri="{FF2B5EF4-FFF2-40B4-BE49-F238E27FC236}">
                <a16:creationId xmlns:a16="http://schemas.microsoft.com/office/drawing/2014/main" id="{3A752289-BDA5-44EB-9374-EBA41BED9C92}"/>
              </a:ext>
            </a:extLst>
          </p:cNvPr>
          <p:cNvSpPr txBox="1"/>
          <p:nvPr userDrawn="1"/>
        </p:nvSpPr>
        <p:spPr>
          <a:xfrm>
            <a:off x="503238" y="3719255"/>
            <a:ext cx="8129587" cy="913070"/>
          </a:xfrm>
          <a:prstGeom prst="rect">
            <a:avLst/>
          </a:prstGeom>
          <a:noFill/>
        </p:spPr>
        <p:txBody>
          <a:bodyPr wrap="square" lIns="0" tIns="0" rIns="0" bIns="0" rtlCol="0">
            <a:spAutoFit/>
          </a:bodyPr>
          <a:lstStyle/>
          <a:p>
            <a:pPr algn="just">
              <a:lnSpc>
                <a:spcPts val="900"/>
              </a:lnSpc>
            </a:pPr>
            <a:r>
              <a:rPr lang="en-US" sz="700" kern="1200">
                <a:solidFill>
                  <a:schemeClr val="bg2">
                    <a:lumMod val="50000"/>
                  </a:schemeClr>
                </a:solidFill>
                <a:effectLst/>
                <a:latin typeface="Verdana" panose="020B0604030504040204" pitchFamily="34" charset="0"/>
                <a:ea typeface="Verdana" panose="020B0604030504040204" pitchFamily="34" charset="0"/>
                <a:cs typeface="Geneva" charset="0"/>
              </a:rPr>
              <a:t>This publication is for information purposes only and is not a recommendation to engage in investment activities. This publication is provided  “as is” without representation or warranty of any kind. Whilst all reasonable care has been taken to ensure the accuracy of the content. Euronext does not guarantee its accuracy or completeness. Euronext will not be held liable for any loss or damages of any nature ensuing from using. trusting or acting on information provided. No information set out or referred to in this publication shall form the basis of any contract. The creation of rights and obligations in respect of financial products that are traded on the exchanges operated by Euronext’s subsidiaries shall depend solely on the applicable rules of the market operator. All proprietary rights and interest in or connected with this publication shall vest in Euronext. No part of it may be redistributed or reproduced in any form without the prior written permission of Euronext. Euronext refers to Euronext N.V. and its affiliates. Information regarding trademarks and intellectual property rights of Euronext is located at </a:t>
            </a:r>
            <a:r>
              <a:rPr lang="en-US" sz="700" b="0" u="sng" kern="1200">
                <a:solidFill>
                  <a:schemeClr val="tx1"/>
                </a:solidFill>
                <a:effectLst/>
                <a:latin typeface="Verdana" panose="020B0604030504040204" pitchFamily="34" charset="0"/>
                <a:ea typeface="Verdana" panose="020B0604030504040204" pitchFamily="34" charset="0"/>
                <a:cs typeface="Geneva" charset="0"/>
                <a:hlinkClick r:id="rId2">
                  <a:extLst>
                    <a:ext uri="{A12FA001-AC4F-418D-AE19-62706E023703}">
                      <ahyp:hlinkClr xmlns:ahyp="http://schemas.microsoft.com/office/drawing/2018/hyperlinkcolor" val="tx"/>
                    </a:ext>
                  </a:extLst>
                </a:hlinkClick>
              </a:rPr>
              <a:t>www.euronext.com/terms-use</a:t>
            </a:r>
            <a:endParaRPr lang="en-US" sz="700" b="0" kern="1200">
              <a:solidFill>
                <a:schemeClr val="tx1"/>
              </a:solidFill>
              <a:effectLst/>
              <a:latin typeface="Verdana" panose="020B0604030504040204" pitchFamily="34" charset="0"/>
              <a:ea typeface="Verdana" panose="020B0604030504040204" pitchFamily="34" charset="0"/>
              <a:cs typeface="Geneva" charset="0"/>
            </a:endParaRPr>
          </a:p>
          <a:p>
            <a:pPr algn="just">
              <a:lnSpc>
                <a:spcPts val="900"/>
              </a:lnSpc>
            </a:pPr>
            <a:r>
              <a:rPr lang="en-US" sz="700" kern="1200">
                <a:solidFill>
                  <a:schemeClr val="bg2">
                    <a:lumMod val="50000"/>
                  </a:schemeClr>
                </a:solidFill>
                <a:effectLst/>
                <a:latin typeface="Verdana" panose="020B0604030504040204" pitchFamily="34" charset="0"/>
                <a:ea typeface="Verdana" panose="020B0604030504040204" pitchFamily="34" charset="0"/>
                <a:cs typeface="Geneva" charset="0"/>
              </a:rPr>
              <a:t>© 2021. Euronext N.V. - All rights reserved.</a:t>
            </a:r>
          </a:p>
        </p:txBody>
      </p:sp>
    </p:spTree>
    <p:extLst>
      <p:ext uri="{BB962C8B-B14F-4D97-AF65-F5344CB8AC3E}">
        <p14:creationId xmlns:p14="http://schemas.microsoft.com/office/powerpoint/2010/main" val="3906066965"/>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R_Disclaimer">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3" name="TextBox 2">
            <a:extLst>
              <a:ext uri="{FF2B5EF4-FFF2-40B4-BE49-F238E27FC236}">
                <a16:creationId xmlns:a16="http://schemas.microsoft.com/office/drawing/2014/main" id="{3A752289-BDA5-44EB-9374-EBA41BED9C92}"/>
              </a:ext>
            </a:extLst>
          </p:cNvPr>
          <p:cNvSpPr txBox="1"/>
          <p:nvPr userDrawn="1"/>
        </p:nvSpPr>
        <p:spPr>
          <a:xfrm>
            <a:off x="503238" y="3719255"/>
            <a:ext cx="8129587" cy="913070"/>
          </a:xfrm>
          <a:prstGeom prst="rect">
            <a:avLst/>
          </a:prstGeom>
          <a:noFill/>
        </p:spPr>
        <p:txBody>
          <a:bodyPr wrap="square" lIns="0" tIns="0" rIns="0" bIns="0" rtlCol="0">
            <a:spAutoFit/>
          </a:bodyPr>
          <a:lstStyle/>
          <a:p>
            <a:pPr algn="just">
              <a:lnSpc>
                <a:spcPts val="900"/>
              </a:lnSpc>
            </a:pPr>
            <a:r>
              <a:rPr lang="fr-FR" sz="700" kern="1200">
                <a:solidFill>
                  <a:schemeClr val="bg2">
                    <a:lumMod val="50000"/>
                  </a:schemeClr>
                </a:solidFill>
                <a:effectLst/>
                <a:latin typeface="Verdana" panose="020B0604030504040204" pitchFamily="34" charset="0"/>
                <a:ea typeface="Verdana" panose="020B0604030504040204" pitchFamily="34" charset="0"/>
                <a:cs typeface="Geneva" charset="0"/>
              </a:rPr>
              <a:t>Cette publication est fournie uniquement à titre d’information et ne constitue pas une recommandation d’investissement. Bien que tout le soin nécessaire ait été apporté à sa rédaction. elle est fournie « en l’état ». sans aucune garantie de sorte qu’Euronext ne peut être tenue responsable de l’utilisation directe ou indirecte des informations contenues dans la présente publication. Aucune information contenue ou à laquelle il est fait référence dans cette publication ne peut être considérée comme créatrice de droits ou d’obligations à la charge d’Euronext. La création de droits et d’obligations afférents à des instruments financiers qui sont négociés sur les marchés organisés par les filiales d’Euronext ne peut résulter que des seules règles de l’opérateur de marché concerné. Tous les droits de propriété et intérêts dans ou liés à cette présentation sont la propriété entière et exclusive d’Euronext. Aucune partie de cette présentation ne saurait être redistribuée ou reproduite sans l’accord préalable écrit de Euronext. Euronext désigne Euronext N.V. et ses affiliés. Pour toute information concernant les marques et droits de propriété intellectuelle d’Euronext. merci de vous référer au site Internet suivant </a:t>
            </a:r>
            <a:r>
              <a:rPr lang="fr-FR" sz="700" u="sng" kern="1200">
                <a:solidFill>
                  <a:schemeClr val="tx1"/>
                </a:solidFill>
                <a:effectLst/>
                <a:latin typeface="Verdana" panose="020B0604030504040204" pitchFamily="34" charset="0"/>
                <a:ea typeface="Verdana" panose="020B0604030504040204" pitchFamily="34" charset="0"/>
                <a:cs typeface="Geneva" charset="0"/>
                <a:hlinkClick r:id="rId2">
                  <a:extLst>
                    <a:ext uri="{A12FA001-AC4F-418D-AE19-62706E023703}">
                      <ahyp:hlinkClr xmlns:ahyp="http://schemas.microsoft.com/office/drawing/2018/hyperlinkcolor" val="tx"/>
                    </a:ext>
                  </a:extLst>
                </a:hlinkClick>
              </a:rPr>
              <a:t>www.euronext.com/terms-use</a:t>
            </a:r>
            <a:endParaRPr lang="en-US" sz="700" kern="1200">
              <a:solidFill>
                <a:schemeClr val="tx1"/>
              </a:solidFill>
              <a:effectLst/>
              <a:latin typeface="Verdana" panose="020B0604030504040204" pitchFamily="34" charset="0"/>
              <a:ea typeface="Verdana" panose="020B0604030504040204" pitchFamily="34" charset="0"/>
              <a:cs typeface="Geneva" charset="0"/>
            </a:endParaRPr>
          </a:p>
          <a:p>
            <a:pPr algn="just">
              <a:lnSpc>
                <a:spcPts val="900"/>
              </a:lnSpc>
            </a:pPr>
            <a:r>
              <a:rPr lang="fr-FR" sz="700" kern="1200">
                <a:solidFill>
                  <a:schemeClr val="bg2">
                    <a:lumMod val="50000"/>
                  </a:schemeClr>
                </a:solidFill>
                <a:effectLst/>
                <a:latin typeface="Verdana" panose="020B0604030504040204" pitchFamily="34" charset="0"/>
                <a:ea typeface="Verdana" panose="020B0604030504040204" pitchFamily="34" charset="0"/>
                <a:cs typeface="Geneva" charset="0"/>
              </a:rPr>
              <a:t>© 2021. Euronext N.V. – Tous droits réservés.</a:t>
            </a:r>
            <a:endParaRPr lang="en-US" sz="700" kern="1200">
              <a:solidFill>
                <a:schemeClr val="bg2">
                  <a:lumMod val="50000"/>
                </a:schemeClr>
              </a:solidFill>
              <a:effectLst/>
              <a:latin typeface="Verdana" panose="020B0604030504040204" pitchFamily="34" charset="0"/>
              <a:ea typeface="Verdana" panose="020B0604030504040204" pitchFamily="34" charset="0"/>
              <a:cs typeface="Geneva" charset="0"/>
            </a:endParaRPr>
          </a:p>
        </p:txBody>
      </p:sp>
    </p:spTree>
    <p:extLst>
      <p:ext uri="{BB962C8B-B14F-4D97-AF65-F5344CB8AC3E}">
        <p14:creationId xmlns:p14="http://schemas.microsoft.com/office/powerpoint/2010/main" val="1130864037"/>
      </p:ext>
    </p:extLst>
  </p:cSld>
  <p:clrMapOvr>
    <a:masterClrMapping/>
  </p:clrMapOvr>
  <p:extLst>
    <p:ext uri="{DCECCB84-F9BA-43D5-87BE-67443E8EF086}">
      <p15:sldGuideLst xmlns:p15="http://schemas.microsoft.com/office/powerpoint/2012/main">
        <p15:guide id="1" orient="horz" pos="123"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L_Disclaimer">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3" name="TextBox 2">
            <a:extLst>
              <a:ext uri="{FF2B5EF4-FFF2-40B4-BE49-F238E27FC236}">
                <a16:creationId xmlns:a16="http://schemas.microsoft.com/office/drawing/2014/main" id="{3A752289-BDA5-44EB-9374-EBA41BED9C92}"/>
              </a:ext>
            </a:extLst>
          </p:cNvPr>
          <p:cNvSpPr txBox="1"/>
          <p:nvPr userDrawn="1"/>
        </p:nvSpPr>
        <p:spPr>
          <a:xfrm>
            <a:off x="503238" y="3488412"/>
            <a:ext cx="8129587" cy="1143903"/>
          </a:xfrm>
          <a:prstGeom prst="rect">
            <a:avLst/>
          </a:prstGeom>
          <a:noFill/>
        </p:spPr>
        <p:txBody>
          <a:bodyPr wrap="square" lIns="0" tIns="0" rIns="0" bIns="0" rtlCol="0">
            <a:spAutoFit/>
          </a:bodyPr>
          <a:lstStyle/>
          <a:p>
            <a:pPr algn="just">
              <a:lnSpc>
                <a:spcPts val="900"/>
              </a:lnSpc>
            </a:pPr>
            <a:r>
              <a:rPr lang="nl-NL" sz="700" kern="1200">
                <a:solidFill>
                  <a:schemeClr val="bg2">
                    <a:lumMod val="50000"/>
                  </a:schemeClr>
                </a:solidFill>
                <a:effectLst/>
                <a:latin typeface="Verdana" panose="020B0604030504040204" pitchFamily="34" charset="0"/>
                <a:ea typeface="Verdana" panose="020B0604030504040204" pitchFamily="34" charset="0"/>
                <a:cs typeface="Geneva" charset="0"/>
              </a:rPr>
              <a:t>Deze publicatie is louter informatief en vormt geen beleggingsadvies. Deze publicatie. wordt aangeboden zoals ze is zonder enige waarborg of garantie van welke aard dan ook. Hoewel de nodige aandacht werd besteed aan de opstelling van de inhoud. geeft Euronext geen garantie met betrekking tot de juistheid. geschiktheid of volledigheid van de informatie in deze publicatie. Euronext kan niet aansprakelijk gesteld worden voor enig verlies of schade van welke aard dan ook. voortvloeiend uit het gebruik van. het vertrouwen op of het handelen ten gevolge van de verstrekte informatie. De inhoud van deze publicatie of informatie waarnaar in deze publicatie wordt verwezen vormt in geen geval de basis voor enig contract. Het ontstaan van rechten en verplichtingen met betrekking tot financiële producten die worden verhandeld op beurzen die worden geëxploiteerd door dochterondernemingen van Euronext is volledig afhankelijk van de van toepassing zijnde regels van de marktexploitant. Alle eigendomsrechten en belangen in of met betrekking tot deze publicatie behoren toe aan Euronext. Deze publicatie of delen daarvan mogen zonder voorafgaande schriftelijke toestemming van Euronext niet worden verspreid of verveelvoudigd. Euronext omvat Euronext N.V. en de aan haar gelieerde ondernemingen. Informatie met betrekking tot merken en intellectuele eigendomsrechten van Euronext is beschikbaar op de volgende website: </a:t>
            </a:r>
            <a:r>
              <a:rPr lang="nl-NL" sz="700" u="sng" kern="1200">
                <a:solidFill>
                  <a:schemeClr val="tx1"/>
                </a:solidFill>
                <a:effectLst/>
                <a:latin typeface="Verdana" panose="020B0604030504040204" pitchFamily="34" charset="0"/>
                <a:ea typeface="Verdana" panose="020B0604030504040204" pitchFamily="34" charset="0"/>
                <a:cs typeface="Geneva" charset="0"/>
                <a:hlinkClick r:id="rId2">
                  <a:extLst>
                    <a:ext uri="{A12FA001-AC4F-418D-AE19-62706E023703}">
                      <ahyp:hlinkClr xmlns:ahyp="http://schemas.microsoft.com/office/drawing/2018/hyperlinkcolor" val="tx"/>
                    </a:ext>
                  </a:extLst>
                </a:hlinkClick>
              </a:rPr>
              <a:t>www.euronext.com/terms-use</a:t>
            </a:r>
            <a:endParaRPr lang="en-US" sz="700" kern="1200">
              <a:solidFill>
                <a:schemeClr val="tx1"/>
              </a:solidFill>
              <a:effectLst/>
              <a:latin typeface="Verdana" panose="020B0604030504040204" pitchFamily="34" charset="0"/>
              <a:ea typeface="Verdana" panose="020B0604030504040204" pitchFamily="34" charset="0"/>
              <a:cs typeface="Geneva" charset="0"/>
            </a:endParaRPr>
          </a:p>
          <a:p>
            <a:pPr algn="just">
              <a:lnSpc>
                <a:spcPts val="900"/>
              </a:lnSpc>
            </a:pPr>
            <a:r>
              <a:rPr lang="nl-NL" sz="700" kern="1200">
                <a:solidFill>
                  <a:schemeClr val="bg2">
                    <a:lumMod val="50000"/>
                  </a:schemeClr>
                </a:solidFill>
                <a:effectLst/>
                <a:latin typeface="Verdana" panose="020B0604030504040204" pitchFamily="34" charset="0"/>
                <a:ea typeface="Verdana" panose="020B0604030504040204" pitchFamily="34" charset="0"/>
                <a:cs typeface="Geneva" charset="0"/>
              </a:rPr>
              <a:t>© 2021 Euronext N.V. – Alle rechten voorbehouden.</a:t>
            </a:r>
            <a:endParaRPr lang="en-US" sz="700" kern="1200">
              <a:solidFill>
                <a:schemeClr val="bg2">
                  <a:lumMod val="50000"/>
                </a:schemeClr>
              </a:solidFill>
              <a:effectLst/>
              <a:latin typeface="Verdana" panose="020B0604030504040204" pitchFamily="34" charset="0"/>
              <a:ea typeface="Verdana" panose="020B0604030504040204" pitchFamily="34" charset="0"/>
              <a:cs typeface="Geneva" charset="0"/>
            </a:endParaRPr>
          </a:p>
        </p:txBody>
      </p:sp>
    </p:spTree>
    <p:extLst>
      <p:ext uri="{BB962C8B-B14F-4D97-AF65-F5344CB8AC3E}">
        <p14:creationId xmlns:p14="http://schemas.microsoft.com/office/powerpoint/2010/main" val="11331153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T_Disclaimer">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3" name="TextBox 2">
            <a:extLst>
              <a:ext uri="{FF2B5EF4-FFF2-40B4-BE49-F238E27FC236}">
                <a16:creationId xmlns:a16="http://schemas.microsoft.com/office/drawing/2014/main" id="{3A752289-BDA5-44EB-9374-EBA41BED9C92}"/>
              </a:ext>
            </a:extLst>
          </p:cNvPr>
          <p:cNvSpPr txBox="1"/>
          <p:nvPr userDrawn="1"/>
        </p:nvSpPr>
        <p:spPr>
          <a:xfrm>
            <a:off x="503238" y="3603838"/>
            <a:ext cx="8129587" cy="1028487"/>
          </a:xfrm>
          <a:prstGeom prst="rect">
            <a:avLst/>
          </a:prstGeom>
          <a:noFill/>
        </p:spPr>
        <p:txBody>
          <a:bodyPr wrap="square" lIns="0" tIns="0" rIns="0" bIns="0" rtlCol="0">
            <a:spAutoFit/>
          </a:bodyPr>
          <a:lstStyle/>
          <a:p>
            <a:pPr algn="just">
              <a:lnSpc>
                <a:spcPts val="900"/>
              </a:lnSpc>
            </a:pPr>
            <a:r>
              <a:rPr lang="pt-PT" sz="700" kern="1200">
                <a:solidFill>
                  <a:schemeClr val="bg2">
                    <a:lumMod val="50000"/>
                  </a:schemeClr>
                </a:solidFill>
                <a:effectLst/>
                <a:latin typeface="Verdana" panose="020B0604030504040204" pitchFamily="34" charset="0"/>
                <a:ea typeface="Verdana" panose="020B0604030504040204" pitchFamily="34" charset="0"/>
                <a:cs typeface="Geneva" charset="0"/>
              </a:rPr>
              <a:t>O conteúdo desta publicação é unicamente informativo e não constitui uma recomendação para efectuar investimentos. O conteúdo desta publicação é prestado “como se apresenta”. sem representação ou garantia de qualquer natureza. Apesar de todo o cuidado para assegurar a exactidão do conteúdo. a Euronext não garante a sua fiabilidade ou a sua completude. A Euronext não se considera responsável por qualquer perda ou dano de qualquer natureza. resultante do uso. actuação ou confiança depositada na informação facultada. Nenhuma informação constante ou mencionada nesta publicação constitui base para a celebração de qualquer contrato. A criação de direitos e de obrigações referentes a instrumentos financeiros que são negociados nos mercados geridos pelas sucursais da Euronext só podem resultar das regras aplicáveis ao operador de mercado em questão. A Euronext é titular de todos os direitos ou benefícios resultantes ou referentes a esta publicação. Não pode ser efectuada qualquer redistribuição ou reprodução sem a autorização prévia e escrita da Euronext. A Euronext refere-se à Euronext N.V. e suas subsidiárias. A informação relativa às marcas e aos direitos de propriedade intelectual da Euronext consta em </a:t>
            </a:r>
            <a:r>
              <a:rPr lang="pt-PT" sz="700" u="sng" kern="1200">
                <a:solidFill>
                  <a:schemeClr val="tx1"/>
                </a:solidFill>
                <a:effectLst/>
                <a:latin typeface="Verdana" panose="020B0604030504040204" pitchFamily="34" charset="0"/>
                <a:ea typeface="Verdana" panose="020B0604030504040204" pitchFamily="34" charset="0"/>
                <a:cs typeface="Geneva" charset="0"/>
                <a:hlinkClick r:id="rId2">
                  <a:extLst>
                    <a:ext uri="{A12FA001-AC4F-418D-AE19-62706E023703}">
                      <ahyp:hlinkClr xmlns:ahyp="http://schemas.microsoft.com/office/drawing/2018/hyperlinkcolor" val="tx"/>
                    </a:ext>
                  </a:extLst>
                </a:hlinkClick>
              </a:rPr>
              <a:t>www.euronext.com/terms-use</a:t>
            </a:r>
            <a:endParaRPr lang="en-US" sz="700" kern="1200">
              <a:solidFill>
                <a:schemeClr val="tx1"/>
              </a:solidFill>
              <a:effectLst/>
              <a:latin typeface="Verdana" panose="020B0604030504040204" pitchFamily="34" charset="0"/>
              <a:ea typeface="Verdana" panose="020B0604030504040204" pitchFamily="34" charset="0"/>
              <a:cs typeface="Geneva" charset="0"/>
            </a:endParaRPr>
          </a:p>
          <a:p>
            <a:pPr algn="just">
              <a:lnSpc>
                <a:spcPts val="900"/>
              </a:lnSpc>
            </a:pPr>
            <a:r>
              <a:rPr lang="pt-PT" sz="700" kern="1200">
                <a:solidFill>
                  <a:schemeClr val="bg2">
                    <a:lumMod val="50000"/>
                  </a:schemeClr>
                </a:solidFill>
                <a:effectLst/>
                <a:latin typeface="Verdana" panose="020B0604030504040204" pitchFamily="34" charset="0"/>
                <a:ea typeface="Verdana" panose="020B0604030504040204" pitchFamily="34" charset="0"/>
                <a:cs typeface="Geneva" charset="0"/>
              </a:rPr>
              <a:t>© 2021. Euronext N.V. – Todos os direitos reservados.</a:t>
            </a:r>
            <a:endParaRPr lang="en-US" sz="700" kern="1200">
              <a:solidFill>
                <a:schemeClr val="bg2">
                  <a:lumMod val="50000"/>
                </a:schemeClr>
              </a:solidFill>
              <a:effectLst/>
              <a:latin typeface="Verdana" panose="020B0604030504040204" pitchFamily="34" charset="0"/>
              <a:ea typeface="Verdana" panose="020B0604030504040204" pitchFamily="34" charset="0"/>
              <a:cs typeface="Geneva" charset="0"/>
            </a:endParaRPr>
          </a:p>
        </p:txBody>
      </p:sp>
    </p:spTree>
    <p:extLst>
      <p:ext uri="{BB962C8B-B14F-4D97-AF65-F5344CB8AC3E}">
        <p14:creationId xmlns:p14="http://schemas.microsoft.com/office/powerpoint/2010/main" val="379573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_Picture_Growth_0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41DBE2-12A3-4779-98A9-AB253989E57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7505" y="51470"/>
            <a:ext cx="8928986" cy="5040560"/>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632051"/>
            <a:ext cx="9158289" cy="1511449"/>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CC3207-E0EA-4609-980C-9095209F5E09}"/>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02EAD81-6EAF-4066-B661-75116A4C9AD8}"/>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84295FAA-89E9-417A-9CA3-B8292D43D647}"/>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a:p>
        </p:txBody>
      </p:sp>
      <p:sp>
        <p:nvSpPr>
          <p:cNvPr id="19" name="Text Placeholder 14">
            <a:extLst>
              <a:ext uri="{FF2B5EF4-FFF2-40B4-BE49-F238E27FC236}">
                <a16:creationId xmlns:a16="http://schemas.microsoft.com/office/drawing/2014/main" id="{FEACC267-DB79-4257-99B5-AC5057BB22F3}"/>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a:t>Date here</a:t>
            </a:r>
            <a:endParaRPr lang="fr-FR"/>
          </a:p>
        </p:txBody>
      </p:sp>
      <p:sp>
        <p:nvSpPr>
          <p:cNvPr id="21" name="Title 1">
            <a:extLst>
              <a:ext uri="{FF2B5EF4-FFF2-40B4-BE49-F238E27FC236}">
                <a16:creationId xmlns:a16="http://schemas.microsoft.com/office/drawing/2014/main" id="{0F5302AB-D352-4E25-A672-5C622F94F546}"/>
              </a:ext>
            </a:extLst>
          </p:cNvPr>
          <p:cNvSpPr>
            <a:spLocks noGrp="1"/>
          </p:cNvSpPr>
          <p:nvPr>
            <p:ph type="title" hasCustomPrompt="1"/>
          </p:nvPr>
        </p:nvSpPr>
        <p:spPr>
          <a:xfrm>
            <a:off x="571122"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p>
        </p:txBody>
      </p:sp>
      <p:pic>
        <p:nvPicPr>
          <p:cNvPr id="15" name="Picture 14" descr="A picture containing graphical user interface&#10;&#10;Description automatically generated">
            <a:extLst>
              <a:ext uri="{FF2B5EF4-FFF2-40B4-BE49-F238E27FC236}">
                <a16:creationId xmlns:a16="http://schemas.microsoft.com/office/drawing/2014/main" id="{93AE38FB-F463-4CF5-94CE-3834D7664AFE}"/>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2605588837"/>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genda_Slide">
    <p:bg>
      <p:bgPr>
        <a:solidFill>
          <a:schemeClr val="bg1"/>
        </a:solidFill>
        <a:effectLst/>
      </p:bgPr>
    </p:bg>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0" name="Text Placeholder 9">
            <a:extLst>
              <a:ext uri="{FF2B5EF4-FFF2-40B4-BE49-F238E27FC236}">
                <a16:creationId xmlns:a16="http://schemas.microsoft.com/office/drawing/2014/main" id="{EDBF1764-2E5E-444F-995F-984B38FE89E8}"/>
              </a:ext>
            </a:extLst>
          </p:cNvPr>
          <p:cNvSpPr>
            <a:spLocks noGrp="1"/>
          </p:cNvSpPr>
          <p:nvPr>
            <p:ph type="body" sz="quarter" idx="11" hasCustomPrompt="1"/>
          </p:nvPr>
        </p:nvSpPr>
        <p:spPr>
          <a:xfrm>
            <a:off x="517525" y="1109905"/>
            <a:ext cx="8105775" cy="3519245"/>
          </a:xfrm>
          <a:prstGeom prst="rect">
            <a:avLst/>
          </a:prstGeom>
        </p:spPr>
        <p:txBody>
          <a:bodyPr>
            <a:noAutofit/>
          </a:bodyPr>
          <a:lstStyle>
            <a:lvl1pPr marL="342900" marR="0" indent="-342900" algn="l" defTabSz="914400" rtl="0" eaLnBrk="1" fontAlgn="base" latinLnBrk="0" hangingPunct="1">
              <a:lnSpc>
                <a:spcPct val="100000"/>
              </a:lnSpc>
              <a:spcBef>
                <a:spcPct val="0"/>
              </a:spcBef>
              <a:spcAft>
                <a:spcPts val="1000"/>
              </a:spcAft>
              <a:buClr>
                <a:schemeClr val="tx1"/>
              </a:buClr>
              <a:buSzPct val="125000"/>
              <a:buFont typeface="+mj-lt"/>
              <a:buAutoNum type="arabicPeriod"/>
              <a:tabLst/>
              <a:defRPr sz="1200" b="1" cap="none" baseline="0">
                <a:solidFill>
                  <a:schemeClr val="bg2">
                    <a:lumMod val="25000"/>
                  </a:schemeClr>
                </a:solidFill>
              </a:defRPr>
            </a:lvl1pPr>
          </a:lstStyle>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r>
              <a:rPr lang="en-US"/>
              <a:t>Add title here</a:t>
            </a:r>
          </a:p>
          <a:p>
            <a:pPr lvl="0"/>
            <a:endParaRPr lang="en-US"/>
          </a:p>
        </p:txBody>
      </p:sp>
      <p:sp>
        <p:nvSpPr>
          <p:cNvPr id="16" name="Rectangle 15">
            <a:extLst>
              <a:ext uri="{FF2B5EF4-FFF2-40B4-BE49-F238E27FC236}">
                <a16:creationId xmlns:a16="http://schemas.microsoft.com/office/drawing/2014/main" id="{D39B71C1-C9B0-4A8A-A32A-ADF586A1C616}"/>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itle 2">
            <a:extLst>
              <a:ext uri="{FF2B5EF4-FFF2-40B4-BE49-F238E27FC236}">
                <a16:creationId xmlns:a16="http://schemas.microsoft.com/office/drawing/2014/main" id="{60EFB75F-2A22-4920-80F0-8170F20A9A7F}"/>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endParaRPr lang="en-GB"/>
          </a:p>
        </p:txBody>
      </p:sp>
      <p:pic>
        <p:nvPicPr>
          <p:cNvPr id="6" name="Picture 5">
            <a:extLst>
              <a:ext uri="{FF2B5EF4-FFF2-40B4-BE49-F238E27FC236}">
                <a16:creationId xmlns:a16="http://schemas.microsoft.com/office/drawing/2014/main" id="{C0A15026-61C8-416A-B1F4-5B1BA349902F}"/>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20062279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imple slide_01">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5" name="Rectangle 14">
            <a:extLst>
              <a:ext uri="{FF2B5EF4-FFF2-40B4-BE49-F238E27FC236}">
                <a16:creationId xmlns:a16="http://schemas.microsoft.com/office/drawing/2014/main" id="{77E627AB-F30C-41B7-B74D-1B1B9E524076}"/>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itle Placeholder 8">
            <a:extLst>
              <a:ext uri="{FF2B5EF4-FFF2-40B4-BE49-F238E27FC236}">
                <a16:creationId xmlns:a16="http://schemas.microsoft.com/office/drawing/2014/main" id="{0A43AEF1-D14F-4BDB-8204-C5C000254F19}"/>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16" name="Text Placeholder 6">
            <a:extLst>
              <a:ext uri="{FF2B5EF4-FFF2-40B4-BE49-F238E27FC236}">
                <a16:creationId xmlns:a16="http://schemas.microsoft.com/office/drawing/2014/main" id="{1F97CABE-4D15-4CD2-ADF5-2B8921C34F1C}"/>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
        <p:nvSpPr>
          <p:cNvPr id="4" name="Text Placeholder 3">
            <a:extLst>
              <a:ext uri="{FF2B5EF4-FFF2-40B4-BE49-F238E27FC236}">
                <a16:creationId xmlns:a16="http://schemas.microsoft.com/office/drawing/2014/main" id="{2AF66582-FA36-40C4-8BCD-9751B57E16D5}"/>
              </a:ext>
            </a:extLst>
          </p:cNvPr>
          <p:cNvSpPr>
            <a:spLocks noGrp="1"/>
          </p:cNvSpPr>
          <p:nvPr>
            <p:ph type="body" sz="quarter" idx="35" hasCustomPrompt="1"/>
          </p:nvPr>
        </p:nvSpPr>
        <p:spPr>
          <a:xfrm>
            <a:off x="512762" y="1275606"/>
            <a:ext cx="8115300" cy="3353545"/>
          </a:xfrm>
          <a:prstGeom prst="rect">
            <a:avLst/>
          </a:prstGeom>
        </p:spPr>
        <p:txBody>
          <a:bodyPr/>
          <a:lstStyle>
            <a:lvl1pPr>
              <a:defRPr sz="1400"/>
            </a:lvl1pPr>
          </a:lstStyle>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6150F40-8687-4FEE-B5EE-F5DDEB8DEDD4}"/>
              </a:ext>
            </a:extLst>
          </p:cNvPr>
          <p:cNvSpPr>
            <a:spLocks noGrp="1"/>
          </p:cNvSpPr>
          <p:nvPr>
            <p:ph type="body" sz="quarter" idx="17" hasCustomPrompt="1"/>
          </p:nvPr>
        </p:nvSpPr>
        <p:spPr>
          <a:xfrm>
            <a:off x="517525" y="771550"/>
            <a:ext cx="5782667"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latin typeface="Verdana" panose="020B0604030504040204" pitchFamily="34" charset="0"/>
                <a:ea typeface="Verdana" panose="020B0604030504040204" pitchFamily="34" charset="0"/>
              </a:defRPr>
            </a:lvl1pPr>
          </a:lstStyle>
          <a:p>
            <a:pPr lvl="0"/>
            <a:r>
              <a:rPr lang="en-US"/>
              <a:t>Subtitle</a:t>
            </a:r>
          </a:p>
        </p:txBody>
      </p:sp>
      <p:pic>
        <p:nvPicPr>
          <p:cNvPr id="8" name="Picture 7">
            <a:extLst>
              <a:ext uri="{FF2B5EF4-FFF2-40B4-BE49-F238E27FC236}">
                <a16:creationId xmlns:a16="http://schemas.microsoft.com/office/drawing/2014/main" id="{D9B71EC3-4B17-423D-BC88-FC0AE80D1305}"/>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30139368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imple slide_01">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5" name="Rectangle 14">
            <a:extLst>
              <a:ext uri="{FF2B5EF4-FFF2-40B4-BE49-F238E27FC236}">
                <a16:creationId xmlns:a16="http://schemas.microsoft.com/office/drawing/2014/main" id="{77E627AB-F30C-41B7-B74D-1B1B9E524076}"/>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itle Placeholder 8">
            <a:extLst>
              <a:ext uri="{FF2B5EF4-FFF2-40B4-BE49-F238E27FC236}">
                <a16:creationId xmlns:a16="http://schemas.microsoft.com/office/drawing/2014/main" id="{0A43AEF1-D14F-4BDB-8204-C5C000254F19}"/>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16" name="Text Placeholder 6">
            <a:extLst>
              <a:ext uri="{FF2B5EF4-FFF2-40B4-BE49-F238E27FC236}">
                <a16:creationId xmlns:a16="http://schemas.microsoft.com/office/drawing/2014/main" id="{1F97CABE-4D15-4CD2-ADF5-2B8921C34F1C}"/>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
        <p:nvSpPr>
          <p:cNvPr id="4" name="Text Placeholder 3">
            <a:extLst>
              <a:ext uri="{FF2B5EF4-FFF2-40B4-BE49-F238E27FC236}">
                <a16:creationId xmlns:a16="http://schemas.microsoft.com/office/drawing/2014/main" id="{2AF66582-FA36-40C4-8BCD-9751B57E16D5}"/>
              </a:ext>
            </a:extLst>
          </p:cNvPr>
          <p:cNvSpPr>
            <a:spLocks noGrp="1"/>
          </p:cNvSpPr>
          <p:nvPr>
            <p:ph type="body" sz="quarter" idx="35" hasCustomPrompt="1"/>
          </p:nvPr>
        </p:nvSpPr>
        <p:spPr>
          <a:xfrm>
            <a:off x="512762" y="1275606"/>
            <a:ext cx="8115300" cy="3353545"/>
          </a:xfrm>
          <a:prstGeom prst="rect">
            <a:avLst/>
          </a:prstGeom>
        </p:spPr>
        <p:txBody>
          <a:bodyPr/>
          <a:lstStyle>
            <a:lvl1pPr>
              <a:defRPr sz="1400"/>
            </a:lvl1pPr>
          </a:lstStyle>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46150F40-8687-4FEE-B5EE-F5DDEB8DEDD4}"/>
              </a:ext>
            </a:extLst>
          </p:cNvPr>
          <p:cNvSpPr>
            <a:spLocks noGrp="1"/>
          </p:cNvSpPr>
          <p:nvPr>
            <p:ph type="body" sz="quarter" idx="17" hasCustomPrompt="1"/>
          </p:nvPr>
        </p:nvSpPr>
        <p:spPr>
          <a:xfrm>
            <a:off x="517525" y="771550"/>
            <a:ext cx="5782667"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latin typeface="Verdana" panose="020B0604030504040204" pitchFamily="34" charset="0"/>
                <a:ea typeface="Verdana" panose="020B0604030504040204" pitchFamily="34" charset="0"/>
              </a:defRPr>
            </a:lvl1pPr>
          </a:lstStyle>
          <a:p>
            <a:pPr lvl="0"/>
            <a:r>
              <a:rPr lang="en-US"/>
              <a:t>Subtitle</a:t>
            </a:r>
          </a:p>
        </p:txBody>
      </p:sp>
      <p:pic>
        <p:nvPicPr>
          <p:cNvPr id="8" name="Picture 7">
            <a:extLst>
              <a:ext uri="{FF2B5EF4-FFF2-40B4-BE49-F238E27FC236}">
                <a16:creationId xmlns:a16="http://schemas.microsoft.com/office/drawing/2014/main" id="{B054AA60-C378-4F91-8BCE-07C09D5D0337}"/>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100244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imple slide_02">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8" name="Text Placeholder 6">
            <a:extLst>
              <a:ext uri="{FF2B5EF4-FFF2-40B4-BE49-F238E27FC236}">
                <a16:creationId xmlns:a16="http://schemas.microsoft.com/office/drawing/2014/main" id="{22165D12-AFEC-47FD-AFA7-13DF75D39E84}"/>
              </a:ext>
            </a:extLst>
          </p:cNvPr>
          <p:cNvSpPr>
            <a:spLocks noGrp="1"/>
          </p:cNvSpPr>
          <p:nvPr>
            <p:ph type="body" sz="quarter" idx="17" hasCustomPrompt="1"/>
          </p:nvPr>
        </p:nvSpPr>
        <p:spPr>
          <a:xfrm>
            <a:off x="517525" y="771550"/>
            <a:ext cx="8105775"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latin typeface="Verdana" panose="020B0604030504040204" pitchFamily="34" charset="0"/>
                <a:ea typeface="Verdana" panose="020B0604030504040204" pitchFamily="34" charset="0"/>
              </a:defRPr>
            </a:lvl1pPr>
          </a:lstStyle>
          <a:p>
            <a:pPr lvl="0"/>
            <a:r>
              <a:rPr lang="en-US"/>
              <a:t>Subtitle</a:t>
            </a:r>
          </a:p>
        </p:txBody>
      </p:sp>
      <p:sp>
        <p:nvSpPr>
          <p:cNvPr id="30" name="Text Placeholder 7">
            <a:extLst>
              <a:ext uri="{FF2B5EF4-FFF2-40B4-BE49-F238E27FC236}">
                <a16:creationId xmlns:a16="http://schemas.microsoft.com/office/drawing/2014/main" id="{CD692748-7DE0-47F3-949C-986CAA246CEB}"/>
              </a:ext>
            </a:extLst>
          </p:cNvPr>
          <p:cNvSpPr>
            <a:spLocks noGrp="1"/>
          </p:cNvSpPr>
          <p:nvPr>
            <p:ph type="body" sz="quarter" idx="31" hasCustomPrompt="1"/>
          </p:nvPr>
        </p:nvSpPr>
        <p:spPr>
          <a:xfrm>
            <a:off x="517524" y="1359733"/>
            <a:ext cx="2489154" cy="3269417"/>
          </a:xfrm>
          <a:prstGeom prst="rect">
            <a:avLst/>
          </a:prstGeom>
        </p:spPr>
        <p:txBody>
          <a:bodyPr lIns="0" tIns="0" rIns="0" bIns="0">
            <a:normAutofit/>
          </a:bodyPr>
          <a:lstStyle>
            <a:lvl1pPr marL="0" indent="0">
              <a:spcAft>
                <a:spcPts val="400"/>
              </a:spcAft>
              <a:buClr>
                <a:schemeClr val="tx1"/>
              </a:buClr>
              <a:buFont typeface="Wingdings" panose="05000000000000000000" pitchFamily="2" charset="2"/>
              <a:buNone/>
              <a:defRPr sz="1200" b="0">
                <a:solidFill>
                  <a:schemeClr val="bg2">
                    <a:lumMod val="50000"/>
                  </a:schemeClr>
                </a:solidFill>
              </a:defRPr>
            </a:lvl1pPr>
            <a:lvl3pPr marL="414000" indent="-180000">
              <a:spcAft>
                <a:spcPts val="400"/>
              </a:spcAft>
              <a:buClr>
                <a:schemeClr val="tx1"/>
              </a:buClr>
              <a:defRPr sz="1100">
                <a:solidFill>
                  <a:schemeClr val="bg2">
                    <a:lumMod val="50000"/>
                  </a:schemeClr>
                </a:solidFill>
              </a:defRPr>
            </a:lvl3pPr>
            <a:lvl4pPr marL="467188" indent="0">
              <a:spcAft>
                <a:spcPts val="400"/>
              </a:spcAft>
              <a:buClr>
                <a:schemeClr val="accent6"/>
              </a:buClr>
              <a:buFont typeface="Wingdings" panose="05000000000000000000" pitchFamily="2" charset="2"/>
              <a:buNone/>
              <a:defRPr sz="1000">
                <a:solidFill>
                  <a:schemeClr val="bg2">
                    <a:lumMod val="50000"/>
                  </a:schemeClr>
                </a:solidFill>
              </a:defRPr>
            </a:lvl4pPr>
            <a:lvl5pPr marL="803275" indent="-144000">
              <a:spcAft>
                <a:spcPts val="400"/>
              </a:spcAft>
              <a:buClr>
                <a:schemeClr val="accent6"/>
              </a:buClr>
              <a:buFont typeface="Calibri" panose="020F0502020204030204" pitchFamily="34" charset="0"/>
              <a:buChar char="–"/>
              <a:defRPr sz="1000">
                <a:solidFill>
                  <a:schemeClr val="bg2">
                    <a:lumMod val="50000"/>
                  </a:schemeClr>
                </a:solidFill>
              </a:defRPr>
            </a:lvl5pPr>
          </a:lstStyle>
          <a:p>
            <a:pPr lvl="0"/>
            <a:r>
              <a:rPr lang="en-US"/>
              <a:t>Add text here</a:t>
            </a:r>
          </a:p>
        </p:txBody>
      </p:sp>
      <p:sp>
        <p:nvSpPr>
          <p:cNvPr id="10" name="Text Placeholder 7">
            <a:extLst>
              <a:ext uri="{FF2B5EF4-FFF2-40B4-BE49-F238E27FC236}">
                <a16:creationId xmlns:a16="http://schemas.microsoft.com/office/drawing/2014/main" id="{EDBC5359-89E0-4981-BD91-A077F8C3FAA5}"/>
              </a:ext>
            </a:extLst>
          </p:cNvPr>
          <p:cNvSpPr>
            <a:spLocks noGrp="1"/>
          </p:cNvSpPr>
          <p:nvPr>
            <p:ph type="body" sz="quarter" idx="32" hasCustomPrompt="1"/>
          </p:nvPr>
        </p:nvSpPr>
        <p:spPr>
          <a:xfrm>
            <a:off x="3325835" y="1359733"/>
            <a:ext cx="2489154" cy="3269417"/>
          </a:xfrm>
          <a:prstGeom prst="rect">
            <a:avLst/>
          </a:prstGeom>
        </p:spPr>
        <p:txBody>
          <a:bodyPr lIns="0" tIns="0" rIns="0" bIns="0">
            <a:normAutofit/>
          </a:bodyPr>
          <a:lstStyle>
            <a:lvl1pPr marL="0" indent="0">
              <a:lnSpc>
                <a:spcPct val="100000"/>
              </a:lnSpc>
              <a:spcAft>
                <a:spcPts val="400"/>
              </a:spcAft>
              <a:buClr>
                <a:schemeClr val="tx1"/>
              </a:buClr>
              <a:buFont typeface="Wingdings" panose="05000000000000000000" pitchFamily="2" charset="2"/>
              <a:buNone/>
              <a:defRPr sz="1200" b="0">
                <a:solidFill>
                  <a:schemeClr val="bg2">
                    <a:lumMod val="50000"/>
                  </a:schemeClr>
                </a:solidFill>
              </a:defRPr>
            </a:lvl1pPr>
            <a:lvl3pPr marL="414000" indent="-180000">
              <a:lnSpc>
                <a:spcPct val="100000"/>
              </a:lnSpc>
              <a:spcAft>
                <a:spcPts val="400"/>
              </a:spcAft>
              <a:buClr>
                <a:schemeClr val="tx1"/>
              </a:buClr>
              <a:defRPr sz="1100">
                <a:solidFill>
                  <a:schemeClr val="bg2">
                    <a:lumMod val="50000"/>
                  </a:schemeClr>
                </a:solidFill>
              </a:defRPr>
            </a:lvl3pPr>
            <a:lvl4pPr marL="467188" indent="0">
              <a:lnSpc>
                <a:spcPct val="100000"/>
              </a:lnSpc>
              <a:spcAft>
                <a:spcPts val="400"/>
              </a:spcAft>
              <a:buClr>
                <a:schemeClr val="accent6"/>
              </a:buClr>
              <a:buFont typeface="Wingdings" panose="05000000000000000000" pitchFamily="2" charset="2"/>
              <a:buNone/>
              <a:defRPr sz="1000">
                <a:solidFill>
                  <a:schemeClr val="bg2">
                    <a:lumMod val="50000"/>
                  </a:schemeClr>
                </a:solidFill>
              </a:defRPr>
            </a:lvl4pPr>
            <a:lvl5pPr marL="803275" indent="-144000">
              <a:lnSpc>
                <a:spcPct val="100000"/>
              </a:lnSpc>
              <a:spcAft>
                <a:spcPts val="400"/>
              </a:spcAft>
              <a:buClr>
                <a:schemeClr val="accent6"/>
              </a:buClr>
              <a:buFont typeface="Calibri" panose="020F0502020204030204" pitchFamily="34" charset="0"/>
              <a:buChar char="–"/>
              <a:defRPr sz="1000">
                <a:solidFill>
                  <a:schemeClr val="bg2">
                    <a:lumMod val="50000"/>
                  </a:schemeClr>
                </a:solidFill>
              </a:defRPr>
            </a:lvl5pPr>
          </a:lstStyle>
          <a:p>
            <a:pPr lvl="0"/>
            <a:r>
              <a:rPr lang="en-US"/>
              <a:t>Add text here</a:t>
            </a:r>
          </a:p>
        </p:txBody>
      </p:sp>
      <p:sp>
        <p:nvSpPr>
          <p:cNvPr id="12" name="Title Placeholder 8">
            <a:extLst>
              <a:ext uri="{FF2B5EF4-FFF2-40B4-BE49-F238E27FC236}">
                <a16:creationId xmlns:a16="http://schemas.microsoft.com/office/drawing/2014/main" id="{FC3A9795-B5B9-439F-BA26-5A16C6E29517}"/>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13" name="Rectangle 12">
            <a:extLst>
              <a:ext uri="{FF2B5EF4-FFF2-40B4-BE49-F238E27FC236}">
                <a16:creationId xmlns:a16="http://schemas.microsoft.com/office/drawing/2014/main" id="{E767508A-8109-4CD7-8AD0-B9600CA8FC32}"/>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Text Placeholder 6">
            <a:extLst>
              <a:ext uri="{FF2B5EF4-FFF2-40B4-BE49-F238E27FC236}">
                <a16:creationId xmlns:a16="http://schemas.microsoft.com/office/drawing/2014/main" id="{227905AD-996B-4BE7-A951-E78816B739C2}"/>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
        <p:nvSpPr>
          <p:cNvPr id="14" name="Text Placeholder 7">
            <a:extLst>
              <a:ext uri="{FF2B5EF4-FFF2-40B4-BE49-F238E27FC236}">
                <a16:creationId xmlns:a16="http://schemas.microsoft.com/office/drawing/2014/main" id="{AAA94177-6528-4C41-99BD-FDEBE8898F8D}"/>
              </a:ext>
            </a:extLst>
          </p:cNvPr>
          <p:cNvSpPr>
            <a:spLocks noGrp="1"/>
          </p:cNvSpPr>
          <p:nvPr>
            <p:ph type="body" sz="quarter" idx="35" hasCustomPrompt="1"/>
          </p:nvPr>
        </p:nvSpPr>
        <p:spPr>
          <a:xfrm>
            <a:off x="6134146" y="1359733"/>
            <a:ext cx="2489154" cy="3269417"/>
          </a:xfrm>
          <a:prstGeom prst="rect">
            <a:avLst/>
          </a:prstGeom>
        </p:spPr>
        <p:txBody>
          <a:bodyPr lIns="0" tIns="0" rIns="0" bIns="0">
            <a:normAutofit/>
          </a:bodyPr>
          <a:lstStyle>
            <a:lvl1pPr marL="0" indent="0">
              <a:lnSpc>
                <a:spcPct val="100000"/>
              </a:lnSpc>
              <a:spcAft>
                <a:spcPts val="400"/>
              </a:spcAft>
              <a:buClr>
                <a:schemeClr val="tx1"/>
              </a:buClr>
              <a:buFont typeface="Wingdings" panose="05000000000000000000" pitchFamily="2" charset="2"/>
              <a:buNone/>
              <a:defRPr sz="1200" b="0">
                <a:solidFill>
                  <a:schemeClr val="bg2">
                    <a:lumMod val="50000"/>
                  </a:schemeClr>
                </a:solidFill>
              </a:defRPr>
            </a:lvl1pPr>
            <a:lvl3pPr marL="414000" indent="-180000">
              <a:lnSpc>
                <a:spcPct val="100000"/>
              </a:lnSpc>
              <a:spcAft>
                <a:spcPts val="400"/>
              </a:spcAft>
              <a:buClr>
                <a:schemeClr val="tx1"/>
              </a:buClr>
              <a:defRPr sz="1100">
                <a:solidFill>
                  <a:schemeClr val="bg2">
                    <a:lumMod val="50000"/>
                  </a:schemeClr>
                </a:solidFill>
              </a:defRPr>
            </a:lvl3pPr>
            <a:lvl4pPr marL="467188" indent="0">
              <a:lnSpc>
                <a:spcPct val="100000"/>
              </a:lnSpc>
              <a:spcAft>
                <a:spcPts val="400"/>
              </a:spcAft>
              <a:buClr>
                <a:schemeClr val="accent6"/>
              </a:buClr>
              <a:buFont typeface="Wingdings" panose="05000000000000000000" pitchFamily="2" charset="2"/>
              <a:buNone/>
              <a:defRPr sz="1000">
                <a:solidFill>
                  <a:schemeClr val="bg2">
                    <a:lumMod val="50000"/>
                  </a:schemeClr>
                </a:solidFill>
              </a:defRPr>
            </a:lvl4pPr>
            <a:lvl5pPr marL="803275" indent="-144000">
              <a:lnSpc>
                <a:spcPct val="100000"/>
              </a:lnSpc>
              <a:spcAft>
                <a:spcPts val="400"/>
              </a:spcAft>
              <a:buClr>
                <a:schemeClr val="accent6"/>
              </a:buClr>
              <a:buFont typeface="Calibri" panose="020F0502020204030204" pitchFamily="34" charset="0"/>
              <a:buChar char="–"/>
              <a:defRPr sz="1000">
                <a:solidFill>
                  <a:schemeClr val="bg2">
                    <a:lumMod val="50000"/>
                  </a:schemeClr>
                </a:solidFill>
              </a:defRPr>
            </a:lvl5pPr>
          </a:lstStyle>
          <a:p>
            <a:pPr lvl="0"/>
            <a:r>
              <a:rPr lang="en-US"/>
              <a:t>Add text here</a:t>
            </a:r>
          </a:p>
        </p:txBody>
      </p:sp>
      <p:pic>
        <p:nvPicPr>
          <p:cNvPr id="11" name="Picture 10">
            <a:extLst>
              <a:ext uri="{FF2B5EF4-FFF2-40B4-BE49-F238E27FC236}">
                <a16:creationId xmlns:a16="http://schemas.microsoft.com/office/drawing/2014/main" id="{74CE1896-3CF2-4F22-9602-F409EC7133A0}"/>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24596855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imple slide_0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7C5126-E6D3-4666-9AB1-2919B6D31446}"/>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7" name="Text Placeholder 16">
            <a:extLst>
              <a:ext uri="{FF2B5EF4-FFF2-40B4-BE49-F238E27FC236}">
                <a16:creationId xmlns:a16="http://schemas.microsoft.com/office/drawing/2014/main" id="{9EBAAFE5-A5B4-41E3-9EF4-15832AB14EEC}"/>
              </a:ext>
            </a:extLst>
          </p:cNvPr>
          <p:cNvSpPr>
            <a:spLocks noGrp="1"/>
          </p:cNvSpPr>
          <p:nvPr>
            <p:ph type="body" sz="quarter" idx="25" hasCustomPrompt="1"/>
          </p:nvPr>
        </p:nvSpPr>
        <p:spPr>
          <a:xfrm>
            <a:off x="6875463" y="828383"/>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a:t>Add text here</a:t>
            </a:r>
            <a:endParaRPr lang="fr-FR"/>
          </a:p>
        </p:txBody>
      </p:sp>
      <p:sp>
        <p:nvSpPr>
          <p:cNvPr id="18" name="Text Placeholder 16">
            <a:extLst>
              <a:ext uri="{FF2B5EF4-FFF2-40B4-BE49-F238E27FC236}">
                <a16:creationId xmlns:a16="http://schemas.microsoft.com/office/drawing/2014/main" id="{5D12DB94-2B36-49CF-8F8A-0BA93A69A58A}"/>
              </a:ext>
            </a:extLst>
          </p:cNvPr>
          <p:cNvSpPr>
            <a:spLocks noGrp="1"/>
          </p:cNvSpPr>
          <p:nvPr>
            <p:ph type="body" sz="quarter" idx="26" hasCustomPrompt="1"/>
          </p:nvPr>
        </p:nvSpPr>
        <p:spPr>
          <a:xfrm>
            <a:off x="6875463" y="1480747"/>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a:t>Add text here</a:t>
            </a:r>
            <a:endParaRPr lang="fr-FR"/>
          </a:p>
        </p:txBody>
      </p:sp>
      <p:sp>
        <p:nvSpPr>
          <p:cNvPr id="19" name="Text Placeholder 16">
            <a:extLst>
              <a:ext uri="{FF2B5EF4-FFF2-40B4-BE49-F238E27FC236}">
                <a16:creationId xmlns:a16="http://schemas.microsoft.com/office/drawing/2014/main" id="{EE45A90F-4639-475F-85D1-1D6477520A08}"/>
              </a:ext>
            </a:extLst>
          </p:cNvPr>
          <p:cNvSpPr>
            <a:spLocks noGrp="1"/>
          </p:cNvSpPr>
          <p:nvPr>
            <p:ph type="body" sz="quarter" idx="27" hasCustomPrompt="1"/>
          </p:nvPr>
        </p:nvSpPr>
        <p:spPr>
          <a:xfrm>
            <a:off x="6875463" y="2133111"/>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a:t>Add text here</a:t>
            </a:r>
            <a:endParaRPr lang="fr-FR"/>
          </a:p>
        </p:txBody>
      </p:sp>
      <p:sp>
        <p:nvSpPr>
          <p:cNvPr id="20" name="Text Placeholder 16">
            <a:extLst>
              <a:ext uri="{FF2B5EF4-FFF2-40B4-BE49-F238E27FC236}">
                <a16:creationId xmlns:a16="http://schemas.microsoft.com/office/drawing/2014/main" id="{F372618F-992B-4F84-96C4-D88DEE64ADBF}"/>
              </a:ext>
            </a:extLst>
          </p:cNvPr>
          <p:cNvSpPr>
            <a:spLocks noGrp="1"/>
          </p:cNvSpPr>
          <p:nvPr>
            <p:ph type="body" sz="quarter" idx="28" hasCustomPrompt="1"/>
          </p:nvPr>
        </p:nvSpPr>
        <p:spPr>
          <a:xfrm>
            <a:off x="6875463" y="2785475"/>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a:t>Add text here</a:t>
            </a:r>
            <a:endParaRPr lang="fr-FR"/>
          </a:p>
        </p:txBody>
      </p:sp>
      <p:sp>
        <p:nvSpPr>
          <p:cNvPr id="21" name="Text Placeholder 16">
            <a:extLst>
              <a:ext uri="{FF2B5EF4-FFF2-40B4-BE49-F238E27FC236}">
                <a16:creationId xmlns:a16="http://schemas.microsoft.com/office/drawing/2014/main" id="{A3C3457A-2E50-44F1-916D-19A81FCA8CC4}"/>
              </a:ext>
            </a:extLst>
          </p:cNvPr>
          <p:cNvSpPr>
            <a:spLocks noGrp="1"/>
          </p:cNvSpPr>
          <p:nvPr>
            <p:ph type="body" sz="quarter" idx="29" hasCustomPrompt="1"/>
          </p:nvPr>
        </p:nvSpPr>
        <p:spPr>
          <a:xfrm>
            <a:off x="6875463" y="3437839"/>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a:t>Add text here</a:t>
            </a:r>
            <a:endParaRPr lang="fr-FR"/>
          </a:p>
        </p:txBody>
      </p:sp>
      <p:sp>
        <p:nvSpPr>
          <p:cNvPr id="22" name="Text Placeholder 16">
            <a:extLst>
              <a:ext uri="{FF2B5EF4-FFF2-40B4-BE49-F238E27FC236}">
                <a16:creationId xmlns:a16="http://schemas.microsoft.com/office/drawing/2014/main" id="{23D2358B-3592-4060-9F01-0856B4D2A0E9}"/>
              </a:ext>
            </a:extLst>
          </p:cNvPr>
          <p:cNvSpPr>
            <a:spLocks noGrp="1"/>
          </p:cNvSpPr>
          <p:nvPr>
            <p:ph type="body" sz="quarter" idx="30" hasCustomPrompt="1"/>
          </p:nvPr>
        </p:nvSpPr>
        <p:spPr>
          <a:xfrm>
            <a:off x="6875463" y="4090201"/>
            <a:ext cx="1751013" cy="527050"/>
          </a:xfrm>
          <a:prstGeom prst="rect">
            <a:avLst/>
          </a:prstGeom>
        </p:spPr>
        <p:txBody>
          <a:bodyPr lIns="0" tIns="0" rIns="0" bIns="0"/>
          <a:lstStyle>
            <a:lvl1pPr marL="0" indent="0">
              <a:spcAft>
                <a:spcPts val="0"/>
              </a:spcAft>
              <a:defRPr sz="1200" b="0">
                <a:solidFill>
                  <a:schemeClr val="tx1"/>
                </a:solidFill>
              </a:defRPr>
            </a:lvl1pPr>
          </a:lstStyle>
          <a:p>
            <a:pPr lvl="0"/>
            <a:r>
              <a:rPr lang="en-US"/>
              <a:t>Add text here</a:t>
            </a:r>
            <a:endParaRPr lang="fr-FR"/>
          </a:p>
        </p:txBody>
      </p:sp>
      <p:sp>
        <p:nvSpPr>
          <p:cNvPr id="25" name="Title Placeholder 8">
            <a:extLst>
              <a:ext uri="{FF2B5EF4-FFF2-40B4-BE49-F238E27FC236}">
                <a16:creationId xmlns:a16="http://schemas.microsoft.com/office/drawing/2014/main" id="{1DC9CDE0-4124-47B9-B3EE-7D6EE4018794}"/>
              </a:ext>
            </a:extLst>
          </p:cNvPr>
          <p:cNvSpPr>
            <a:spLocks noGrp="1"/>
          </p:cNvSpPr>
          <p:nvPr>
            <p:ph type="title" hasCustomPrompt="1"/>
          </p:nvPr>
        </p:nvSpPr>
        <p:spPr>
          <a:xfrm>
            <a:off x="517524" y="311271"/>
            <a:ext cx="5782667"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26" name="Rectangle 25">
            <a:extLst>
              <a:ext uri="{FF2B5EF4-FFF2-40B4-BE49-F238E27FC236}">
                <a16:creationId xmlns:a16="http://schemas.microsoft.com/office/drawing/2014/main" id="{D0DADAA4-3E9B-4DB6-B850-0D81FAC2D55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Text Placeholder 7">
            <a:extLst>
              <a:ext uri="{FF2B5EF4-FFF2-40B4-BE49-F238E27FC236}">
                <a16:creationId xmlns:a16="http://schemas.microsoft.com/office/drawing/2014/main" id="{A21EEE60-67EF-4DFE-A4A9-DE9E6262A552}"/>
              </a:ext>
            </a:extLst>
          </p:cNvPr>
          <p:cNvSpPr>
            <a:spLocks noGrp="1"/>
          </p:cNvSpPr>
          <p:nvPr>
            <p:ph type="body" sz="quarter" idx="35" hasCustomPrompt="1"/>
          </p:nvPr>
        </p:nvSpPr>
        <p:spPr>
          <a:xfrm>
            <a:off x="517524" y="1359733"/>
            <a:ext cx="5782668"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29" name="TextBox 28">
            <a:extLst>
              <a:ext uri="{FF2B5EF4-FFF2-40B4-BE49-F238E27FC236}">
                <a16:creationId xmlns:a16="http://schemas.microsoft.com/office/drawing/2014/main" id="{B57DF707-226D-43C0-BD42-02EEF95AFC1F}"/>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31" name="Text Placeholder 6">
            <a:extLst>
              <a:ext uri="{FF2B5EF4-FFF2-40B4-BE49-F238E27FC236}">
                <a16:creationId xmlns:a16="http://schemas.microsoft.com/office/drawing/2014/main" id="{13799167-8559-4EDC-9810-96D154DCCA85}"/>
              </a:ext>
            </a:extLst>
          </p:cNvPr>
          <p:cNvSpPr>
            <a:spLocks noGrp="1"/>
          </p:cNvSpPr>
          <p:nvPr>
            <p:ph type="body" sz="quarter" idx="17" hasCustomPrompt="1"/>
          </p:nvPr>
        </p:nvSpPr>
        <p:spPr>
          <a:xfrm>
            <a:off x="517525" y="771550"/>
            <a:ext cx="5782667"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latin typeface="Verdana" panose="020B0604030504040204" pitchFamily="34" charset="0"/>
                <a:ea typeface="Verdana" panose="020B0604030504040204" pitchFamily="34" charset="0"/>
              </a:defRPr>
            </a:lvl1pPr>
          </a:lstStyle>
          <a:p>
            <a:pPr lvl="0"/>
            <a:r>
              <a:rPr lang="en-US"/>
              <a:t>Subtitle</a:t>
            </a:r>
          </a:p>
        </p:txBody>
      </p:sp>
      <p:sp>
        <p:nvSpPr>
          <p:cNvPr id="32" name="Text Placeholder 6">
            <a:extLst>
              <a:ext uri="{FF2B5EF4-FFF2-40B4-BE49-F238E27FC236}">
                <a16:creationId xmlns:a16="http://schemas.microsoft.com/office/drawing/2014/main" id="{EDA10C67-C418-46F4-B882-B7B44E4431FF}"/>
              </a:ext>
            </a:extLst>
          </p:cNvPr>
          <p:cNvSpPr>
            <a:spLocks noGrp="1"/>
          </p:cNvSpPr>
          <p:nvPr>
            <p:ph type="body" sz="quarter" idx="34" hasCustomPrompt="1"/>
          </p:nvPr>
        </p:nvSpPr>
        <p:spPr>
          <a:xfrm>
            <a:off x="1967949" y="4832350"/>
            <a:ext cx="4332242" cy="98424"/>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pic>
        <p:nvPicPr>
          <p:cNvPr id="16" name="Picture 15">
            <a:extLst>
              <a:ext uri="{FF2B5EF4-FFF2-40B4-BE49-F238E27FC236}">
                <a16:creationId xmlns:a16="http://schemas.microsoft.com/office/drawing/2014/main" id="{2F0EEFF9-A5BF-464A-9A54-06C4B25FDBA3}"/>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25465291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imple slide_0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89DD34-A299-4006-A2F9-B4C3F40AC0ED}"/>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7" name="Text Placeholder 6">
            <a:extLst>
              <a:ext uri="{FF2B5EF4-FFF2-40B4-BE49-F238E27FC236}">
                <a16:creationId xmlns:a16="http://schemas.microsoft.com/office/drawing/2014/main" id="{5F1AAF4A-D57B-4AD8-9371-6CB59084BC1B}"/>
              </a:ext>
            </a:extLst>
          </p:cNvPr>
          <p:cNvSpPr>
            <a:spLocks noGrp="1"/>
          </p:cNvSpPr>
          <p:nvPr>
            <p:ph type="body" sz="quarter" idx="11" hasCustomPrompt="1"/>
          </p:nvPr>
        </p:nvSpPr>
        <p:spPr>
          <a:xfrm>
            <a:off x="517525" y="771550"/>
            <a:ext cx="5781874"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15" name="Text Placeholder 16">
            <a:extLst>
              <a:ext uri="{FF2B5EF4-FFF2-40B4-BE49-F238E27FC236}">
                <a16:creationId xmlns:a16="http://schemas.microsoft.com/office/drawing/2014/main" id="{89B9601C-AC88-43FB-9297-6ACD25BC65C1}"/>
              </a:ext>
            </a:extLst>
          </p:cNvPr>
          <p:cNvSpPr>
            <a:spLocks noGrp="1"/>
          </p:cNvSpPr>
          <p:nvPr>
            <p:ph type="body" sz="quarter" idx="25" hasCustomPrompt="1"/>
          </p:nvPr>
        </p:nvSpPr>
        <p:spPr>
          <a:xfrm>
            <a:off x="6876256" y="828382"/>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16" name="Text Placeholder 16">
            <a:extLst>
              <a:ext uri="{FF2B5EF4-FFF2-40B4-BE49-F238E27FC236}">
                <a16:creationId xmlns:a16="http://schemas.microsoft.com/office/drawing/2014/main" id="{6728A40A-2CE1-433F-9BD4-2FB8DC340E5B}"/>
              </a:ext>
            </a:extLst>
          </p:cNvPr>
          <p:cNvSpPr>
            <a:spLocks noGrp="1"/>
          </p:cNvSpPr>
          <p:nvPr>
            <p:ph type="body" sz="quarter" idx="26" hasCustomPrompt="1"/>
          </p:nvPr>
        </p:nvSpPr>
        <p:spPr>
          <a:xfrm>
            <a:off x="6876256" y="1571155"/>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17" name="Text Placeholder 16">
            <a:extLst>
              <a:ext uri="{FF2B5EF4-FFF2-40B4-BE49-F238E27FC236}">
                <a16:creationId xmlns:a16="http://schemas.microsoft.com/office/drawing/2014/main" id="{2DBC012D-ADBF-42ED-A601-EA38238C943C}"/>
              </a:ext>
            </a:extLst>
          </p:cNvPr>
          <p:cNvSpPr>
            <a:spLocks noGrp="1"/>
          </p:cNvSpPr>
          <p:nvPr>
            <p:ph type="body" sz="quarter" idx="27" hasCustomPrompt="1"/>
          </p:nvPr>
        </p:nvSpPr>
        <p:spPr>
          <a:xfrm>
            <a:off x="6876256" y="2342566"/>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18" name="Text Placeholder 16">
            <a:extLst>
              <a:ext uri="{FF2B5EF4-FFF2-40B4-BE49-F238E27FC236}">
                <a16:creationId xmlns:a16="http://schemas.microsoft.com/office/drawing/2014/main" id="{A495B227-3E21-46A7-B8C3-FAD82F2FC03A}"/>
              </a:ext>
            </a:extLst>
          </p:cNvPr>
          <p:cNvSpPr>
            <a:spLocks noGrp="1"/>
          </p:cNvSpPr>
          <p:nvPr>
            <p:ph type="body" sz="quarter" idx="28" hasCustomPrompt="1"/>
          </p:nvPr>
        </p:nvSpPr>
        <p:spPr>
          <a:xfrm>
            <a:off x="6876256" y="3113977"/>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19" name="Text Placeholder 16">
            <a:extLst>
              <a:ext uri="{FF2B5EF4-FFF2-40B4-BE49-F238E27FC236}">
                <a16:creationId xmlns:a16="http://schemas.microsoft.com/office/drawing/2014/main" id="{E0A95D55-BFA6-48B7-9870-0E94351C98C1}"/>
              </a:ext>
            </a:extLst>
          </p:cNvPr>
          <p:cNvSpPr>
            <a:spLocks noGrp="1"/>
          </p:cNvSpPr>
          <p:nvPr>
            <p:ph type="body" sz="quarter" idx="29" hasCustomPrompt="1"/>
          </p:nvPr>
        </p:nvSpPr>
        <p:spPr>
          <a:xfrm>
            <a:off x="6876256" y="3887729"/>
            <a:ext cx="1747044" cy="628237"/>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23" name="Title Placeholder 8">
            <a:extLst>
              <a:ext uri="{FF2B5EF4-FFF2-40B4-BE49-F238E27FC236}">
                <a16:creationId xmlns:a16="http://schemas.microsoft.com/office/drawing/2014/main" id="{C22F3658-6A3B-4FF2-8F6F-A94F46A0EEFF}"/>
              </a:ext>
            </a:extLst>
          </p:cNvPr>
          <p:cNvSpPr>
            <a:spLocks noGrp="1"/>
          </p:cNvSpPr>
          <p:nvPr>
            <p:ph type="title" hasCustomPrompt="1"/>
          </p:nvPr>
        </p:nvSpPr>
        <p:spPr>
          <a:xfrm>
            <a:off x="517524" y="311271"/>
            <a:ext cx="5782667"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24" name="Rectangle 23">
            <a:extLst>
              <a:ext uri="{FF2B5EF4-FFF2-40B4-BE49-F238E27FC236}">
                <a16:creationId xmlns:a16="http://schemas.microsoft.com/office/drawing/2014/main" id="{905F9F6A-2CF9-49DB-A335-359EED481B8E}"/>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Text Placeholder 7">
            <a:extLst>
              <a:ext uri="{FF2B5EF4-FFF2-40B4-BE49-F238E27FC236}">
                <a16:creationId xmlns:a16="http://schemas.microsoft.com/office/drawing/2014/main" id="{A6222A15-30DE-48BE-B87B-BBD41142A346}"/>
              </a:ext>
            </a:extLst>
          </p:cNvPr>
          <p:cNvSpPr>
            <a:spLocks noGrp="1"/>
          </p:cNvSpPr>
          <p:nvPr>
            <p:ph type="body" sz="quarter" idx="31" hasCustomPrompt="1"/>
          </p:nvPr>
        </p:nvSpPr>
        <p:spPr>
          <a:xfrm>
            <a:off x="517524" y="1359733"/>
            <a:ext cx="5781874"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28" name="TextBox 27">
            <a:extLst>
              <a:ext uri="{FF2B5EF4-FFF2-40B4-BE49-F238E27FC236}">
                <a16:creationId xmlns:a16="http://schemas.microsoft.com/office/drawing/2014/main" id="{A9CD04D5-1AAA-4FF3-83BF-D4CAF2F36DC4}"/>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30" name="Text Placeholder 6">
            <a:extLst>
              <a:ext uri="{FF2B5EF4-FFF2-40B4-BE49-F238E27FC236}">
                <a16:creationId xmlns:a16="http://schemas.microsoft.com/office/drawing/2014/main" id="{2A903821-F469-44B4-884E-DE27266DB86B}"/>
              </a:ext>
            </a:extLst>
          </p:cNvPr>
          <p:cNvSpPr>
            <a:spLocks noGrp="1"/>
          </p:cNvSpPr>
          <p:nvPr>
            <p:ph type="body" sz="quarter" idx="34" hasCustomPrompt="1"/>
          </p:nvPr>
        </p:nvSpPr>
        <p:spPr>
          <a:xfrm>
            <a:off x="1967950" y="4832350"/>
            <a:ext cx="4331448" cy="98424"/>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pic>
        <p:nvPicPr>
          <p:cNvPr id="21" name="Picture 20">
            <a:extLst>
              <a:ext uri="{FF2B5EF4-FFF2-40B4-BE49-F238E27FC236}">
                <a16:creationId xmlns:a16="http://schemas.microsoft.com/office/drawing/2014/main" id="{1246B5A3-2E8A-4557-8B62-2645898749B7}"/>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35080159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imple slide_0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89DD34-A299-4006-A2F9-B4C3F40AC0ED}"/>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4" name="Text Placeholder 16">
            <a:extLst>
              <a:ext uri="{FF2B5EF4-FFF2-40B4-BE49-F238E27FC236}">
                <a16:creationId xmlns:a16="http://schemas.microsoft.com/office/drawing/2014/main" id="{32CE6182-C8F3-453D-A001-5EC24D19769E}"/>
              </a:ext>
            </a:extLst>
          </p:cNvPr>
          <p:cNvSpPr>
            <a:spLocks noGrp="1"/>
          </p:cNvSpPr>
          <p:nvPr>
            <p:ph type="body" sz="quarter" idx="31" hasCustomPrompt="1"/>
          </p:nvPr>
        </p:nvSpPr>
        <p:spPr>
          <a:xfrm>
            <a:off x="6876255" y="1336930"/>
            <a:ext cx="1750221" cy="455612"/>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15" name="Text Placeholder 16">
            <a:extLst>
              <a:ext uri="{FF2B5EF4-FFF2-40B4-BE49-F238E27FC236}">
                <a16:creationId xmlns:a16="http://schemas.microsoft.com/office/drawing/2014/main" id="{8AC3E4D7-77A8-4393-A99D-602BB9627641}"/>
              </a:ext>
            </a:extLst>
          </p:cNvPr>
          <p:cNvSpPr>
            <a:spLocks noGrp="1"/>
          </p:cNvSpPr>
          <p:nvPr>
            <p:ph type="body" sz="quarter" idx="32" hasCustomPrompt="1"/>
          </p:nvPr>
        </p:nvSpPr>
        <p:spPr>
          <a:xfrm>
            <a:off x="6876255" y="2082517"/>
            <a:ext cx="1750221" cy="455612"/>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16" name="Text Placeholder 16">
            <a:extLst>
              <a:ext uri="{FF2B5EF4-FFF2-40B4-BE49-F238E27FC236}">
                <a16:creationId xmlns:a16="http://schemas.microsoft.com/office/drawing/2014/main" id="{5D65DBC8-B6DE-4C15-9610-F57FEDA62D09}"/>
              </a:ext>
            </a:extLst>
          </p:cNvPr>
          <p:cNvSpPr>
            <a:spLocks noGrp="1"/>
          </p:cNvSpPr>
          <p:nvPr>
            <p:ph type="body" sz="quarter" idx="33" hasCustomPrompt="1"/>
          </p:nvPr>
        </p:nvSpPr>
        <p:spPr>
          <a:xfrm>
            <a:off x="6876255" y="2828104"/>
            <a:ext cx="1750221" cy="455612"/>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19" name="Text Placeholder 16">
            <a:extLst>
              <a:ext uri="{FF2B5EF4-FFF2-40B4-BE49-F238E27FC236}">
                <a16:creationId xmlns:a16="http://schemas.microsoft.com/office/drawing/2014/main" id="{A9742C80-150D-40DB-AD9E-55001F5F448E}"/>
              </a:ext>
            </a:extLst>
          </p:cNvPr>
          <p:cNvSpPr>
            <a:spLocks noGrp="1"/>
          </p:cNvSpPr>
          <p:nvPr>
            <p:ph type="body" sz="quarter" idx="34" hasCustomPrompt="1"/>
          </p:nvPr>
        </p:nvSpPr>
        <p:spPr>
          <a:xfrm>
            <a:off x="6876255" y="3573691"/>
            <a:ext cx="1750221" cy="455612"/>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22" name="Rectangle 21">
            <a:extLst>
              <a:ext uri="{FF2B5EF4-FFF2-40B4-BE49-F238E27FC236}">
                <a16:creationId xmlns:a16="http://schemas.microsoft.com/office/drawing/2014/main" id="{434D207C-7090-4216-81AC-35CF03B559C2}"/>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 Placeholder 7">
            <a:extLst>
              <a:ext uri="{FF2B5EF4-FFF2-40B4-BE49-F238E27FC236}">
                <a16:creationId xmlns:a16="http://schemas.microsoft.com/office/drawing/2014/main" id="{FCFA5CCA-DE35-4AE4-8EA2-8C2E4C41AC99}"/>
              </a:ext>
            </a:extLst>
          </p:cNvPr>
          <p:cNvSpPr>
            <a:spLocks noGrp="1"/>
          </p:cNvSpPr>
          <p:nvPr>
            <p:ph type="body" sz="quarter" idx="37" hasCustomPrompt="1"/>
          </p:nvPr>
        </p:nvSpPr>
        <p:spPr>
          <a:xfrm>
            <a:off x="517524" y="1359733"/>
            <a:ext cx="5782667"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24" name="TextBox 23">
            <a:extLst>
              <a:ext uri="{FF2B5EF4-FFF2-40B4-BE49-F238E27FC236}">
                <a16:creationId xmlns:a16="http://schemas.microsoft.com/office/drawing/2014/main" id="{B4D84B14-C621-43B8-B62E-AF992B468F7C}"/>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25" name="Text Placeholder 6">
            <a:extLst>
              <a:ext uri="{FF2B5EF4-FFF2-40B4-BE49-F238E27FC236}">
                <a16:creationId xmlns:a16="http://schemas.microsoft.com/office/drawing/2014/main" id="{CC920B97-A4EE-43A4-B0D3-47F0F50CAB45}"/>
              </a:ext>
            </a:extLst>
          </p:cNvPr>
          <p:cNvSpPr>
            <a:spLocks noGrp="1"/>
          </p:cNvSpPr>
          <p:nvPr>
            <p:ph type="body" sz="quarter" idx="11" hasCustomPrompt="1"/>
          </p:nvPr>
        </p:nvSpPr>
        <p:spPr>
          <a:xfrm>
            <a:off x="517525" y="771550"/>
            <a:ext cx="5782666"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26" name="Title Placeholder 8">
            <a:extLst>
              <a:ext uri="{FF2B5EF4-FFF2-40B4-BE49-F238E27FC236}">
                <a16:creationId xmlns:a16="http://schemas.microsoft.com/office/drawing/2014/main" id="{673F7DC1-EAFA-4CC4-BF98-46AD76330239}"/>
              </a:ext>
            </a:extLst>
          </p:cNvPr>
          <p:cNvSpPr>
            <a:spLocks noGrp="1"/>
          </p:cNvSpPr>
          <p:nvPr>
            <p:ph type="title" hasCustomPrompt="1"/>
          </p:nvPr>
        </p:nvSpPr>
        <p:spPr>
          <a:xfrm>
            <a:off x="517524" y="311271"/>
            <a:ext cx="5782667"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27" name="Text Placeholder 6">
            <a:extLst>
              <a:ext uri="{FF2B5EF4-FFF2-40B4-BE49-F238E27FC236}">
                <a16:creationId xmlns:a16="http://schemas.microsoft.com/office/drawing/2014/main" id="{6B908157-B644-4AD7-A1FD-E12ACF3797EF}"/>
              </a:ext>
            </a:extLst>
          </p:cNvPr>
          <p:cNvSpPr>
            <a:spLocks noGrp="1"/>
          </p:cNvSpPr>
          <p:nvPr>
            <p:ph type="body" sz="quarter" idx="38" hasCustomPrompt="1"/>
          </p:nvPr>
        </p:nvSpPr>
        <p:spPr>
          <a:xfrm>
            <a:off x="1967950" y="4832350"/>
            <a:ext cx="4332242" cy="98424"/>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pic>
        <p:nvPicPr>
          <p:cNvPr id="17" name="Picture 16">
            <a:extLst>
              <a:ext uri="{FF2B5EF4-FFF2-40B4-BE49-F238E27FC236}">
                <a16:creationId xmlns:a16="http://schemas.microsoft.com/office/drawing/2014/main" id="{43F14ABD-360F-4C9B-8496-E294FFF396D8}"/>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18650169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imple slide_06">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89DD34-A299-4006-A2F9-B4C3F40AC0ED}"/>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4" name="Text Placeholder 16">
            <a:extLst>
              <a:ext uri="{FF2B5EF4-FFF2-40B4-BE49-F238E27FC236}">
                <a16:creationId xmlns:a16="http://schemas.microsoft.com/office/drawing/2014/main" id="{32CE6182-C8F3-453D-A001-5EC24D19769E}"/>
              </a:ext>
            </a:extLst>
          </p:cNvPr>
          <p:cNvSpPr>
            <a:spLocks noGrp="1"/>
          </p:cNvSpPr>
          <p:nvPr>
            <p:ph type="body" sz="quarter" idx="31" hasCustomPrompt="1"/>
          </p:nvPr>
        </p:nvSpPr>
        <p:spPr>
          <a:xfrm>
            <a:off x="6804249" y="1336930"/>
            <a:ext cx="1822227" cy="455612"/>
          </a:xfrm>
          <a:prstGeom prst="rect">
            <a:avLst/>
          </a:prstGeom>
        </p:spPr>
        <p:txBody>
          <a:bodyPr lIns="0" tIns="0" rIns="0" bIns="0" anchor="ctr" anchorCtr="0">
            <a:normAutofit/>
          </a:bodyPr>
          <a:lstStyle>
            <a:lvl1pPr marL="171450" indent="-171450">
              <a:spcAft>
                <a:spcPts val="0"/>
              </a:spcAft>
              <a:buClr>
                <a:schemeClr val="accent1"/>
              </a:buClr>
              <a:buFont typeface="Wingdings" panose="05000000000000000000" pitchFamily="2" charset="2"/>
              <a:buChar char="§"/>
              <a:defRPr sz="1200" b="0">
                <a:solidFill>
                  <a:schemeClr val="tx1"/>
                </a:solidFill>
              </a:defRPr>
            </a:lvl1pPr>
          </a:lstStyle>
          <a:p>
            <a:pPr lvl="0"/>
            <a:r>
              <a:rPr lang="en-US"/>
              <a:t>Add text here</a:t>
            </a:r>
            <a:endParaRPr lang="fr-FR"/>
          </a:p>
        </p:txBody>
      </p:sp>
      <p:sp>
        <p:nvSpPr>
          <p:cNvPr id="15" name="Text Placeholder 16">
            <a:extLst>
              <a:ext uri="{FF2B5EF4-FFF2-40B4-BE49-F238E27FC236}">
                <a16:creationId xmlns:a16="http://schemas.microsoft.com/office/drawing/2014/main" id="{8AC3E4D7-77A8-4393-A99D-602BB9627641}"/>
              </a:ext>
            </a:extLst>
          </p:cNvPr>
          <p:cNvSpPr>
            <a:spLocks noGrp="1"/>
          </p:cNvSpPr>
          <p:nvPr>
            <p:ph type="body" sz="quarter" idx="32" hasCustomPrompt="1"/>
          </p:nvPr>
        </p:nvSpPr>
        <p:spPr>
          <a:xfrm>
            <a:off x="6804249" y="2082517"/>
            <a:ext cx="1822227" cy="455612"/>
          </a:xfrm>
          <a:prstGeom prst="rect">
            <a:avLst/>
          </a:prstGeom>
        </p:spPr>
        <p:txBody>
          <a:bodyPr lIns="0" tIns="0" rIns="0" bIns="0" anchor="ctr" anchorCtr="0">
            <a:normAutofit/>
          </a:bodyPr>
          <a:lstStyle>
            <a:lvl1pPr marL="171450" indent="-171450">
              <a:spcAft>
                <a:spcPts val="0"/>
              </a:spcAft>
              <a:buClr>
                <a:schemeClr val="accent1"/>
              </a:buClr>
              <a:buFont typeface="Wingdings" panose="05000000000000000000" pitchFamily="2" charset="2"/>
              <a:buChar char="§"/>
              <a:defRPr sz="1200" b="0">
                <a:solidFill>
                  <a:schemeClr val="tx1"/>
                </a:solidFill>
              </a:defRPr>
            </a:lvl1pPr>
          </a:lstStyle>
          <a:p>
            <a:pPr lvl="0"/>
            <a:r>
              <a:rPr lang="en-US"/>
              <a:t>Add text here</a:t>
            </a:r>
            <a:endParaRPr lang="fr-FR"/>
          </a:p>
        </p:txBody>
      </p:sp>
      <p:sp>
        <p:nvSpPr>
          <p:cNvPr id="16" name="Text Placeholder 16">
            <a:extLst>
              <a:ext uri="{FF2B5EF4-FFF2-40B4-BE49-F238E27FC236}">
                <a16:creationId xmlns:a16="http://schemas.microsoft.com/office/drawing/2014/main" id="{5D65DBC8-B6DE-4C15-9610-F57FEDA62D09}"/>
              </a:ext>
            </a:extLst>
          </p:cNvPr>
          <p:cNvSpPr>
            <a:spLocks noGrp="1"/>
          </p:cNvSpPr>
          <p:nvPr>
            <p:ph type="body" sz="quarter" idx="33" hasCustomPrompt="1"/>
          </p:nvPr>
        </p:nvSpPr>
        <p:spPr>
          <a:xfrm>
            <a:off x="6804249" y="2828104"/>
            <a:ext cx="1822227" cy="455612"/>
          </a:xfrm>
          <a:prstGeom prst="rect">
            <a:avLst/>
          </a:prstGeom>
        </p:spPr>
        <p:txBody>
          <a:bodyPr lIns="0" tIns="0" rIns="0" bIns="0" anchor="ctr" anchorCtr="0">
            <a:normAutofit/>
          </a:bodyPr>
          <a:lstStyle>
            <a:lvl1pPr marL="171450" indent="-171450">
              <a:spcAft>
                <a:spcPts val="0"/>
              </a:spcAft>
              <a:buClr>
                <a:schemeClr val="accent1"/>
              </a:buClr>
              <a:buFont typeface="Wingdings" panose="05000000000000000000" pitchFamily="2" charset="2"/>
              <a:buChar char="§"/>
              <a:defRPr sz="1200" b="0">
                <a:solidFill>
                  <a:schemeClr val="tx1"/>
                </a:solidFill>
              </a:defRPr>
            </a:lvl1pPr>
          </a:lstStyle>
          <a:p>
            <a:pPr lvl="0"/>
            <a:r>
              <a:rPr lang="en-US"/>
              <a:t>Add text here</a:t>
            </a:r>
            <a:endParaRPr lang="fr-FR"/>
          </a:p>
        </p:txBody>
      </p:sp>
      <p:sp>
        <p:nvSpPr>
          <p:cNvPr id="19" name="Text Placeholder 16">
            <a:extLst>
              <a:ext uri="{FF2B5EF4-FFF2-40B4-BE49-F238E27FC236}">
                <a16:creationId xmlns:a16="http://schemas.microsoft.com/office/drawing/2014/main" id="{A9742C80-150D-40DB-AD9E-55001F5F448E}"/>
              </a:ext>
            </a:extLst>
          </p:cNvPr>
          <p:cNvSpPr>
            <a:spLocks noGrp="1"/>
          </p:cNvSpPr>
          <p:nvPr>
            <p:ph type="body" sz="quarter" idx="34" hasCustomPrompt="1"/>
          </p:nvPr>
        </p:nvSpPr>
        <p:spPr>
          <a:xfrm>
            <a:off x="6804249" y="3573691"/>
            <a:ext cx="1822227" cy="455612"/>
          </a:xfrm>
          <a:prstGeom prst="rect">
            <a:avLst/>
          </a:prstGeom>
        </p:spPr>
        <p:txBody>
          <a:bodyPr lIns="0" tIns="0" rIns="0" bIns="0" anchor="ctr" anchorCtr="0">
            <a:normAutofit/>
          </a:bodyPr>
          <a:lstStyle>
            <a:lvl1pPr marL="171450" indent="-171450">
              <a:spcAft>
                <a:spcPts val="0"/>
              </a:spcAft>
              <a:buClr>
                <a:schemeClr val="accent1"/>
              </a:buClr>
              <a:buFont typeface="Wingdings" panose="05000000000000000000" pitchFamily="2" charset="2"/>
              <a:buChar char="§"/>
              <a:defRPr sz="1200" b="0">
                <a:solidFill>
                  <a:schemeClr val="tx1"/>
                </a:solidFill>
              </a:defRPr>
            </a:lvl1pPr>
          </a:lstStyle>
          <a:p>
            <a:pPr lvl="0"/>
            <a:r>
              <a:rPr lang="en-US"/>
              <a:t>Add text here</a:t>
            </a:r>
            <a:endParaRPr lang="fr-FR"/>
          </a:p>
        </p:txBody>
      </p:sp>
      <p:sp>
        <p:nvSpPr>
          <p:cNvPr id="22" name="Rectangle 21">
            <a:extLst>
              <a:ext uri="{FF2B5EF4-FFF2-40B4-BE49-F238E27FC236}">
                <a16:creationId xmlns:a16="http://schemas.microsoft.com/office/drawing/2014/main" id="{434D207C-7090-4216-81AC-35CF03B559C2}"/>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 Placeholder 7">
            <a:extLst>
              <a:ext uri="{FF2B5EF4-FFF2-40B4-BE49-F238E27FC236}">
                <a16:creationId xmlns:a16="http://schemas.microsoft.com/office/drawing/2014/main" id="{FCFA5CCA-DE35-4AE4-8EA2-8C2E4C41AC99}"/>
              </a:ext>
            </a:extLst>
          </p:cNvPr>
          <p:cNvSpPr>
            <a:spLocks noGrp="1"/>
          </p:cNvSpPr>
          <p:nvPr>
            <p:ph type="body" sz="quarter" idx="37" hasCustomPrompt="1"/>
          </p:nvPr>
        </p:nvSpPr>
        <p:spPr>
          <a:xfrm>
            <a:off x="517524" y="1359733"/>
            <a:ext cx="5781874"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24" name="TextBox 23">
            <a:extLst>
              <a:ext uri="{FF2B5EF4-FFF2-40B4-BE49-F238E27FC236}">
                <a16:creationId xmlns:a16="http://schemas.microsoft.com/office/drawing/2014/main" id="{B4D84B14-C621-43B8-B62E-AF992B468F7C}"/>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25" name="Text Placeholder 6">
            <a:extLst>
              <a:ext uri="{FF2B5EF4-FFF2-40B4-BE49-F238E27FC236}">
                <a16:creationId xmlns:a16="http://schemas.microsoft.com/office/drawing/2014/main" id="{CC920B97-A4EE-43A4-B0D3-47F0F50CAB45}"/>
              </a:ext>
            </a:extLst>
          </p:cNvPr>
          <p:cNvSpPr>
            <a:spLocks noGrp="1"/>
          </p:cNvSpPr>
          <p:nvPr>
            <p:ph type="body" sz="quarter" idx="11" hasCustomPrompt="1"/>
          </p:nvPr>
        </p:nvSpPr>
        <p:spPr>
          <a:xfrm>
            <a:off x="517524" y="771550"/>
            <a:ext cx="5781873"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26" name="Title Placeholder 8">
            <a:extLst>
              <a:ext uri="{FF2B5EF4-FFF2-40B4-BE49-F238E27FC236}">
                <a16:creationId xmlns:a16="http://schemas.microsoft.com/office/drawing/2014/main" id="{673F7DC1-EAFA-4CC4-BF98-46AD76330239}"/>
              </a:ext>
            </a:extLst>
          </p:cNvPr>
          <p:cNvSpPr>
            <a:spLocks noGrp="1"/>
          </p:cNvSpPr>
          <p:nvPr>
            <p:ph type="title" hasCustomPrompt="1"/>
          </p:nvPr>
        </p:nvSpPr>
        <p:spPr>
          <a:xfrm>
            <a:off x="517523" y="311271"/>
            <a:ext cx="5781873"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17" name="Text Placeholder 6">
            <a:extLst>
              <a:ext uri="{FF2B5EF4-FFF2-40B4-BE49-F238E27FC236}">
                <a16:creationId xmlns:a16="http://schemas.microsoft.com/office/drawing/2014/main" id="{D8AEE27E-305D-4B74-96CE-142FFB3383B4}"/>
              </a:ext>
            </a:extLst>
          </p:cNvPr>
          <p:cNvSpPr>
            <a:spLocks noGrp="1"/>
          </p:cNvSpPr>
          <p:nvPr>
            <p:ph type="body" sz="quarter" idx="38" hasCustomPrompt="1"/>
          </p:nvPr>
        </p:nvSpPr>
        <p:spPr>
          <a:xfrm>
            <a:off x="1967949" y="4832229"/>
            <a:ext cx="4331447" cy="9854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pic>
        <p:nvPicPr>
          <p:cNvPr id="20" name="Picture 19">
            <a:extLst>
              <a:ext uri="{FF2B5EF4-FFF2-40B4-BE49-F238E27FC236}">
                <a16:creationId xmlns:a16="http://schemas.microsoft.com/office/drawing/2014/main" id="{C0E2C5CC-7DA9-47FC-8326-8D70FC386A29}"/>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768921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mple slide_07">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3" name="Text Placeholder 12">
            <a:extLst>
              <a:ext uri="{FF2B5EF4-FFF2-40B4-BE49-F238E27FC236}">
                <a16:creationId xmlns:a16="http://schemas.microsoft.com/office/drawing/2014/main" id="{2B9FDEB3-0CB4-4172-A13D-AC407869EDCB}"/>
              </a:ext>
            </a:extLst>
          </p:cNvPr>
          <p:cNvSpPr>
            <a:spLocks noGrp="1"/>
          </p:cNvSpPr>
          <p:nvPr>
            <p:ph type="body" sz="quarter" idx="25" hasCustomPrompt="1"/>
          </p:nvPr>
        </p:nvSpPr>
        <p:spPr>
          <a:xfrm>
            <a:off x="6211565" y="947514"/>
            <a:ext cx="1082005" cy="584200"/>
          </a:xfrm>
          <a:prstGeom prst="rect">
            <a:avLst/>
          </a:prstGeom>
          <a:solidFill>
            <a:srgbClr val="006AAC"/>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a:t>Add text here</a:t>
            </a:r>
            <a:endParaRPr lang="fr-FR"/>
          </a:p>
        </p:txBody>
      </p:sp>
      <p:sp>
        <p:nvSpPr>
          <p:cNvPr id="14" name="Text Placeholder 12">
            <a:extLst>
              <a:ext uri="{FF2B5EF4-FFF2-40B4-BE49-F238E27FC236}">
                <a16:creationId xmlns:a16="http://schemas.microsoft.com/office/drawing/2014/main" id="{1150B6BA-E60C-4700-8C4C-543C5E43041A}"/>
              </a:ext>
            </a:extLst>
          </p:cNvPr>
          <p:cNvSpPr>
            <a:spLocks noGrp="1"/>
          </p:cNvSpPr>
          <p:nvPr>
            <p:ph type="body" sz="quarter" idx="26" hasCustomPrompt="1"/>
          </p:nvPr>
        </p:nvSpPr>
        <p:spPr>
          <a:xfrm>
            <a:off x="7293570" y="949423"/>
            <a:ext cx="1329730" cy="580382"/>
          </a:xfrm>
          <a:prstGeom prst="rect">
            <a:avLst/>
          </a:prstGeom>
          <a:noFill/>
          <a:ln>
            <a:solidFill>
              <a:srgbClr val="006AAC"/>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27" name="Text Placeholder 12">
            <a:extLst>
              <a:ext uri="{FF2B5EF4-FFF2-40B4-BE49-F238E27FC236}">
                <a16:creationId xmlns:a16="http://schemas.microsoft.com/office/drawing/2014/main" id="{9F257600-F5DE-47F4-8392-625DC05C4AC0}"/>
              </a:ext>
            </a:extLst>
          </p:cNvPr>
          <p:cNvSpPr>
            <a:spLocks noGrp="1"/>
          </p:cNvSpPr>
          <p:nvPr>
            <p:ph type="body" sz="quarter" idx="27" hasCustomPrompt="1"/>
          </p:nvPr>
        </p:nvSpPr>
        <p:spPr>
          <a:xfrm>
            <a:off x="6211565" y="1659163"/>
            <a:ext cx="1082005" cy="584200"/>
          </a:xfrm>
          <a:prstGeom prst="rect">
            <a:avLst/>
          </a:prstGeom>
          <a:solidFill>
            <a:srgbClr val="00AEEF"/>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a:t>Add text here</a:t>
            </a:r>
            <a:endParaRPr lang="fr-FR"/>
          </a:p>
        </p:txBody>
      </p:sp>
      <p:sp>
        <p:nvSpPr>
          <p:cNvPr id="28" name="Text Placeholder 12">
            <a:extLst>
              <a:ext uri="{FF2B5EF4-FFF2-40B4-BE49-F238E27FC236}">
                <a16:creationId xmlns:a16="http://schemas.microsoft.com/office/drawing/2014/main" id="{D7AF5327-A684-4392-811E-2D5B2786D629}"/>
              </a:ext>
            </a:extLst>
          </p:cNvPr>
          <p:cNvSpPr>
            <a:spLocks noGrp="1"/>
          </p:cNvSpPr>
          <p:nvPr>
            <p:ph type="body" sz="quarter" idx="28" hasCustomPrompt="1"/>
          </p:nvPr>
        </p:nvSpPr>
        <p:spPr>
          <a:xfrm>
            <a:off x="7293570" y="1661072"/>
            <a:ext cx="1329730" cy="580382"/>
          </a:xfrm>
          <a:prstGeom prst="rect">
            <a:avLst/>
          </a:prstGeom>
          <a:noFill/>
          <a:ln>
            <a:solidFill>
              <a:srgbClr val="00AEEF"/>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29" name="Text Placeholder 12">
            <a:extLst>
              <a:ext uri="{FF2B5EF4-FFF2-40B4-BE49-F238E27FC236}">
                <a16:creationId xmlns:a16="http://schemas.microsoft.com/office/drawing/2014/main" id="{17FEE854-990C-4EDC-920B-48C28B9F26A9}"/>
              </a:ext>
            </a:extLst>
          </p:cNvPr>
          <p:cNvSpPr>
            <a:spLocks noGrp="1"/>
          </p:cNvSpPr>
          <p:nvPr>
            <p:ph type="body" sz="quarter" idx="29" hasCustomPrompt="1"/>
          </p:nvPr>
        </p:nvSpPr>
        <p:spPr>
          <a:xfrm>
            <a:off x="6211565" y="2366994"/>
            <a:ext cx="1082005" cy="584200"/>
          </a:xfrm>
          <a:prstGeom prst="rect">
            <a:avLst/>
          </a:prstGeom>
          <a:solidFill>
            <a:srgbClr val="41CAF7"/>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a:t>Add text here</a:t>
            </a:r>
            <a:endParaRPr lang="fr-FR"/>
          </a:p>
        </p:txBody>
      </p:sp>
      <p:sp>
        <p:nvSpPr>
          <p:cNvPr id="30" name="Text Placeholder 12">
            <a:extLst>
              <a:ext uri="{FF2B5EF4-FFF2-40B4-BE49-F238E27FC236}">
                <a16:creationId xmlns:a16="http://schemas.microsoft.com/office/drawing/2014/main" id="{C471A2BB-4982-4640-B4B8-DCF96CA20AC7}"/>
              </a:ext>
            </a:extLst>
          </p:cNvPr>
          <p:cNvSpPr>
            <a:spLocks noGrp="1"/>
          </p:cNvSpPr>
          <p:nvPr>
            <p:ph type="body" sz="quarter" idx="30" hasCustomPrompt="1"/>
          </p:nvPr>
        </p:nvSpPr>
        <p:spPr>
          <a:xfrm>
            <a:off x="7293570" y="2368903"/>
            <a:ext cx="1329730" cy="580382"/>
          </a:xfrm>
          <a:prstGeom prst="rect">
            <a:avLst/>
          </a:prstGeom>
          <a:noFill/>
          <a:ln>
            <a:solidFill>
              <a:srgbClr val="41CAF7"/>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31" name="Text Placeholder 12">
            <a:extLst>
              <a:ext uri="{FF2B5EF4-FFF2-40B4-BE49-F238E27FC236}">
                <a16:creationId xmlns:a16="http://schemas.microsoft.com/office/drawing/2014/main" id="{6A323D1F-AAF0-41B8-BC8C-9F0D6EE6F116}"/>
              </a:ext>
            </a:extLst>
          </p:cNvPr>
          <p:cNvSpPr>
            <a:spLocks noGrp="1"/>
          </p:cNvSpPr>
          <p:nvPr>
            <p:ph type="body" sz="quarter" idx="31" hasCustomPrompt="1"/>
          </p:nvPr>
        </p:nvSpPr>
        <p:spPr>
          <a:xfrm>
            <a:off x="6211565" y="3071007"/>
            <a:ext cx="1082005" cy="584200"/>
          </a:xfrm>
          <a:prstGeom prst="rect">
            <a:avLst/>
          </a:prstGeom>
          <a:solidFill>
            <a:srgbClr val="41B6E6"/>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a:t>Add text here</a:t>
            </a:r>
            <a:endParaRPr lang="fr-FR"/>
          </a:p>
        </p:txBody>
      </p:sp>
      <p:sp>
        <p:nvSpPr>
          <p:cNvPr id="32" name="Text Placeholder 12">
            <a:extLst>
              <a:ext uri="{FF2B5EF4-FFF2-40B4-BE49-F238E27FC236}">
                <a16:creationId xmlns:a16="http://schemas.microsoft.com/office/drawing/2014/main" id="{14A8306B-ED07-43A8-AC5C-C0CBD7692FD7}"/>
              </a:ext>
            </a:extLst>
          </p:cNvPr>
          <p:cNvSpPr>
            <a:spLocks noGrp="1"/>
          </p:cNvSpPr>
          <p:nvPr>
            <p:ph type="body" sz="quarter" idx="32" hasCustomPrompt="1"/>
          </p:nvPr>
        </p:nvSpPr>
        <p:spPr>
          <a:xfrm>
            <a:off x="7293570" y="3072916"/>
            <a:ext cx="1329730" cy="580382"/>
          </a:xfrm>
          <a:prstGeom prst="rect">
            <a:avLst/>
          </a:prstGeom>
          <a:noFill/>
          <a:ln>
            <a:solidFill>
              <a:srgbClr val="41B6E6"/>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33" name="Text Placeholder 12">
            <a:extLst>
              <a:ext uri="{FF2B5EF4-FFF2-40B4-BE49-F238E27FC236}">
                <a16:creationId xmlns:a16="http://schemas.microsoft.com/office/drawing/2014/main" id="{63E7F719-12E4-4941-AFB8-852B84A9E078}"/>
              </a:ext>
            </a:extLst>
          </p:cNvPr>
          <p:cNvSpPr>
            <a:spLocks noGrp="1"/>
          </p:cNvSpPr>
          <p:nvPr>
            <p:ph type="body" sz="quarter" idx="33" hasCustomPrompt="1"/>
          </p:nvPr>
        </p:nvSpPr>
        <p:spPr>
          <a:xfrm>
            <a:off x="6211565" y="3775020"/>
            <a:ext cx="1082005" cy="584200"/>
          </a:xfrm>
          <a:prstGeom prst="rect">
            <a:avLst/>
          </a:prstGeom>
          <a:solidFill>
            <a:srgbClr val="8DD3F0"/>
          </a:solidFill>
        </p:spPr>
        <p:txBody>
          <a:bodyPr lIns="0" tIns="0" rIns="0" bIns="0" anchor="ctr" anchorCtr="1">
            <a:normAutofit/>
          </a:bodyPr>
          <a:lstStyle>
            <a:lvl1pPr marL="0" indent="0" algn="ctr">
              <a:spcAft>
                <a:spcPts val="0"/>
              </a:spcAft>
              <a:defRPr sz="1200" b="1">
                <a:solidFill>
                  <a:schemeClr val="bg1"/>
                </a:solidFill>
              </a:defRPr>
            </a:lvl1pPr>
          </a:lstStyle>
          <a:p>
            <a:pPr lvl="0"/>
            <a:r>
              <a:rPr lang="en-US"/>
              <a:t>Add text here</a:t>
            </a:r>
            <a:endParaRPr lang="fr-FR"/>
          </a:p>
        </p:txBody>
      </p:sp>
      <p:sp>
        <p:nvSpPr>
          <p:cNvPr id="34" name="Text Placeholder 12">
            <a:extLst>
              <a:ext uri="{FF2B5EF4-FFF2-40B4-BE49-F238E27FC236}">
                <a16:creationId xmlns:a16="http://schemas.microsoft.com/office/drawing/2014/main" id="{DE611C01-1716-4317-A703-A74B4F5E7292}"/>
              </a:ext>
            </a:extLst>
          </p:cNvPr>
          <p:cNvSpPr>
            <a:spLocks noGrp="1"/>
          </p:cNvSpPr>
          <p:nvPr>
            <p:ph type="body" sz="quarter" idx="34" hasCustomPrompt="1"/>
          </p:nvPr>
        </p:nvSpPr>
        <p:spPr>
          <a:xfrm>
            <a:off x="7293570" y="3776929"/>
            <a:ext cx="1329730" cy="580382"/>
          </a:xfrm>
          <a:prstGeom prst="rect">
            <a:avLst/>
          </a:prstGeom>
          <a:noFill/>
          <a:ln>
            <a:solidFill>
              <a:srgbClr val="8DD3F0"/>
            </a:solidFill>
          </a:ln>
        </p:spPr>
        <p:txBody>
          <a:bodyPr lIns="108000" tIns="72000" rIns="72000" bIns="72000" anchor="ctr" anchorCtr="0">
            <a:normAutofit/>
          </a:bodyPr>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24" name="Rectangle 23">
            <a:extLst>
              <a:ext uri="{FF2B5EF4-FFF2-40B4-BE49-F238E27FC236}">
                <a16:creationId xmlns:a16="http://schemas.microsoft.com/office/drawing/2014/main" id="{AFA607D9-721E-4FEE-8D39-3A4D12027D7F}"/>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Text Placeholder 7">
            <a:extLst>
              <a:ext uri="{FF2B5EF4-FFF2-40B4-BE49-F238E27FC236}">
                <a16:creationId xmlns:a16="http://schemas.microsoft.com/office/drawing/2014/main" id="{852FBFD6-F5C8-4FBD-A3BC-1BBD3290B0D8}"/>
              </a:ext>
            </a:extLst>
          </p:cNvPr>
          <p:cNvSpPr>
            <a:spLocks noGrp="1"/>
          </p:cNvSpPr>
          <p:nvPr>
            <p:ph type="body" sz="quarter" idx="37" hasCustomPrompt="1"/>
          </p:nvPr>
        </p:nvSpPr>
        <p:spPr>
          <a:xfrm>
            <a:off x="517525" y="1359733"/>
            <a:ext cx="5406800"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37" name="Text Placeholder 6">
            <a:extLst>
              <a:ext uri="{FF2B5EF4-FFF2-40B4-BE49-F238E27FC236}">
                <a16:creationId xmlns:a16="http://schemas.microsoft.com/office/drawing/2014/main" id="{58E4BF53-0A02-47BC-B308-05AEA8DFB06A}"/>
              </a:ext>
            </a:extLst>
          </p:cNvPr>
          <p:cNvSpPr>
            <a:spLocks noGrp="1"/>
          </p:cNvSpPr>
          <p:nvPr>
            <p:ph type="body" sz="quarter" idx="11" hasCustomPrompt="1"/>
          </p:nvPr>
        </p:nvSpPr>
        <p:spPr>
          <a:xfrm>
            <a:off x="517525" y="771550"/>
            <a:ext cx="5406799"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38" name="Title Placeholder 8">
            <a:extLst>
              <a:ext uri="{FF2B5EF4-FFF2-40B4-BE49-F238E27FC236}">
                <a16:creationId xmlns:a16="http://schemas.microsoft.com/office/drawing/2014/main" id="{89536427-B910-444A-8170-6EDEFF86DE5E}"/>
              </a:ext>
            </a:extLst>
          </p:cNvPr>
          <p:cNvSpPr>
            <a:spLocks noGrp="1"/>
          </p:cNvSpPr>
          <p:nvPr>
            <p:ph type="title" hasCustomPrompt="1"/>
          </p:nvPr>
        </p:nvSpPr>
        <p:spPr>
          <a:xfrm>
            <a:off x="517524" y="311271"/>
            <a:ext cx="5406799"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9" name="Text Placeholder 6">
            <a:extLst>
              <a:ext uri="{FF2B5EF4-FFF2-40B4-BE49-F238E27FC236}">
                <a16:creationId xmlns:a16="http://schemas.microsoft.com/office/drawing/2014/main" id="{A0A37B7B-6BA9-4F0F-8F44-9684D4D697DC}"/>
              </a:ext>
            </a:extLst>
          </p:cNvPr>
          <p:cNvSpPr>
            <a:spLocks noGrp="1"/>
          </p:cNvSpPr>
          <p:nvPr>
            <p:ph type="body" sz="quarter" idx="38"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8840688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imple slide_08">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9149D5-7994-43E9-851D-322C75E6A761}"/>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E65B227E-F6D1-4C1E-9A61-D59FC874494E}"/>
              </a:ext>
            </a:extLst>
          </p:cNvPr>
          <p:cNvSpPr>
            <a:spLocks noGrp="1"/>
          </p:cNvSpPr>
          <p:nvPr>
            <p:ph type="body" sz="quarter" idx="11" hasCustomPrompt="1"/>
          </p:nvPr>
        </p:nvSpPr>
        <p:spPr>
          <a:xfrm>
            <a:off x="6084168" y="635586"/>
            <a:ext cx="792088" cy="369888"/>
          </a:xfrm>
          <a:prstGeom prst="rect">
            <a:avLst/>
          </a:prstGeom>
          <a:solidFill>
            <a:srgbClr val="006AAC"/>
          </a:solidFill>
        </p:spPr>
        <p:txBody>
          <a:bodyPr lIns="0" tIns="0" rIns="0" bIns="0" anchor="ctr" anchorCtr="1">
            <a:normAutofit/>
          </a:bodyPr>
          <a:lstStyle>
            <a:lvl1pPr>
              <a:defRPr sz="1200" b="1">
                <a:solidFill>
                  <a:schemeClr val="bg1"/>
                </a:solidFill>
              </a:defRPr>
            </a:lvl1pPr>
          </a:lstStyle>
          <a:p>
            <a:pPr lvl="0"/>
            <a:r>
              <a:rPr lang="en-US"/>
              <a:t>text</a:t>
            </a:r>
            <a:endParaRPr lang="fr-FR"/>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6" name="Text Placeholder 14">
            <a:extLst>
              <a:ext uri="{FF2B5EF4-FFF2-40B4-BE49-F238E27FC236}">
                <a16:creationId xmlns:a16="http://schemas.microsoft.com/office/drawing/2014/main" id="{CD27437F-8968-42DC-B8FE-051CC19E9DC6}"/>
              </a:ext>
            </a:extLst>
          </p:cNvPr>
          <p:cNvSpPr>
            <a:spLocks noGrp="1"/>
          </p:cNvSpPr>
          <p:nvPr>
            <p:ph type="body" sz="quarter" idx="12" hasCustomPrompt="1"/>
          </p:nvPr>
        </p:nvSpPr>
        <p:spPr>
          <a:xfrm>
            <a:off x="6084168" y="1308933"/>
            <a:ext cx="792088" cy="369888"/>
          </a:xfrm>
          <a:prstGeom prst="rect">
            <a:avLst/>
          </a:prstGeom>
          <a:solidFill>
            <a:srgbClr val="1A92C4"/>
          </a:solidFill>
        </p:spPr>
        <p:txBody>
          <a:bodyPr lIns="0" tIns="0" rIns="0" bIns="0" anchor="ctr" anchorCtr="1">
            <a:normAutofit/>
          </a:bodyPr>
          <a:lstStyle>
            <a:lvl1pPr>
              <a:defRPr sz="1200" b="1">
                <a:solidFill>
                  <a:schemeClr val="bg1"/>
                </a:solidFill>
              </a:defRPr>
            </a:lvl1pPr>
          </a:lstStyle>
          <a:p>
            <a:pPr lvl="0"/>
            <a:r>
              <a:rPr lang="en-US"/>
              <a:t>text</a:t>
            </a:r>
            <a:endParaRPr lang="fr-FR"/>
          </a:p>
        </p:txBody>
      </p:sp>
      <p:sp>
        <p:nvSpPr>
          <p:cNvPr id="17" name="Text Placeholder 14">
            <a:extLst>
              <a:ext uri="{FF2B5EF4-FFF2-40B4-BE49-F238E27FC236}">
                <a16:creationId xmlns:a16="http://schemas.microsoft.com/office/drawing/2014/main" id="{F0603406-801C-4540-B1DA-29690E0B5B56}"/>
              </a:ext>
            </a:extLst>
          </p:cNvPr>
          <p:cNvSpPr>
            <a:spLocks noGrp="1"/>
          </p:cNvSpPr>
          <p:nvPr>
            <p:ph type="body" sz="quarter" idx="13" hasCustomPrompt="1"/>
          </p:nvPr>
        </p:nvSpPr>
        <p:spPr>
          <a:xfrm>
            <a:off x="6084168" y="1967771"/>
            <a:ext cx="792088" cy="369888"/>
          </a:xfrm>
          <a:prstGeom prst="rect">
            <a:avLst/>
          </a:prstGeom>
          <a:solidFill>
            <a:srgbClr val="00B0F0"/>
          </a:solidFill>
        </p:spPr>
        <p:txBody>
          <a:bodyPr lIns="0" tIns="0" rIns="0" bIns="0" anchor="ctr" anchorCtr="1">
            <a:normAutofit/>
          </a:bodyPr>
          <a:lstStyle>
            <a:lvl1pPr>
              <a:defRPr sz="1200" b="1">
                <a:solidFill>
                  <a:schemeClr val="bg1"/>
                </a:solidFill>
              </a:defRPr>
            </a:lvl1pPr>
          </a:lstStyle>
          <a:p>
            <a:pPr lvl="0"/>
            <a:r>
              <a:rPr lang="en-US"/>
              <a:t>text</a:t>
            </a:r>
            <a:endParaRPr lang="fr-FR"/>
          </a:p>
        </p:txBody>
      </p:sp>
      <p:sp>
        <p:nvSpPr>
          <p:cNvPr id="18" name="Text Placeholder 14">
            <a:extLst>
              <a:ext uri="{FF2B5EF4-FFF2-40B4-BE49-F238E27FC236}">
                <a16:creationId xmlns:a16="http://schemas.microsoft.com/office/drawing/2014/main" id="{6691C612-535D-42C4-9929-8A0255DC718A}"/>
              </a:ext>
            </a:extLst>
          </p:cNvPr>
          <p:cNvSpPr>
            <a:spLocks noGrp="1"/>
          </p:cNvSpPr>
          <p:nvPr>
            <p:ph type="body" sz="quarter" idx="14" hasCustomPrompt="1"/>
          </p:nvPr>
        </p:nvSpPr>
        <p:spPr>
          <a:xfrm>
            <a:off x="6084168" y="2633981"/>
            <a:ext cx="792088" cy="369888"/>
          </a:xfrm>
          <a:prstGeom prst="rect">
            <a:avLst/>
          </a:prstGeom>
          <a:solidFill>
            <a:srgbClr val="41CAF7"/>
          </a:solidFill>
        </p:spPr>
        <p:txBody>
          <a:bodyPr lIns="0" tIns="0" rIns="0" bIns="0" anchor="ctr" anchorCtr="1">
            <a:normAutofit/>
          </a:bodyPr>
          <a:lstStyle>
            <a:lvl1pPr>
              <a:defRPr sz="1200" b="1">
                <a:solidFill>
                  <a:schemeClr val="bg1"/>
                </a:solidFill>
              </a:defRPr>
            </a:lvl1pPr>
          </a:lstStyle>
          <a:p>
            <a:pPr lvl="0"/>
            <a:r>
              <a:rPr lang="en-US"/>
              <a:t>text</a:t>
            </a:r>
            <a:endParaRPr lang="fr-FR"/>
          </a:p>
        </p:txBody>
      </p:sp>
      <p:sp>
        <p:nvSpPr>
          <p:cNvPr id="19" name="Text Placeholder 14">
            <a:extLst>
              <a:ext uri="{FF2B5EF4-FFF2-40B4-BE49-F238E27FC236}">
                <a16:creationId xmlns:a16="http://schemas.microsoft.com/office/drawing/2014/main" id="{81ED93BE-41F3-4E37-B33D-D17F5F087EB3}"/>
              </a:ext>
            </a:extLst>
          </p:cNvPr>
          <p:cNvSpPr>
            <a:spLocks noGrp="1"/>
          </p:cNvSpPr>
          <p:nvPr>
            <p:ph type="body" sz="quarter" idx="15" hasCustomPrompt="1"/>
          </p:nvPr>
        </p:nvSpPr>
        <p:spPr>
          <a:xfrm>
            <a:off x="6084168" y="3337041"/>
            <a:ext cx="792088" cy="369888"/>
          </a:xfrm>
          <a:prstGeom prst="rect">
            <a:avLst/>
          </a:prstGeom>
          <a:solidFill>
            <a:srgbClr val="41B6E6"/>
          </a:solidFill>
        </p:spPr>
        <p:txBody>
          <a:bodyPr lIns="0" tIns="0" rIns="0" bIns="0" anchor="ctr" anchorCtr="1">
            <a:normAutofit/>
          </a:bodyPr>
          <a:lstStyle>
            <a:lvl1pPr>
              <a:defRPr sz="1200" b="1">
                <a:solidFill>
                  <a:schemeClr val="bg1"/>
                </a:solidFill>
              </a:defRPr>
            </a:lvl1pPr>
          </a:lstStyle>
          <a:p>
            <a:pPr lvl="0"/>
            <a:r>
              <a:rPr lang="en-US"/>
              <a:t>text</a:t>
            </a:r>
            <a:endParaRPr lang="fr-FR"/>
          </a:p>
        </p:txBody>
      </p:sp>
      <p:sp>
        <p:nvSpPr>
          <p:cNvPr id="20" name="Text Placeholder 14">
            <a:extLst>
              <a:ext uri="{FF2B5EF4-FFF2-40B4-BE49-F238E27FC236}">
                <a16:creationId xmlns:a16="http://schemas.microsoft.com/office/drawing/2014/main" id="{850EA5AC-AD96-4014-A0EA-DBB894D0E22B}"/>
              </a:ext>
            </a:extLst>
          </p:cNvPr>
          <p:cNvSpPr>
            <a:spLocks noGrp="1"/>
          </p:cNvSpPr>
          <p:nvPr>
            <p:ph type="body" sz="quarter" idx="16" hasCustomPrompt="1"/>
          </p:nvPr>
        </p:nvSpPr>
        <p:spPr>
          <a:xfrm>
            <a:off x="6084168" y="4051038"/>
            <a:ext cx="792088" cy="369888"/>
          </a:xfrm>
          <a:prstGeom prst="rect">
            <a:avLst/>
          </a:prstGeom>
          <a:solidFill>
            <a:srgbClr val="8DD3F0"/>
          </a:solidFill>
        </p:spPr>
        <p:txBody>
          <a:bodyPr lIns="0" tIns="0" rIns="0" bIns="0" anchor="ctr" anchorCtr="1">
            <a:normAutofit/>
          </a:bodyPr>
          <a:lstStyle>
            <a:lvl1pPr>
              <a:defRPr sz="1200" b="1">
                <a:solidFill>
                  <a:schemeClr val="bg1"/>
                </a:solidFill>
              </a:defRPr>
            </a:lvl1pPr>
          </a:lstStyle>
          <a:p>
            <a:pPr lvl="0"/>
            <a:r>
              <a:rPr lang="en-US"/>
              <a:t>text</a:t>
            </a:r>
            <a:endParaRPr lang="fr-FR"/>
          </a:p>
        </p:txBody>
      </p:sp>
      <p:sp>
        <p:nvSpPr>
          <p:cNvPr id="23" name="Text Placeholder 22">
            <a:extLst>
              <a:ext uri="{FF2B5EF4-FFF2-40B4-BE49-F238E27FC236}">
                <a16:creationId xmlns:a16="http://schemas.microsoft.com/office/drawing/2014/main" id="{8467E258-B698-4D03-B248-7ACC45FEFC72}"/>
              </a:ext>
            </a:extLst>
          </p:cNvPr>
          <p:cNvSpPr>
            <a:spLocks noGrp="1"/>
          </p:cNvSpPr>
          <p:nvPr>
            <p:ph type="body" sz="quarter" idx="18" hasCustomPrompt="1"/>
          </p:nvPr>
        </p:nvSpPr>
        <p:spPr>
          <a:xfrm>
            <a:off x="6948488" y="635000"/>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a:t>Add text here</a:t>
            </a:r>
            <a:endParaRPr lang="fr-FR"/>
          </a:p>
        </p:txBody>
      </p:sp>
      <p:sp>
        <p:nvSpPr>
          <p:cNvPr id="24" name="Text Placeholder 22">
            <a:extLst>
              <a:ext uri="{FF2B5EF4-FFF2-40B4-BE49-F238E27FC236}">
                <a16:creationId xmlns:a16="http://schemas.microsoft.com/office/drawing/2014/main" id="{E8EAD310-DFB3-46FB-8A83-8146DDA92F45}"/>
              </a:ext>
            </a:extLst>
          </p:cNvPr>
          <p:cNvSpPr>
            <a:spLocks noGrp="1"/>
          </p:cNvSpPr>
          <p:nvPr>
            <p:ph type="body" sz="quarter" idx="19" hasCustomPrompt="1"/>
          </p:nvPr>
        </p:nvSpPr>
        <p:spPr>
          <a:xfrm>
            <a:off x="6948488" y="1308933"/>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a:t>Add text here</a:t>
            </a:r>
            <a:endParaRPr lang="fr-FR"/>
          </a:p>
        </p:txBody>
      </p:sp>
      <p:sp>
        <p:nvSpPr>
          <p:cNvPr id="25" name="Text Placeholder 22">
            <a:extLst>
              <a:ext uri="{FF2B5EF4-FFF2-40B4-BE49-F238E27FC236}">
                <a16:creationId xmlns:a16="http://schemas.microsoft.com/office/drawing/2014/main" id="{9DC809CE-EA1D-4BF0-9949-1AA26C6C24F1}"/>
              </a:ext>
            </a:extLst>
          </p:cNvPr>
          <p:cNvSpPr>
            <a:spLocks noGrp="1"/>
          </p:cNvSpPr>
          <p:nvPr>
            <p:ph type="body" sz="quarter" idx="20" hasCustomPrompt="1"/>
          </p:nvPr>
        </p:nvSpPr>
        <p:spPr>
          <a:xfrm>
            <a:off x="6948488" y="1962572"/>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a:t>Add text here</a:t>
            </a:r>
            <a:endParaRPr lang="fr-FR"/>
          </a:p>
        </p:txBody>
      </p:sp>
      <p:sp>
        <p:nvSpPr>
          <p:cNvPr id="26" name="Text Placeholder 22">
            <a:extLst>
              <a:ext uri="{FF2B5EF4-FFF2-40B4-BE49-F238E27FC236}">
                <a16:creationId xmlns:a16="http://schemas.microsoft.com/office/drawing/2014/main" id="{A2CA07D1-75AA-4756-81D4-3086AE53A2D5}"/>
              </a:ext>
            </a:extLst>
          </p:cNvPr>
          <p:cNvSpPr>
            <a:spLocks noGrp="1"/>
          </p:cNvSpPr>
          <p:nvPr>
            <p:ph type="body" sz="quarter" idx="21" hasCustomPrompt="1"/>
          </p:nvPr>
        </p:nvSpPr>
        <p:spPr>
          <a:xfrm>
            <a:off x="6948488" y="2633981"/>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a:t>Add text here</a:t>
            </a:r>
            <a:endParaRPr lang="fr-FR"/>
          </a:p>
        </p:txBody>
      </p:sp>
      <p:sp>
        <p:nvSpPr>
          <p:cNvPr id="27" name="Text Placeholder 22">
            <a:extLst>
              <a:ext uri="{FF2B5EF4-FFF2-40B4-BE49-F238E27FC236}">
                <a16:creationId xmlns:a16="http://schemas.microsoft.com/office/drawing/2014/main" id="{4FFDBB38-AEAF-4417-9DC0-C737EFCF7EDD}"/>
              </a:ext>
            </a:extLst>
          </p:cNvPr>
          <p:cNvSpPr>
            <a:spLocks noGrp="1"/>
          </p:cNvSpPr>
          <p:nvPr>
            <p:ph type="body" sz="quarter" idx="22" hasCustomPrompt="1"/>
          </p:nvPr>
        </p:nvSpPr>
        <p:spPr>
          <a:xfrm>
            <a:off x="6948488" y="3337041"/>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a:t>Add text here</a:t>
            </a:r>
            <a:endParaRPr lang="fr-FR"/>
          </a:p>
        </p:txBody>
      </p:sp>
      <p:sp>
        <p:nvSpPr>
          <p:cNvPr id="28" name="Text Placeholder 22">
            <a:extLst>
              <a:ext uri="{FF2B5EF4-FFF2-40B4-BE49-F238E27FC236}">
                <a16:creationId xmlns:a16="http://schemas.microsoft.com/office/drawing/2014/main" id="{5D5CE63E-A3AD-4C57-8493-1635C1375A2F}"/>
              </a:ext>
            </a:extLst>
          </p:cNvPr>
          <p:cNvSpPr>
            <a:spLocks noGrp="1"/>
          </p:cNvSpPr>
          <p:nvPr>
            <p:ph type="body" sz="quarter" idx="23" hasCustomPrompt="1"/>
          </p:nvPr>
        </p:nvSpPr>
        <p:spPr>
          <a:xfrm>
            <a:off x="6948488" y="4051330"/>
            <a:ext cx="1677987" cy="369888"/>
          </a:xfrm>
          <a:prstGeom prst="rect">
            <a:avLst/>
          </a:prstGeom>
        </p:spPr>
        <p:txBody>
          <a:bodyPr lIns="0" tIns="0" rIns="0" bIns="0" anchor="ctr" anchorCtr="0">
            <a:normAutofit/>
          </a:bodyPr>
          <a:lstStyle>
            <a:lvl1pPr marL="0" indent="0">
              <a:spcAft>
                <a:spcPts val="0"/>
              </a:spcAft>
              <a:defRPr sz="1000" b="0">
                <a:solidFill>
                  <a:schemeClr val="bg2">
                    <a:lumMod val="50000"/>
                  </a:schemeClr>
                </a:solidFill>
              </a:defRPr>
            </a:lvl1pPr>
          </a:lstStyle>
          <a:p>
            <a:pPr lvl="0"/>
            <a:r>
              <a:rPr lang="en-US"/>
              <a:t>Add text here</a:t>
            </a:r>
            <a:endParaRPr lang="fr-FR"/>
          </a:p>
        </p:txBody>
      </p:sp>
      <p:sp>
        <p:nvSpPr>
          <p:cNvPr id="31" name="Rectangle 30">
            <a:extLst>
              <a:ext uri="{FF2B5EF4-FFF2-40B4-BE49-F238E27FC236}">
                <a16:creationId xmlns:a16="http://schemas.microsoft.com/office/drawing/2014/main" id="{5EC48FBB-C38F-4B1C-BDBF-59A9EB9DC33F}"/>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TextBox 34">
            <a:extLst>
              <a:ext uri="{FF2B5EF4-FFF2-40B4-BE49-F238E27FC236}">
                <a16:creationId xmlns:a16="http://schemas.microsoft.com/office/drawing/2014/main" id="{8EF16FB5-135B-4C4E-85DB-05CF4AB489CE}"/>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36" name="Text Placeholder 7">
            <a:extLst>
              <a:ext uri="{FF2B5EF4-FFF2-40B4-BE49-F238E27FC236}">
                <a16:creationId xmlns:a16="http://schemas.microsoft.com/office/drawing/2014/main" id="{AF9AE28F-E485-4236-9B5E-C52181D1A3D6}"/>
              </a:ext>
            </a:extLst>
          </p:cNvPr>
          <p:cNvSpPr>
            <a:spLocks noGrp="1"/>
          </p:cNvSpPr>
          <p:nvPr>
            <p:ph type="body" sz="quarter" idx="37" hasCustomPrompt="1"/>
          </p:nvPr>
        </p:nvSpPr>
        <p:spPr>
          <a:xfrm>
            <a:off x="517525" y="1359733"/>
            <a:ext cx="5279403"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37" name="Text Placeholder 6">
            <a:extLst>
              <a:ext uri="{FF2B5EF4-FFF2-40B4-BE49-F238E27FC236}">
                <a16:creationId xmlns:a16="http://schemas.microsoft.com/office/drawing/2014/main" id="{DB2C969D-9B3E-4EA1-A03F-1AC61B0C1E59}"/>
              </a:ext>
            </a:extLst>
          </p:cNvPr>
          <p:cNvSpPr>
            <a:spLocks noGrp="1"/>
          </p:cNvSpPr>
          <p:nvPr>
            <p:ph type="body" sz="quarter" idx="38" hasCustomPrompt="1"/>
          </p:nvPr>
        </p:nvSpPr>
        <p:spPr>
          <a:xfrm>
            <a:off x="517526" y="771550"/>
            <a:ext cx="5279402"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38" name="Title Placeholder 8">
            <a:extLst>
              <a:ext uri="{FF2B5EF4-FFF2-40B4-BE49-F238E27FC236}">
                <a16:creationId xmlns:a16="http://schemas.microsoft.com/office/drawing/2014/main" id="{8D07D6FF-F40E-41B2-8212-CDABB40F9B77}"/>
              </a:ext>
            </a:extLst>
          </p:cNvPr>
          <p:cNvSpPr>
            <a:spLocks noGrp="1"/>
          </p:cNvSpPr>
          <p:nvPr>
            <p:ph type="title" hasCustomPrompt="1"/>
          </p:nvPr>
        </p:nvSpPr>
        <p:spPr>
          <a:xfrm>
            <a:off x="517525" y="311271"/>
            <a:ext cx="5279402"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9" name="Text Placeholder 6">
            <a:extLst>
              <a:ext uri="{FF2B5EF4-FFF2-40B4-BE49-F238E27FC236}">
                <a16:creationId xmlns:a16="http://schemas.microsoft.com/office/drawing/2014/main" id="{C052DE3E-195F-4BAE-B193-C9AF53391B11}"/>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4041763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_Picture_Growth_0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70D43B-FF0D-44C9-8651-2450D4CC5A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9512" y="123478"/>
            <a:ext cx="8856982" cy="4896544"/>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632051"/>
            <a:ext cx="9158289" cy="1511449"/>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B015921-FEAB-414F-97D1-3E79580608B8}"/>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3108880E-5CB9-45C1-8F37-BA56C3A34036}"/>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8A4A4E81-9537-4FED-8E60-9BFE49F37098}"/>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a:p>
        </p:txBody>
      </p:sp>
      <p:sp>
        <p:nvSpPr>
          <p:cNvPr id="19" name="Text Placeholder 14">
            <a:extLst>
              <a:ext uri="{FF2B5EF4-FFF2-40B4-BE49-F238E27FC236}">
                <a16:creationId xmlns:a16="http://schemas.microsoft.com/office/drawing/2014/main" id="{7E63107F-ADE8-45EC-8356-D0F1C67A92E1}"/>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a:t>Date here</a:t>
            </a:r>
            <a:endParaRPr lang="fr-FR"/>
          </a:p>
        </p:txBody>
      </p:sp>
      <p:sp>
        <p:nvSpPr>
          <p:cNvPr id="21" name="Title 1">
            <a:extLst>
              <a:ext uri="{FF2B5EF4-FFF2-40B4-BE49-F238E27FC236}">
                <a16:creationId xmlns:a16="http://schemas.microsoft.com/office/drawing/2014/main" id="{FA7331DF-D13C-4C8F-9212-9209F8A9D7AF}"/>
              </a:ext>
            </a:extLst>
          </p:cNvPr>
          <p:cNvSpPr>
            <a:spLocks noGrp="1"/>
          </p:cNvSpPr>
          <p:nvPr>
            <p:ph type="title" hasCustomPrompt="1"/>
          </p:nvPr>
        </p:nvSpPr>
        <p:spPr>
          <a:xfrm>
            <a:off x="571122"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p>
        </p:txBody>
      </p:sp>
      <p:pic>
        <p:nvPicPr>
          <p:cNvPr id="15" name="Picture 14" descr="A picture containing graphical user interface&#10;&#10;Description automatically generated">
            <a:extLst>
              <a:ext uri="{FF2B5EF4-FFF2-40B4-BE49-F238E27FC236}">
                <a16:creationId xmlns:a16="http://schemas.microsoft.com/office/drawing/2014/main" id="{433204A5-C6A4-4C7C-AD61-C102FEB84063}"/>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3082322194"/>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_Boxes slide_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73EBFF-B3B3-4B12-BC70-58F75E772F50}"/>
              </a:ext>
            </a:extLst>
          </p:cNvPr>
          <p:cNvSpPr/>
          <p:nvPr userDrawn="1"/>
        </p:nvSpPr>
        <p:spPr>
          <a:xfrm>
            <a:off x="0" y="0"/>
            <a:ext cx="9144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grpSp>
        <p:nvGrpSpPr>
          <p:cNvPr id="5" name="Group 4">
            <a:extLst>
              <a:ext uri="{FF2B5EF4-FFF2-40B4-BE49-F238E27FC236}">
                <a16:creationId xmlns:a16="http://schemas.microsoft.com/office/drawing/2014/main" id="{DBB0249F-ADAC-4F72-88D2-44AAB8EE882D}"/>
              </a:ext>
            </a:extLst>
          </p:cNvPr>
          <p:cNvGrpSpPr/>
          <p:nvPr userDrawn="1"/>
        </p:nvGrpSpPr>
        <p:grpSpPr>
          <a:xfrm>
            <a:off x="560432" y="751919"/>
            <a:ext cx="8049293" cy="3806126"/>
            <a:chOff x="560432" y="751919"/>
            <a:chExt cx="8049293" cy="3806126"/>
          </a:xfrm>
        </p:grpSpPr>
        <p:sp>
          <p:nvSpPr>
            <p:cNvPr id="8" name="Rectangle 7">
              <a:extLst>
                <a:ext uri="{FF2B5EF4-FFF2-40B4-BE49-F238E27FC236}">
                  <a16:creationId xmlns:a16="http://schemas.microsoft.com/office/drawing/2014/main" id="{70497D1D-E1DB-4A10-8B35-7D7782236513}"/>
                </a:ext>
              </a:extLst>
            </p:cNvPr>
            <p:cNvSpPr/>
            <p:nvPr userDrawn="1"/>
          </p:nvSpPr>
          <p:spPr>
            <a:xfrm>
              <a:off x="560432" y="751919"/>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74A6CFE0-707C-4396-AF69-805C949C5437}"/>
                </a:ext>
              </a:extLst>
            </p:cNvPr>
            <p:cNvSpPr/>
            <p:nvPr userDrawn="1"/>
          </p:nvSpPr>
          <p:spPr>
            <a:xfrm>
              <a:off x="2588890" y="751919"/>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95408FF-7249-4764-B0A9-9237C954B134}"/>
                </a:ext>
              </a:extLst>
            </p:cNvPr>
            <p:cNvSpPr/>
            <p:nvPr userDrawn="1"/>
          </p:nvSpPr>
          <p:spPr>
            <a:xfrm>
              <a:off x="4611664" y="751919"/>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A59372-1DC4-4795-AB25-8C308B653E78}"/>
                </a:ext>
              </a:extLst>
            </p:cNvPr>
            <p:cNvSpPr/>
            <p:nvPr userDrawn="1"/>
          </p:nvSpPr>
          <p:spPr>
            <a:xfrm>
              <a:off x="6645806" y="751919"/>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7FD56B-7E30-4B23-8E3C-51CA2FBE8943}"/>
                </a:ext>
              </a:extLst>
            </p:cNvPr>
            <p:cNvSpPr/>
            <p:nvPr userDrawn="1"/>
          </p:nvSpPr>
          <p:spPr>
            <a:xfrm>
              <a:off x="560432" y="2036631"/>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C1CE04-51EB-449D-AC4E-33DE747C9501}"/>
                </a:ext>
              </a:extLst>
            </p:cNvPr>
            <p:cNvSpPr/>
            <p:nvPr userDrawn="1"/>
          </p:nvSpPr>
          <p:spPr>
            <a:xfrm>
              <a:off x="2588890" y="2037904"/>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22357EE-4875-4B6D-AC4A-41242D3025AB}"/>
                </a:ext>
              </a:extLst>
            </p:cNvPr>
            <p:cNvSpPr/>
            <p:nvPr userDrawn="1"/>
          </p:nvSpPr>
          <p:spPr>
            <a:xfrm>
              <a:off x="4611664" y="2036631"/>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B69EA7A-4E3E-4FD3-B899-76E99FBB4C0E}"/>
                </a:ext>
              </a:extLst>
            </p:cNvPr>
            <p:cNvSpPr/>
            <p:nvPr userDrawn="1"/>
          </p:nvSpPr>
          <p:spPr>
            <a:xfrm>
              <a:off x="6645806" y="2036631"/>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487E052-5E4D-4EAA-B753-C5A12ABC8C08}"/>
                </a:ext>
              </a:extLst>
            </p:cNvPr>
            <p:cNvSpPr/>
            <p:nvPr userDrawn="1"/>
          </p:nvSpPr>
          <p:spPr>
            <a:xfrm>
              <a:off x="560432" y="3327456"/>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D8BE9A-A894-4A8D-B71D-5A3605D57C3C}"/>
                </a:ext>
              </a:extLst>
            </p:cNvPr>
            <p:cNvSpPr/>
            <p:nvPr userDrawn="1"/>
          </p:nvSpPr>
          <p:spPr>
            <a:xfrm>
              <a:off x="2588890" y="3327456"/>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02F323-FFE2-4F46-9750-F6F783DA4AA1}"/>
                </a:ext>
              </a:extLst>
            </p:cNvPr>
            <p:cNvSpPr/>
            <p:nvPr userDrawn="1"/>
          </p:nvSpPr>
          <p:spPr>
            <a:xfrm>
              <a:off x="4611664" y="3327456"/>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81EE367-6C8D-4FEA-8218-91DBA656552E}"/>
                </a:ext>
              </a:extLst>
            </p:cNvPr>
            <p:cNvSpPr/>
            <p:nvPr userDrawn="1"/>
          </p:nvSpPr>
          <p:spPr>
            <a:xfrm>
              <a:off x="6645806" y="3327456"/>
              <a:ext cx="1963919" cy="123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3C61976-9881-429A-8926-12E9D5A37EC1}"/>
                </a:ext>
              </a:extLst>
            </p:cNvPr>
            <p:cNvCxnSpPr/>
            <p:nvPr userDrawn="1"/>
          </p:nvCxnSpPr>
          <p:spPr>
            <a:xfrm>
              <a:off x="560432" y="1982508"/>
              <a:ext cx="1963919" cy="0"/>
            </a:xfrm>
            <a:prstGeom prst="line">
              <a:avLst/>
            </a:prstGeom>
            <a:ln w="28575" cmpd="sng">
              <a:solidFill>
                <a:srgbClr val="75C05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8E3D577-8565-4B51-ACAA-8C3AB35481DF}"/>
                </a:ext>
              </a:extLst>
            </p:cNvPr>
            <p:cNvCxnSpPr/>
            <p:nvPr userDrawn="1"/>
          </p:nvCxnSpPr>
          <p:spPr>
            <a:xfrm>
              <a:off x="560432" y="3259784"/>
              <a:ext cx="1963919" cy="0"/>
            </a:xfrm>
            <a:prstGeom prst="line">
              <a:avLst/>
            </a:prstGeom>
            <a:ln w="28575" cmpd="sng">
              <a:solidFill>
                <a:srgbClr val="008F8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9C4B7BF-C071-4D95-B215-26D077FE4759}"/>
                </a:ext>
              </a:extLst>
            </p:cNvPr>
            <p:cNvCxnSpPr/>
            <p:nvPr userDrawn="1"/>
          </p:nvCxnSpPr>
          <p:spPr>
            <a:xfrm>
              <a:off x="560432" y="4558045"/>
              <a:ext cx="1963919" cy="0"/>
            </a:xfrm>
            <a:prstGeom prst="line">
              <a:avLst/>
            </a:prstGeom>
            <a:ln w="28575" cmpd="sng">
              <a:solidFill>
                <a:srgbClr val="00A14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7B01D4A-49BB-4EF5-B9F7-F1845A8C5F8A}"/>
                </a:ext>
              </a:extLst>
            </p:cNvPr>
            <p:cNvCxnSpPr/>
            <p:nvPr userDrawn="1"/>
          </p:nvCxnSpPr>
          <p:spPr>
            <a:xfrm>
              <a:off x="2588890" y="1982508"/>
              <a:ext cx="1963919" cy="0"/>
            </a:xfrm>
            <a:prstGeom prst="line">
              <a:avLst/>
            </a:prstGeom>
            <a:ln w="28575" cmpd="sng">
              <a:solidFill>
                <a:srgbClr val="00A14C"/>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C4BDC7D-BB30-485B-8D0C-883EA571A7D3}"/>
                </a:ext>
              </a:extLst>
            </p:cNvPr>
            <p:cNvCxnSpPr/>
            <p:nvPr userDrawn="1"/>
          </p:nvCxnSpPr>
          <p:spPr>
            <a:xfrm>
              <a:off x="2588890" y="3259784"/>
              <a:ext cx="1963919" cy="0"/>
            </a:xfrm>
            <a:prstGeom prst="line">
              <a:avLst/>
            </a:prstGeom>
            <a:ln w="28575" cmpd="sng">
              <a:solidFill>
                <a:srgbClr val="00A3A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29E658C-3423-4CC9-B67A-8671E8CDB3F6}"/>
                </a:ext>
              </a:extLst>
            </p:cNvPr>
            <p:cNvCxnSpPr/>
            <p:nvPr userDrawn="1"/>
          </p:nvCxnSpPr>
          <p:spPr>
            <a:xfrm>
              <a:off x="2588890" y="4558045"/>
              <a:ext cx="1963919" cy="0"/>
            </a:xfrm>
            <a:prstGeom prst="line">
              <a:avLst/>
            </a:prstGeom>
            <a:ln w="28575" cmpd="sng">
              <a:solidFill>
                <a:srgbClr val="00807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88FAD12-BEC6-47BC-9E9F-9F9584249C05}"/>
                </a:ext>
              </a:extLst>
            </p:cNvPr>
            <p:cNvCxnSpPr/>
            <p:nvPr userDrawn="1"/>
          </p:nvCxnSpPr>
          <p:spPr>
            <a:xfrm>
              <a:off x="4617348" y="1982508"/>
              <a:ext cx="1963919" cy="0"/>
            </a:xfrm>
            <a:prstGeom prst="line">
              <a:avLst/>
            </a:prstGeom>
            <a:ln w="28575" cmpd="sng">
              <a:solidFill>
                <a:srgbClr val="00807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C702851-10C0-43BC-881C-C6DDA6A2920E}"/>
                </a:ext>
              </a:extLst>
            </p:cNvPr>
            <p:cNvCxnSpPr/>
            <p:nvPr userDrawn="1"/>
          </p:nvCxnSpPr>
          <p:spPr>
            <a:xfrm>
              <a:off x="4617348" y="3259784"/>
              <a:ext cx="1963919" cy="0"/>
            </a:xfrm>
            <a:prstGeom prst="line">
              <a:avLst/>
            </a:prstGeom>
            <a:ln w="28575" cmpd="sng">
              <a:solidFill>
                <a:srgbClr val="00ADE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BB80229-3976-4E76-A62C-60ADD9F07259}"/>
                </a:ext>
              </a:extLst>
            </p:cNvPr>
            <p:cNvCxnSpPr/>
            <p:nvPr userDrawn="1"/>
          </p:nvCxnSpPr>
          <p:spPr>
            <a:xfrm>
              <a:off x="4617348" y="4558045"/>
              <a:ext cx="1963919" cy="0"/>
            </a:xfrm>
            <a:prstGeom prst="line">
              <a:avLst/>
            </a:prstGeom>
            <a:ln w="28575" cmpd="sng">
              <a:solidFill>
                <a:srgbClr val="75C05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9E540A9-21E9-4629-B454-21962B9E0FD0}"/>
                </a:ext>
              </a:extLst>
            </p:cNvPr>
            <p:cNvCxnSpPr/>
            <p:nvPr userDrawn="1"/>
          </p:nvCxnSpPr>
          <p:spPr>
            <a:xfrm>
              <a:off x="6645806" y="1982508"/>
              <a:ext cx="1963919" cy="0"/>
            </a:xfrm>
            <a:prstGeom prst="line">
              <a:avLst/>
            </a:prstGeom>
            <a:ln w="28575" cmpd="sng">
              <a:solidFill>
                <a:srgbClr val="40A99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3CEFA43-53F6-4C76-949F-BF1CD59D6CDB}"/>
                </a:ext>
              </a:extLst>
            </p:cNvPr>
            <p:cNvCxnSpPr/>
            <p:nvPr userDrawn="1"/>
          </p:nvCxnSpPr>
          <p:spPr>
            <a:xfrm>
              <a:off x="6645806" y="3259784"/>
              <a:ext cx="1963919" cy="0"/>
            </a:xfrm>
            <a:prstGeom prst="line">
              <a:avLst/>
            </a:prstGeom>
            <a:ln w="28575" cmpd="sng">
              <a:solidFill>
                <a:srgbClr val="8DD7F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4FD05FB-3563-4CDE-A77C-00740EE1ABDB}"/>
                </a:ext>
              </a:extLst>
            </p:cNvPr>
            <p:cNvCxnSpPr/>
            <p:nvPr userDrawn="1"/>
          </p:nvCxnSpPr>
          <p:spPr>
            <a:xfrm>
              <a:off x="6645806" y="4558045"/>
              <a:ext cx="1963919" cy="0"/>
            </a:xfrm>
            <a:prstGeom prst="line">
              <a:avLst/>
            </a:prstGeom>
            <a:ln w="28575" cmpd="sng">
              <a:solidFill>
                <a:srgbClr val="008F8D"/>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3" name="Text Placeholder 18">
            <a:extLst>
              <a:ext uri="{FF2B5EF4-FFF2-40B4-BE49-F238E27FC236}">
                <a16:creationId xmlns:a16="http://schemas.microsoft.com/office/drawing/2014/main" id="{526B89EA-0484-4BE0-BB64-8DA38C4D9D29}"/>
              </a:ext>
            </a:extLst>
          </p:cNvPr>
          <p:cNvSpPr>
            <a:spLocks noGrp="1"/>
          </p:cNvSpPr>
          <p:nvPr>
            <p:ph type="body" sz="quarter" idx="11" hasCustomPrompt="1"/>
          </p:nvPr>
        </p:nvSpPr>
        <p:spPr>
          <a:xfrm>
            <a:off x="682480" y="863783"/>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34" name="Text Placeholder 20">
            <a:extLst>
              <a:ext uri="{FF2B5EF4-FFF2-40B4-BE49-F238E27FC236}">
                <a16:creationId xmlns:a16="http://schemas.microsoft.com/office/drawing/2014/main" id="{CA06D882-2140-47A1-88EF-B6DDB14C7B53}"/>
              </a:ext>
            </a:extLst>
          </p:cNvPr>
          <p:cNvSpPr>
            <a:spLocks noGrp="1"/>
          </p:cNvSpPr>
          <p:nvPr>
            <p:ph type="body" sz="quarter" idx="12" hasCustomPrompt="1"/>
          </p:nvPr>
        </p:nvSpPr>
        <p:spPr>
          <a:xfrm>
            <a:off x="682480" y="1151120"/>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35" name="Text Placeholder 18">
            <a:extLst>
              <a:ext uri="{FF2B5EF4-FFF2-40B4-BE49-F238E27FC236}">
                <a16:creationId xmlns:a16="http://schemas.microsoft.com/office/drawing/2014/main" id="{01FA0FB9-AAF0-463C-8765-C1B4F59BD1F0}"/>
              </a:ext>
            </a:extLst>
          </p:cNvPr>
          <p:cNvSpPr>
            <a:spLocks noGrp="1"/>
          </p:cNvSpPr>
          <p:nvPr>
            <p:ph type="body" sz="quarter" idx="13" hasCustomPrompt="1"/>
          </p:nvPr>
        </p:nvSpPr>
        <p:spPr>
          <a:xfrm>
            <a:off x="2703549" y="863783"/>
            <a:ext cx="1731770" cy="215900"/>
          </a:xfrm>
          <a:prstGeom prst="rect">
            <a:avLst/>
          </a:prstGeom>
        </p:spPr>
        <p:txBody>
          <a:bodyPr lIns="0" tIns="0" rIns="0" bIns="0" anchor="ctr" anchorCtr="0">
            <a:normAutofit/>
          </a:bodyPr>
          <a:lstStyle>
            <a:lvl1pPr marL="0" indent="0" algn="ctr">
              <a:tabLst/>
              <a:defRPr sz="1200" b="1">
                <a:solidFill>
                  <a:schemeClr val="tx1"/>
                </a:solidFill>
              </a:defRPr>
            </a:lvl1pPr>
          </a:lstStyle>
          <a:p>
            <a:pPr lvl="0"/>
            <a:r>
              <a:rPr lang="en-US"/>
              <a:t>Text here</a:t>
            </a:r>
            <a:endParaRPr lang="fr-FR"/>
          </a:p>
        </p:txBody>
      </p:sp>
      <p:sp>
        <p:nvSpPr>
          <p:cNvPr id="36" name="Text Placeholder 20">
            <a:extLst>
              <a:ext uri="{FF2B5EF4-FFF2-40B4-BE49-F238E27FC236}">
                <a16:creationId xmlns:a16="http://schemas.microsoft.com/office/drawing/2014/main" id="{027B7466-2324-4BAC-AD27-44F3CAFC7E68}"/>
              </a:ext>
            </a:extLst>
          </p:cNvPr>
          <p:cNvSpPr>
            <a:spLocks noGrp="1"/>
          </p:cNvSpPr>
          <p:nvPr>
            <p:ph type="body" sz="quarter" idx="14" hasCustomPrompt="1"/>
          </p:nvPr>
        </p:nvSpPr>
        <p:spPr>
          <a:xfrm>
            <a:off x="2703549" y="1151120"/>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37" name="Text Placeholder 18">
            <a:extLst>
              <a:ext uri="{FF2B5EF4-FFF2-40B4-BE49-F238E27FC236}">
                <a16:creationId xmlns:a16="http://schemas.microsoft.com/office/drawing/2014/main" id="{84F5F7E8-6646-4049-B53F-49F273515543}"/>
              </a:ext>
            </a:extLst>
          </p:cNvPr>
          <p:cNvSpPr>
            <a:spLocks noGrp="1"/>
          </p:cNvSpPr>
          <p:nvPr>
            <p:ph type="body" sz="quarter" idx="15" hasCustomPrompt="1"/>
          </p:nvPr>
        </p:nvSpPr>
        <p:spPr>
          <a:xfrm>
            <a:off x="4720149" y="863783"/>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38" name="Text Placeholder 20">
            <a:extLst>
              <a:ext uri="{FF2B5EF4-FFF2-40B4-BE49-F238E27FC236}">
                <a16:creationId xmlns:a16="http://schemas.microsoft.com/office/drawing/2014/main" id="{15E96863-B8C0-4D68-96CD-36CB094D411E}"/>
              </a:ext>
            </a:extLst>
          </p:cNvPr>
          <p:cNvSpPr>
            <a:spLocks noGrp="1"/>
          </p:cNvSpPr>
          <p:nvPr>
            <p:ph type="body" sz="quarter" idx="16" hasCustomPrompt="1"/>
          </p:nvPr>
        </p:nvSpPr>
        <p:spPr>
          <a:xfrm>
            <a:off x="4720149" y="1151120"/>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39" name="Text Placeholder 18">
            <a:extLst>
              <a:ext uri="{FF2B5EF4-FFF2-40B4-BE49-F238E27FC236}">
                <a16:creationId xmlns:a16="http://schemas.microsoft.com/office/drawing/2014/main" id="{44A05E8B-0D82-4A57-9C00-AA2D538F151C}"/>
              </a:ext>
            </a:extLst>
          </p:cNvPr>
          <p:cNvSpPr>
            <a:spLocks noGrp="1"/>
          </p:cNvSpPr>
          <p:nvPr>
            <p:ph type="body" sz="quarter" idx="17" hasCustomPrompt="1"/>
          </p:nvPr>
        </p:nvSpPr>
        <p:spPr>
          <a:xfrm>
            <a:off x="6765394" y="863783"/>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40" name="Text Placeholder 20">
            <a:extLst>
              <a:ext uri="{FF2B5EF4-FFF2-40B4-BE49-F238E27FC236}">
                <a16:creationId xmlns:a16="http://schemas.microsoft.com/office/drawing/2014/main" id="{130502D9-7257-4F63-8651-A5A0BE9E5DAA}"/>
              </a:ext>
            </a:extLst>
          </p:cNvPr>
          <p:cNvSpPr>
            <a:spLocks noGrp="1"/>
          </p:cNvSpPr>
          <p:nvPr>
            <p:ph type="body" sz="quarter" idx="18" hasCustomPrompt="1"/>
          </p:nvPr>
        </p:nvSpPr>
        <p:spPr>
          <a:xfrm>
            <a:off x="6765394" y="1151120"/>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49" name="Text Placeholder 18">
            <a:extLst>
              <a:ext uri="{FF2B5EF4-FFF2-40B4-BE49-F238E27FC236}">
                <a16:creationId xmlns:a16="http://schemas.microsoft.com/office/drawing/2014/main" id="{E70ECE79-4BF4-40DB-99D0-6BB01366A495}"/>
              </a:ext>
            </a:extLst>
          </p:cNvPr>
          <p:cNvSpPr>
            <a:spLocks noGrp="1"/>
          </p:cNvSpPr>
          <p:nvPr>
            <p:ph type="body" sz="quarter" idx="19" hasCustomPrompt="1"/>
          </p:nvPr>
        </p:nvSpPr>
        <p:spPr>
          <a:xfrm>
            <a:off x="682480" y="213608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0" name="Text Placeholder 20">
            <a:extLst>
              <a:ext uri="{FF2B5EF4-FFF2-40B4-BE49-F238E27FC236}">
                <a16:creationId xmlns:a16="http://schemas.microsoft.com/office/drawing/2014/main" id="{DC2F8F47-889C-4CCA-B0E2-DA7BE9D6A175}"/>
              </a:ext>
            </a:extLst>
          </p:cNvPr>
          <p:cNvSpPr>
            <a:spLocks noGrp="1"/>
          </p:cNvSpPr>
          <p:nvPr>
            <p:ph type="body" sz="quarter" idx="20" hasCustomPrompt="1"/>
          </p:nvPr>
        </p:nvSpPr>
        <p:spPr>
          <a:xfrm>
            <a:off x="682480" y="2423426"/>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51" name="Text Placeholder 18">
            <a:extLst>
              <a:ext uri="{FF2B5EF4-FFF2-40B4-BE49-F238E27FC236}">
                <a16:creationId xmlns:a16="http://schemas.microsoft.com/office/drawing/2014/main" id="{07D13B75-ACF1-4ECA-90C5-0067DDB21497}"/>
              </a:ext>
            </a:extLst>
          </p:cNvPr>
          <p:cNvSpPr>
            <a:spLocks noGrp="1"/>
          </p:cNvSpPr>
          <p:nvPr>
            <p:ph type="body" sz="quarter" idx="21" hasCustomPrompt="1"/>
          </p:nvPr>
        </p:nvSpPr>
        <p:spPr>
          <a:xfrm>
            <a:off x="2703549" y="213608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2" name="Text Placeholder 20">
            <a:extLst>
              <a:ext uri="{FF2B5EF4-FFF2-40B4-BE49-F238E27FC236}">
                <a16:creationId xmlns:a16="http://schemas.microsoft.com/office/drawing/2014/main" id="{F43DF896-7FDA-4DF8-8CA6-7A0755DAE431}"/>
              </a:ext>
            </a:extLst>
          </p:cNvPr>
          <p:cNvSpPr>
            <a:spLocks noGrp="1"/>
          </p:cNvSpPr>
          <p:nvPr>
            <p:ph type="body" sz="quarter" idx="22" hasCustomPrompt="1"/>
          </p:nvPr>
        </p:nvSpPr>
        <p:spPr>
          <a:xfrm>
            <a:off x="2703549" y="2423426"/>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53" name="Text Placeholder 18">
            <a:extLst>
              <a:ext uri="{FF2B5EF4-FFF2-40B4-BE49-F238E27FC236}">
                <a16:creationId xmlns:a16="http://schemas.microsoft.com/office/drawing/2014/main" id="{7651FF87-DF97-4C9E-99AE-3B279A43ED77}"/>
              </a:ext>
            </a:extLst>
          </p:cNvPr>
          <p:cNvSpPr>
            <a:spLocks noGrp="1"/>
          </p:cNvSpPr>
          <p:nvPr>
            <p:ph type="body" sz="quarter" idx="23" hasCustomPrompt="1"/>
          </p:nvPr>
        </p:nvSpPr>
        <p:spPr>
          <a:xfrm>
            <a:off x="4720149" y="213608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4" name="Text Placeholder 20">
            <a:extLst>
              <a:ext uri="{FF2B5EF4-FFF2-40B4-BE49-F238E27FC236}">
                <a16:creationId xmlns:a16="http://schemas.microsoft.com/office/drawing/2014/main" id="{AF0AF0DA-7468-4D3D-A84E-92DF2B8013DA}"/>
              </a:ext>
            </a:extLst>
          </p:cNvPr>
          <p:cNvSpPr>
            <a:spLocks noGrp="1"/>
          </p:cNvSpPr>
          <p:nvPr>
            <p:ph type="body" sz="quarter" idx="24" hasCustomPrompt="1"/>
          </p:nvPr>
        </p:nvSpPr>
        <p:spPr>
          <a:xfrm>
            <a:off x="4720149" y="2423426"/>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55" name="Text Placeholder 18">
            <a:extLst>
              <a:ext uri="{FF2B5EF4-FFF2-40B4-BE49-F238E27FC236}">
                <a16:creationId xmlns:a16="http://schemas.microsoft.com/office/drawing/2014/main" id="{59F9ABE2-113D-4718-80A0-2235143FD659}"/>
              </a:ext>
            </a:extLst>
          </p:cNvPr>
          <p:cNvSpPr>
            <a:spLocks noGrp="1"/>
          </p:cNvSpPr>
          <p:nvPr>
            <p:ph type="body" sz="quarter" idx="25" hasCustomPrompt="1"/>
          </p:nvPr>
        </p:nvSpPr>
        <p:spPr>
          <a:xfrm>
            <a:off x="6765394" y="213608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6" name="Text Placeholder 20">
            <a:extLst>
              <a:ext uri="{FF2B5EF4-FFF2-40B4-BE49-F238E27FC236}">
                <a16:creationId xmlns:a16="http://schemas.microsoft.com/office/drawing/2014/main" id="{345C152D-99A2-464B-9BA4-BA3F1F76D692}"/>
              </a:ext>
            </a:extLst>
          </p:cNvPr>
          <p:cNvSpPr>
            <a:spLocks noGrp="1"/>
          </p:cNvSpPr>
          <p:nvPr>
            <p:ph type="body" sz="quarter" idx="26" hasCustomPrompt="1"/>
          </p:nvPr>
        </p:nvSpPr>
        <p:spPr>
          <a:xfrm>
            <a:off x="6765394" y="2423426"/>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57" name="Text Placeholder 18">
            <a:extLst>
              <a:ext uri="{FF2B5EF4-FFF2-40B4-BE49-F238E27FC236}">
                <a16:creationId xmlns:a16="http://schemas.microsoft.com/office/drawing/2014/main" id="{B5F16EB4-8E61-4BC6-9070-EA790AC73E59}"/>
              </a:ext>
            </a:extLst>
          </p:cNvPr>
          <p:cNvSpPr>
            <a:spLocks noGrp="1"/>
          </p:cNvSpPr>
          <p:nvPr>
            <p:ph type="body" sz="quarter" idx="27" hasCustomPrompt="1"/>
          </p:nvPr>
        </p:nvSpPr>
        <p:spPr>
          <a:xfrm>
            <a:off x="682480" y="3423174"/>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8" name="Text Placeholder 20">
            <a:extLst>
              <a:ext uri="{FF2B5EF4-FFF2-40B4-BE49-F238E27FC236}">
                <a16:creationId xmlns:a16="http://schemas.microsoft.com/office/drawing/2014/main" id="{EBCB3E39-ED54-4FC9-8F25-CAC1023A786A}"/>
              </a:ext>
            </a:extLst>
          </p:cNvPr>
          <p:cNvSpPr>
            <a:spLocks noGrp="1"/>
          </p:cNvSpPr>
          <p:nvPr>
            <p:ph type="body" sz="quarter" idx="28" hasCustomPrompt="1"/>
          </p:nvPr>
        </p:nvSpPr>
        <p:spPr>
          <a:xfrm>
            <a:off x="682480" y="3710511"/>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59" name="Text Placeholder 18">
            <a:extLst>
              <a:ext uri="{FF2B5EF4-FFF2-40B4-BE49-F238E27FC236}">
                <a16:creationId xmlns:a16="http://schemas.microsoft.com/office/drawing/2014/main" id="{F4ACFB92-2583-441B-BED6-463D323CFFDD}"/>
              </a:ext>
            </a:extLst>
          </p:cNvPr>
          <p:cNvSpPr>
            <a:spLocks noGrp="1"/>
          </p:cNvSpPr>
          <p:nvPr>
            <p:ph type="body" sz="quarter" idx="29" hasCustomPrompt="1"/>
          </p:nvPr>
        </p:nvSpPr>
        <p:spPr>
          <a:xfrm>
            <a:off x="2703549" y="3423174"/>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60" name="Text Placeholder 20">
            <a:extLst>
              <a:ext uri="{FF2B5EF4-FFF2-40B4-BE49-F238E27FC236}">
                <a16:creationId xmlns:a16="http://schemas.microsoft.com/office/drawing/2014/main" id="{FC153FF7-052A-41CF-8E3F-097141200AE7}"/>
              </a:ext>
            </a:extLst>
          </p:cNvPr>
          <p:cNvSpPr>
            <a:spLocks noGrp="1"/>
          </p:cNvSpPr>
          <p:nvPr>
            <p:ph type="body" sz="quarter" idx="30" hasCustomPrompt="1"/>
          </p:nvPr>
        </p:nvSpPr>
        <p:spPr>
          <a:xfrm>
            <a:off x="2703549" y="3710511"/>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61" name="Text Placeholder 18">
            <a:extLst>
              <a:ext uri="{FF2B5EF4-FFF2-40B4-BE49-F238E27FC236}">
                <a16:creationId xmlns:a16="http://schemas.microsoft.com/office/drawing/2014/main" id="{A1B47D99-F50E-4898-800E-2141F3B6C1D4}"/>
              </a:ext>
            </a:extLst>
          </p:cNvPr>
          <p:cNvSpPr>
            <a:spLocks noGrp="1"/>
          </p:cNvSpPr>
          <p:nvPr>
            <p:ph type="body" sz="quarter" idx="31" hasCustomPrompt="1"/>
          </p:nvPr>
        </p:nvSpPr>
        <p:spPr>
          <a:xfrm>
            <a:off x="4720149" y="3423174"/>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62" name="Text Placeholder 20">
            <a:extLst>
              <a:ext uri="{FF2B5EF4-FFF2-40B4-BE49-F238E27FC236}">
                <a16:creationId xmlns:a16="http://schemas.microsoft.com/office/drawing/2014/main" id="{9959728A-C8EC-487A-B383-B2BC4F4931F6}"/>
              </a:ext>
            </a:extLst>
          </p:cNvPr>
          <p:cNvSpPr>
            <a:spLocks noGrp="1"/>
          </p:cNvSpPr>
          <p:nvPr>
            <p:ph type="body" sz="quarter" idx="32" hasCustomPrompt="1"/>
          </p:nvPr>
        </p:nvSpPr>
        <p:spPr>
          <a:xfrm>
            <a:off x="4720149" y="3710511"/>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63" name="Text Placeholder 18">
            <a:extLst>
              <a:ext uri="{FF2B5EF4-FFF2-40B4-BE49-F238E27FC236}">
                <a16:creationId xmlns:a16="http://schemas.microsoft.com/office/drawing/2014/main" id="{8ABD337A-92E1-4D4E-89C0-90D585F21E54}"/>
              </a:ext>
            </a:extLst>
          </p:cNvPr>
          <p:cNvSpPr>
            <a:spLocks noGrp="1"/>
          </p:cNvSpPr>
          <p:nvPr>
            <p:ph type="body" sz="quarter" idx="33" hasCustomPrompt="1"/>
          </p:nvPr>
        </p:nvSpPr>
        <p:spPr>
          <a:xfrm>
            <a:off x="6765394" y="3423174"/>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64" name="Text Placeholder 20">
            <a:extLst>
              <a:ext uri="{FF2B5EF4-FFF2-40B4-BE49-F238E27FC236}">
                <a16:creationId xmlns:a16="http://schemas.microsoft.com/office/drawing/2014/main" id="{6F274DC9-07CF-4629-9428-03CE8AE4A4FE}"/>
              </a:ext>
            </a:extLst>
          </p:cNvPr>
          <p:cNvSpPr>
            <a:spLocks noGrp="1"/>
          </p:cNvSpPr>
          <p:nvPr>
            <p:ph type="body" sz="quarter" idx="34" hasCustomPrompt="1"/>
          </p:nvPr>
        </p:nvSpPr>
        <p:spPr>
          <a:xfrm>
            <a:off x="6765394" y="3710511"/>
            <a:ext cx="1730976" cy="729464"/>
          </a:xfrm>
          <a:prstGeom prst="rect">
            <a:avLst/>
          </a:prstGeom>
        </p:spPr>
        <p:txBody>
          <a:bodyPr lIns="0" tIns="0" rIns="0" bIns="0">
            <a:normAutofit/>
          </a:bodyPr>
          <a:lstStyle>
            <a:lvl1pPr marL="0" indent="0" algn="ctr">
              <a:spcAft>
                <a:spcPts val="100"/>
              </a:spcAft>
              <a:defRPr sz="1000" b="0" cap="none" spc="50" baseline="0">
                <a:solidFill>
                  <a:schemeClr val="bg2">
                    <a:lumMod val="50000"/>
                  </a:schemeClr>
                </a:solidFill>
              </a:defRPr>
            </a:lvl1pPr>
          </a:lstStyle>
          <a:p>
            <a:pPr lvl="0"/>
            <a:r>
              <a:rPr lang="en-US"/>
              <a:t>Text here</a:t>
            </a:r>
            <a:endParaRPr lang="fr-FR"/>
          </a:p>
        </p:txBody>
      </p:sp>
      <p:sp>
        <p:nvSpPr>
          <p:cNvPr id="68" name="Rectangle 67">
            <a:extLst>
              <a:ext uri="{FF2B5EF4-FFF2-40B4-BE49-F238E27FC236}">
                <a16:creationId xmlns:a16="http://schemas.microsoft.com/office/drawing/2014/main" id="{05556C3B-34C4-436C-A177-8000BEBAF5A0}"/>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1" name="TextBox 70">
            <a:extLst>
              <a:ext uri="{FF2B5EF4-FFF2-40B4-BE49-F238E27FC236}">
                <a16:creationId xmlns:a16="http://schemas.microsoft.com/office/drawing/2014/main" id="{CDB40C0F-5AA1-4F1C-A0D5-77B8CA2BE5E8}"/>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72" name="Title Placeholder 8">
            <a:extLst>
              <a:ext uri="{FF2B5EF4-FFF2-40B4-BE49-F238E27FC236}">
                <a16:creationId xmlns:a16="http://schemas.microsoft.com/office/drawing/2014/main" id="{F1B15C02-979A-4DD2-A166-EB6768266F8D}"/>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pic>
        <p:nvPicPr>
          <p:cNvPr id="65" name="Picture 64" descr="Logo&#10;&#10;Description automatically generated">
            <a:extLst>
              <a:ext uri="{FF2B5EF4-FFF2-40B4-BE49-F238E27FC236}">
                <a16:creationId xmlns:a16="http://schemas.microsoft.com/office/drawing/2014/main" id="{176983AA-2370-4059-8BFD-DD15510C8FB7}"/>
              </a:ext>
            </a:extLst>
          </p:cNvPr>
          <p:cNvPicPr>
            <a:picLocks noChangeAspect="1"/>
          </p:cNvPicPr>
          <p:nvPr userDrawn="1"/>
        </p:nvPicPr>
        <p:blipFill>
          <a:blip r:embed="rId2"/>
          <a:stretch>
            <a:fillRect/>
          </a:stretch>
        </p:blipFill>
        <p:spPr>
          <a:xfrm>
            <a:off x="508743" y="4736671"/>
            <a:ext cx="815796" cy="292608"/>
          </a:xfrm>
          <a:prstGeom prst="rect">
            <a:avLst/>
          </a:prstGeom>
        </p:spPr>
      </p:pic>
      <p:pic>
        <p:nvPicPr>
          <p:cNvPr id="66" name="Picture 65">
            <a:extLst>
              <a:ext uri="{FF2B5EF4-FFF2-40B4-BE49-F238E27FC236}">
                <a16:creationId xmlns:a16="http://schemas.microsoft.com/office/drawing/2014/main" id="{78E4CAD9-3216-411F-B5F8-004D7AE2F0CD}"/>
              </a:ext>
            </a:extLst>
          </p:cNvPr>
          <p:cNvPicPr>
            <a:picLocks noChangeAspect="1"/>
          </p:cNvPicPr>
          <p:nvPr userDrawn="1"/>
        </p:nvPicPr>
        <p:blipFill>
          <a:blip r:embed="rId3"/>
          <a:stretch>
            <a:fillRect/>
          </a:stretch>
        </p:blipFill>
        <p:spPr>
          <a:xfrm>
            <a:off x="175591" y="4689730"/>
            <a:ext cx="1903761" cy="405328"/>
          </a:xfrm>
          <a:prstGeom prst="rect">
            <a:avLst/>
          </a:prstGeom>
        </p:spPr>
      </p:pic>
    </p:spTree>
    <p:extLst>
      <p:ext uri="{BB962C8B-B14F-4D97-AF65-F5344CB8AC3E}">
        <p14:creationId xmlns:p14="http://schemas.microsoft.com/office/powerpoint/2010/main" val="30881677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_Boxes slide_02">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grpSp>
        <p:nvGrpSpPr>
          <p:cNvPr id="12" name="Group 11">
            <a:extLst>
              <a:ext uri="{FF2B5EF4-FFF2-40B4-BE49-F238E27FC236}">
                <a16:creationId xmlns:a16="http://schemas.microsoft.com/office/drawing/2014/main" id="{B331DFA9-B5AA-448B-A620-45699F537D19}"/>
              </a:ext>
            </a:extLst>
          </p:cNvPr>
          <p:cNvGrpSpPr/>
          <p:nvPr userDrawn="1"/>
        </p:nvGrpSpPr>
        <p:grpSpPr>
          <a:xfrm>
            <a:off x="2486025" y="726994"/>
            <a:ext cx="4171950" cy="3879672"/>
            <a:chOff x="2474243" y="726994"/>
            <a:chExt cx="4171950" cy="3879672"/>
          </a:xfrm>
        </p:grpSpPr>
        <p:cxnSp>
          <p:nvCxnSpPr>
            <p:cNvPr id="13" name="Straight Connector 12">
              <a:extLst>
                <a:ext uri="{FF2B5EF4-FFF2-40B4-BE49-F238E27FC236}">
                  <a16:creationId xmlns:a16="http://schemas.microsoft.com/office/drawing/2014/main" id="{C6FE69CF-8183-4023-ADFD-A0FF8AD01612}"/>
                </a:ext>
              </a:extLst>
            </p:cNvPr>
            <p:cNvCxnSpPr/>
            <p:nvPr/>
          </p:nvCxnSpPr>
          <p:spPr>
            <a:xfrm>
              <a:off x="2474243" y="736519"/>
              <a:ext cx="0" cy="3860042"/>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0109835-42FE-4FE6-B3DE-7C89350CD1AB}"/>
                </a:ext>
              </a:extLst>
            </p:cNvPr>
            <p:cNvCxnSpPr/>
            <p:nvPr/>
          </p:nvCxnSpPr>
          <p:spPr>
            <a:xfrm>
              <a:off x="4560218" y="746624"/>
              <a:ext cx="0" cy="3860042"/>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7EA2E03-EE34-430C-B758-699D6FFD141F}"/>
                </a:ext>
              </a:extLst>
            </p:cNvPr>
            <p:cNvCxnSpPr/>
            <p:nvPr/>
          </p:nvCxnSpPr>
          <p:spPr>
            <a:xfrm>
              <a:off x="6646193" y="726994"/>
              <a:ext cx="0" cy="3860042"/>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2C71ABE9-2B1A-48EB-84DC-896F66CECDFB}"/>
              </a:ext>
            </a:extLst>
          </p:cNvPr>
          <p:cNvGrpSpPr/>
          <p:nvPr userDrawn="1"/>
        </p:nvGrpSpPr>
        <p:grpSpPr>
          <a:xfrm>
            <a:off x="535974" y="1957586"/>
            <a:ext cx="8072053" cy="1334244"/>
            <a:chOff x="542726" y="1957586"/>
            <a:chExt cx="8072053" cy="1334244"/>
          </a:xfrm>
        </p:grpSpPr>
        <p:cxnSp>
          <p:nvCxnSpPr>
            <p:cNvPr id="17" name="Straight Connector 16">
              <a:extLst>
                <a:ext uri="{FF2B5EF4-FFF2-40B4-BE49-F238E27FC236}">
                  <a16:creationId xmlns:a16="http://schemas.microsoft.com/office/drawing/2014/main" id="{1BC73F70-91B9-4A06-A51E-B1FF0C046FC3}"/>
                </a:ext>
              </a:extLst>
            </p:cNvPr>
            <p:cNvCxnSpPr/>
            <p:nvPr/>
          </p:nvCxnSpPr>
          <p:spPr>
            <a:xfrm>
              <a:off x="542726" y="1957586"/>
              <a:ext cx="8072053" cy="0"/>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DD007B0-AD1F-4280-A671-91C5A673D57D}"/>
                </a:ext>
              </a:extLst>
            </p:cNvPr>
            <p:cNvCxnSpPr/>
            <p:nvPr/>
          </p:nvCxnSpPr>
          <p:spPr>
            <a:xfrm>
              <a:off x="542726" y="3291830"/>
              <a:ext cx="8072053" cy="0"/>
            </a:xfrm>
            <a:prstGeom prst="line">
              <a:avLst/>
            </a:prstGeom>
            <a:ln w="6350"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9" name="Text Placeholder 18">
            <a:extLst>
              <a:ext uri="{FF2B5EF4-FFF2-40B4-BE49-F238E27FC236}">
                <a16:creationId xmlns:a16="http://schemas.microsoft.com/office/drawing/2014/main" id="{0C03E5A5-8C89-4F8A-B60C-0CA1F10B60F1}"/>
              </a:ext>
            </a:extLst>
          </p:cNvPr>
          <p:cNvSpPr>
            <a:spLocks noGrp="1"/>
          </p:cNvSpPr>
          <p:nvPr>
            <p:ph type="body" sz="quarter" idx="11" hasCustomPrompt="1"/>
          </p:nvPr>
        </p:nvSpPr>
        <p:spPr>
          <a:xfrm>
            <a:off x="535974" y="77293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21" name="Text Placeholder 20">
            <a:extLst>
              <a:ext uri="{FF2B5EF4-FFF2-40B4-BE49-F238E27FC236}">
                <a16:creationId xmlns:a16="http://schemas.microsoft.com/office/drawing/2014/main" id="{C27F9344-FA92-4564-A4D5-8D42BFAC9A92}"/>
              </a:ext>
            </a:extLst>
          </p:cNvPr>
          <p:cNvSpPr>
            <a:spLocks noGrp="1"/>
          </p:cNvSpPr>
          <p:nvPr>
            <p:ph type="body" sz="quarter" idx="12" hasCustomPrompt="1"/>
          </p:nvPr>
        </p:nvSpPr>
        <p:spPr>
          <a:xfrm>
            <a:off x="535974" y="1060275"/>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24" name="Text Placeholder 18">
            <a:extLst>
              <a:ext uri="{FF2B5EF4-FFF2-40B4-BE49-F238E27FC236}">
                <a16:creationId xmlns:a16="http://schemas.microsoft.com/office/drawing/2014/main" id="{CDF2F33E-5C40-4552-83F0-0453108CCED8}"/>
              </a:ext>
            </a:extLst>
          </p:cNvPr>
          <p:cNvSpPr>
            <a:spLocks noGrp="1"/>
          </p:cNvSpPr>
          <p:nvPr>
            <p:ph type="body" sz="quarter" idx="13" hasCustomPrompt="1"/>
          </p:nvPr>
        </p:nvSpPr>
        <p:spPr>
          <a:xfrm>
            <a:off x="2657829" y="77293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25" name="Text Placeholder 20">
            <a:extLst>
              <a:ext uri="{FF2B5EF4-FFF2-40B4-BE49-F238E27FC236}">
                <a16:creationId xmlns:a16="http://schemas.microsoft.com/office/drawing/2014/main" id="{F7D82294-9A32-4D00-8803-FE71790FFDDA}"/>
              </a:ext>
            </a:extLst>
          </p:cNvPr>
          <p:cNvSpPr>
            <a:spLocks noGrp="1"/>
          </p:cNvSpPr>
          <p:nvPr>
            <p:ph type="body" sz="quarter" idx="14" hasCustomPrompt="1"/>
          </p:nvPr>
        </p:nvSpPr>
        <p:spPr>
          <a:xfrm>
            <a:off x="2657829" y="1060275"/>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26" name="Text Placeholder 18">
            <a:extLst>
              <a:ext uri="{FF2B5EF4-FFF2-40B4-BE49-F238E27FC236}">
                <a16:creationId xmlns:a16="http://schemas.microsoft.com/office/drawing/2014/main" id="{43A0C1BF-D4BF-4EEF-9042-EB8597611AD5}"/>
              </a:ext>
            </a:extLst>
          </p:cNvPr>
          <p:cNvSpPr>
            <a:spLocks noGrp="1"/>
          </p:cNvSpPr>
          <p:nvPr>
            <p:ph type="body" sz="quarter" idx="15" hasCustomPrompt="1"/>
          </p:nvPr>
        </p:nvSpPr>
        <p:spPr>
          <a:xfrm>
            <a:off x="4743009" y="77293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27" name="Text Placeholder 20">
            <a:extLst>
              <a:ext uri="{FF2B5EF4-FFF2-40B4-BE49-F238E27FC236}">
                <a16:creationId xmlns:a16="http://schemas.microsoft.com/office/drawing/2014/main" id="{99E5A40A-802B-4A28-9E8C-C7FF2B67EC0E}"/>
              </a:ext>
            </a:extLst>
          </p:cNvPr>
          <p:cNvSpPr>
            <a:spLocks noGrp="1"/>
          </p:cNvSpPr>
          <p:nvPr>
            <p:ph type="body" sz="quarter" idx="16" hasCustomPrompt="1"/>
          </p:nvPr>
        </p:nvSpPr>
        <p:spPr>
          <a:xfrm>
            <a:off x="4743009" y="1060275"/>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28" name="Text Placeholder 18">
            <a:extLst>
              <a:ext uri="{FF2B5EF4-FFF2-40B4-BE49-F238E27FC236}">
                <a16:creationId xmlns:a16="http://schemas.microsoft.com/office/drawing/2014/main" id="{BC845D69-AACF-4228-8FD8-715DA2EBEDFD}"/>
              </a:ext>
            </a:extLst>
          </p:cNvPr>
          <p:cNvSpPr>
            <a:spLocks noGrp="1"/>
          </p:cNvSpPr>
          <p:nvPr>
            <p:ph type="body" sz="quarter" idx="17" hasCustomPrompt="1"/>
          </p:nvPr>
        </p:nvSpPr>
        <p:spPr>
          <a:xfrm>
            <a:off x="6872074" y="772939"/>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29" name="Text Placeholder 20">
            <a:extLst>
              <a:ext uri="{FF2B5EF4-FFF2-40B4-BE49-F238E27FC236}">
                <a16:creationId xmlns:a16="http://schemas.microsoft.com/office/drawing/2014/main" id="{C2D399A9-BECD-42DA-AECD-CA2A21AFF798}"/>
              </a:ext>
            </a:extLst>
          </p:cNvPr>
          <p:cNvSpPr>
            <a:spLocks noGrp="1"/>
          </p:cNvSpPr>
          <p:nvPr>
            <p:ph type="body" sz="quarter" idx="18" hasCustomPrompt="1"/>
          </p:nvPr>
        </p:nvSpPr>
        <p:spPr>
          <a:xfrm>
            <a:off x="6872074" y="1060275"/>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42" name="Text Placeholder 18">
            <a:extLst>
              <a:ext uri="{FF2B5EF4-FFF2-40B4-BE49-F238E27FC236}">
                <a16:creationId xmlns:a16="http://schemas.microsoft.com/office/drawing/2014/main" id="{484B3272-02E4-4D69-A233-64EECCBDDF0C}"/>
              </a:ext>
            </a:extLst>
          </p:cNvPr>
          <p:cNvSpPr>
            <a:spLocks noGrp="1"/>
          </p:cNvSpPr>
          <p:nvPr>
            <p:ph type="body" sz="quarter" idx="19" hasCustomPrompt="1"/>
          </p:nvPr>
        </p:nvSpPr>
        <p:spPr>
          <a:xfrm>
            <a:off x="535974" y="2066972"/>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43" name="Text Placeholder 20">
            <a:extLst>
              <a:ext uri="{FF2B5EF4-FFF2-40B4-BE49-F238E27FC236}">
                <a16:creationId xmlns:a16="http://schemas.microsoft.com/office/drawing/2014/main" id="{3D318417-8F5E-4346-ADC9-B02344F460B8}"/>
              </a:ext>
            </a:extLst>
          </p:cNvPr>
          <p:cNvSpPr>
            <a:spLocks noGrp="1"/>
          </p:cNvSpPr>
          <p:nvPr>
            <p:ph type="body" sz="quarter" idx="20" hasCustomPrompt="1"/>
          </p:nvPr>
        </p:nvSpPr>
        <p:spPr>
          <a:xfrm>
            <a:off x="535974" y="2354308"/>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44" name="Text Placeholder 18">
            <a:extLst>
              <a:ext uri="{FF2B5EF4-FFF2-40B4-BE49-F238E27FC236}">
                <a16:creationId xmlns:a16="http://schemas.microsoft.com/office/drawing/2014/main" id="{AC3975A8-74AE-483D-9424-FE2919625423}"/>
              </a:ext>
            </a:extLst>
          </p:cNvPr>
          <p:cNvSpPr>
            <a:spLocks noGrp="1"/>
          </p:cNvSpPr>
          <p:nvPr>
            <p:ph type="body" sz="quarter" idx="21" hasCustomPrompt="1"/>
          </p:nvPr>
        </p:nvSpPr>
        <p:spPr>
          <a:xfrm>
            <a:off x="2657829" y="2066972"/>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45" name="Text Placeholder 20">
            <a:extLst>
              <a:ext uri="{FF2B5EF4-FFF2-40B4-BE49-F238E27FC236}">
                <a16:creationId xmlns:a16="http://schemas.microsoft.com/office/drawing/2014/main" id="{2908A382-A9D5-4736-AAEF-3714B84A517F}"/>
              </a:ext>
            </a:extLst>
          </p:cNvPr>
          <p:cNvSpPr>
            <a:spLocks noGrp="1"/>
          </p:cNvSpPr>
          <p:nvPr>
            <p:ph type="body" sz="quarter" idx="22" hasCustomPrompt="1"/>
          </p:nvPr>
        </p:nvSpPr>
        <p:spPr>
          <a:xfrm>
            <a:off x="2657829" y="2354308"/>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46" name="Text Placeholder 18">
            <a:extLst>
              <a:ext uri="{FF2B5EF4-FFF2-40B4-BE49-F238E27FC236}">
                <a16:creationId xmlns:a16="http://schemas.microsoft.com/office/drawing/2014/main" id="{930CEF70-5F9E-4AE7-8AD7-9110C2E35133}"/>
              </a:ext>
            </a:extLst>
          </p:cNvPr>
          <p:cNvSpPr>
            <a:spLocks noGrp="1"/>
          </p:cNvSpPr>
          <p:nvPr>
            <p:ph type="body" sz="quarter" idx="23" hasCustomPrompt="1"/>
          </p:nvPr>
        </p:nvSpPr>
        <p:spPr>
          <a:xfrm>
            <a:off x="4743009" y="2066972"/>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47" name="Text Placeholder 20">
            <a:extLst>
              <a:ext uri="{FF2B5EF4-FFF2-40B4-BE49-F238E27FC236}">
                <a16:creationId xmlns:a16="http://schemas.microsoft.com/office/drawing/2014/main" id="{95907652-32BB-4665-BC2C-770B599AEEEB}"/>
              </a:ext>
            </a:extLst>
          </p:cNvPr>
          <p:cNvSpPr>
            <a:spLocks noGrp="1"/>
          </p:cNvSpPr>
          <p:nvPr>
            <p:ph type="body" sz="quarter" idx="24" hasCustomPrompt="1"/>
          </p:nvPr>
        </p:nvSpPr>
        <p:spPr>
          <a:xfrm>
            <a:off x="4743009" y="2354308"/>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48" name="Text Placeholder 18">
            <a:extLst>
              <a:ext uri="{FF2B5EF4-FFF2-40B4-BE49-F238E27FC236}">
                <a16:creationId xmlns:a16="http://schemas.microsoft.com/office/drawing/2014/main" id="{D683F5F5-B5B7-4152-8027-5094CBDCEB14}"/>
              </a:ext>
            </a:extLst>
          </p:cNvPr>
          <p:cNvSpPr>
            <a:spLocks noGrp="1"/>
          </p:cNvSpPr>
          <p:nvPr>
            <p:ph type="body" sz="quarter" idx="25" hasCustomPrompt="1"/>
          </p:nvPr>
        </p:nvSpPr>
        <p:spPr>
          <a:xfrm>
            <a:off x="6872074" y="2066972"/>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49" name="Text Placeholder 20">
            <a:extLst>
              <a:ext uri="{FF2B5EF4-FFF2-40B4-BE49-F238E27FC236}">
                <a16:creationId xmlns:a16="http://schemas.microsoft.com/office/drawing/2014/main" id="{F76B50AA-CD60-47A2-970B-46AA44C180FD}"/>
              </a:ext>
            </a:extLst>
          </p:cNvPr>
          <p:cNvSpPr>
            <a:spLocks noGrp="1"/>
          </p:cNvSpPr>
          <p:nvPr>
            <p:ph type="body" sz="quarter" idx="26" hasCustomPrompt="1"/>
          </p:nvPr>
        </p:nvSpPr>
        <p:spPr>
          <a:xfrm>
            <a:off x="6872074" y="2354308"/>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50" name="Text Placeholder 18">
            <a:extLst>
              <a:ext uri="{FF2B5EF4-FFF2-40B4-BE49-F238E27FC236}">
                <a16:creationId xmlns:a16="http://schemas.microsoft.com/office/drawing/2014/main" id="{BF70477C-7F72-43D3-82CB-43BCD64ADE57}"/>
              </a:ext>
            </a:extLst>
          </p:cNvPr>
          <p:cNvSpPr>
            <a:spLocks noGrp="1"/>
          </p:cNvSpPr>
          <p:nvPr>
            <p:ph type="body" sz="quarter" idx="27" hasCustomPrompt="1"/>
          </p:nvPr>
        </p:nvSpPr>
        <p:spPr>
          <a:xfrm>
            <a:off x="535974" y="3413961"/>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1" name="Text Placeholder 20">
            <a:extLst>
              <a:ext uri="{FF2B5EF4-FFF2-40B4-BE49-F238E27FC236}">
                <a16:creationId xmlns:a16="http://schemas.microsoft.com/office/drawing/2014/main" id="{511C6179-9E59-4D5D-872A-43CA5C52AE6D}"/>
              </a:ext>
            </a:extLst>
          </p:cNvPr>
          <p:cNvSpPr>
            <a:spLocks noGrp="1"/>
          </p:cNvSpPr>
          <p:nvPr>
            <p:ph type="body" sz="quarter" idx="28" hasCustomPrompt="1"/>
          </p:nvPr>
        </p:nvSpPr>
        <p:spPr>
          <a:xfrm>
            <a:off x="535974" y="3701297"/>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52" name="Text Placeholder 18">
            <a:extLst>
              <a:ext uri="{FF2B5EF4-FFF2-40B4-BE49-F238E27FC236}">
                <a16:creationId xmlns:a16="http://schemas.microsoft.com/office/drawing/2014/main" id="{DA7E198B-075B-48B3-8374-034290984898}"/>
              </a:ext>
            </a:extLst>
          </p:cNvPr>
          <p:cNvSpPr>
            <a:spLocks noGrp="1"/>
          </p:cNvSpPr>
          <p:nvPr>
            <p:ph type="body" sz="quarter" idx="29" hasCustomPrompt="1"/>
          </p:nvPr>
        </p:nvSpPr>
        <p:spPr>
          <a:xfrm>
            <a:off x="2657829" y="3413961"/>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3" name="Text Placeholder 20">
            <a:extLst>
              <a:ext uri="{FF2B5EF4-FFF2-40B4-BE49-F238E27FC236}">
                <a16:creationId xmlns:a16="http://schemas.microsoft.com/office/drawing/2014/main" id="{E5355C27-A009-4222-8369-019F00B2E33E}"/>
              </a:ext>
            </a:extLst>
          </p:cNvPr>
          <p:cNvSpPr>
            <a:spLocks noGrp="1"/>
          </p:cNvSpPr>
          <p:nvPr>
            <p:ph type="body" sz="quarter" idx="30" hasCustomPrompt="1"/>
          </p:nvPr>
        </p:nvSpPr>
        <p:spPr>
          <a:xfrm>
            <a:off x="2657829" y="3701297"/>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54" name="Text Placeholder 18">
            <a:extLst>
              <a:ext uri="{FF2B5EF4-FFF2-40B4-BE49-F238E27FC236}">
                <a16:creationId xmlns:a16="http://schemas.microsoft.com/office/drawing/2014/main" id="{6DEF5918-2AB9-4FBC-8BFB-F7DE5E649620}"/>
              </a:ext>
            </a:extLst>
          </p:cNvPr>
          <p:cNvSpPr>
            <a:spLocks noGrp="1"/>
          </p:cNvSpPr>
          <p:nvPr>
            <p:ph type="body" sz="quarter" idx="31" hasCustomPrompt="1"/>
          </p:nvPr>
        </p:nvSpPr>
        <p:spPr>
          <a:xfrm>
            <a:off x="4743009" y="3413961"/>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5" name="Text Placeholder 20">
            <a:extLst>
              <a:ext uri="{FF2B5EF4-FFF2-40B4-BE49-F238E27FC236}">
                <a16:creationId xmlns:a16="http://schemas.microsoft.com/office/drawing/2014/main" id="{C83432BE-4A7C-440A-8151-84C656908E0E}"/>
              </a:ext>
            </a:extLst>
          </p:cNvPr>
          <p:cNvSpPr>
            <a:spLocks noGrp="1"/>
          </p:cNvSpPr>
          <p:nvPr>
            <p:ph type="body" sz="quarter" idx="32" hasCustomPrompt="1"/>
          </p:nvPr>
        </p:nvSpPr>
        <p:spPr>
          <a:xfrm>
            <a:off x="4743009" y="3701297"/>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56" name="Text Placeholder 18">
            <a:extLst>
              <a:ext uri="{FF2B5EF4-FFF2-40B4-BE49-F238E27FC236}">
                <a16:creationId xmlns:a16="http://schemas.microsoft.com/office/drawing/2014/main" id="{000E3F40-6902-43F4-A303-B8FC0AF7DD01}"/>
              </a:ext>
            </a:extLst>
          </p:cNvPr>
          <p:cNvSpPr>
            <a:spLocks noGrp="1"/>
          </p:cNvSpPr>
          <p:nvPr>
            <p:ph type="body" sz="quarter" idx="33" hasCustomPrompt="1"/>
          </p:nvPr>
        </p:nvSpPr>
        <p:spPr>
          <a:xfrm>
            <a:off x="6872074" y="3413961"/>
            <a:ext cx="1731770" cy="215900"/>
          </a:xfrm>
          <a:prstGeom prst="rect">
            <a:avLst/>
          </a:prstGeom>
        </p:spPr>
        <p:txBody>
          <a:bodyPr lIns="0" tIns="0" rIns="0" bIns="0" anchor="ctr" anchorCtr="0">
            <a:normAutofit/>
          </a:bodyPr>
          <a:lstStyle>
            <a:lvl1pPr marL="0" indent="0" algn="ctr">
              <a:defRPr sz="1200" b="1">
                <a:solidFill>
                  <a:schemeClr val="tx1"/>
                </a:solidFill>
              </a:defRPr>
            </a:lvl1pPr>
          </a:lstStyle>
          <a:p>
            <a:pPr lvl="0"/>
            <a:r>
              <a:rPr lang="en-US"/>
              <a:t>Text here</a:t>
            </a:r>
            <a:endParaRPr lang="fr-FR"/>
          </a:p>
        </p:txBody>
      </p:sp>
      <p:sp>
        <p:nvSpPr>
          <p:cNvPr id="57" name="Text Placeholder 20">
            <a:extLst>
              <a:ext uri="{FF2B5EF4-FFF2-40B4-BE49-F238E27FC236}">
                <a16:creationId xmlns:a16="http://schemas.microsoft.com/office/drawing/2014/main" id="{F88D5224-73B3-4739-8F1A-D2E1AAC9CE6A}"/>
              </a:ext>
            </a:extLst>
          </p:cNvPr>
          <p:cNvSpPr>
            <a:spLocks noGrp="1"/>
          </p:cNvSpPr>
          <p:nvPr>
            <p:ph type="body" sz="quarter" idx="34" hasCustomPrompt="1"/>
          </p:nvPr>
        </p:nvSpPr>
        <p:spPr>
          <a:xfrm>
            <a:off x="6872074" y="3701297"/>
            <a:ext cx="1730976" cy="837105"/>
          </a:xfrm>
          <a:prstGeom prst="rect">
            <a:avLst/>
          </a:prstGeom>
        </p:spPr>
        <p:txBody>
          <a:bodyPr lIns="0" tIns="0" rIns="0" bIns="0">
            <a:normAutofit/>
          </a:bodyPr>
          <a:lstStyle>
            <a:lvl1pPr marL="0" indent="0" algn="ctr">
              <a:spcAft>
                <a:spcPts val="100"/>
              </a:spcAft>
              <a:defRPr sz="1000" b="0" cap="none" spc="0" baseline="0">
                <a:solidFill>
                  <a:srgbClr val="505050"/>
                </a:solidFill>
              </a:defRPr>
            </a:lvl1pPr>
          </a:lstStyle>
          <a:p>
            <a:pPr lvl="0"/>
            <a:r>
              <a:rPr lang="en-US"/>
              <a:t>Text here</a:t>
            </a:r>
            <a:endParaRPr lang="fr-FR"/>
          </a:p>
        </p:txBody>
      </p:sp>
      <p:sp>
        <p:nvSpPr>
          <p:cNvPr id="41" name="Rectangle 40">
            <a:extLst>
              <a:ext uri="{FF2B5EF4-FFF2-40B4-BE49-F238E27FC236}">
                <a16:creationId xmlns:a16="http://schemas.microsoft.com/office/drawing/2014/main" id="{E46E33B0-D68D-488F-BFB9-A7FC8BE63FF4}"/>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0" name="Text Placeholder 6">
            <a:extLst>
              <a:ext uri="{FF2B5EF4-FFF2-40B4-BE49-F238E27FC236}">
                <a16:creationId xmlns:a16="http://schemas.microsoft.com/office/drawing/2014/main" id="{B7DC49FA-3FAE-4A42-AE93-2BB300918B11}"/>
              </a:ext>
            </a:extLst>
          </p:cNvPr>
          <p:cNvSpPr>
            <a:spLocks noGrp="1"/>
          </p:cNvSpPr>
          <p:nvPr>
            <p:ph type="body" sz="quarter" idx="35"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
        <p:nvSpPr>
          <p:cNvPr id="37" name="Text Placeholder 6">
            <a:extLst>
              <a:ext uri="{FF2B5EF4-FFF2-40B4-BE49-F238E27FC236}">
                <a16:creationId xmlns:a16="http://schemas.microsoft.com/office/drawing/2014/main" id="{E1CB2068-BE07-416F-ADF7-62CAC83886A9}"/>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38" name="Title Placeholder 8">
            <a:extLst>
              <a:ext uri="{FF2B5EF4-FFF2-40B4-BE49-F238E27FC236}">
                <a16:creationId xmlns:a16="http://schemas.microsoft.com/office/drawing/2014/main" id="{12607E63-F2E6-42B1-A738-16D00527D12C}"/>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Tree>
    <p:extLst>
      <p:ext uri="{BB962C8B-B14F-4D97-AF65-F5344CB8AC3E}">
        <p14:creationId xmlns:p14="http://schemas.microsoft.com/office/powerpoint/2010/main" val="34031551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_Boxes slide_03">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7" name="Text Placeholder 6">
            <a:extLst>
              <a:ext uri="{FF2B5EF4-FFF2-40B4-BE49-F238E27FC236}">
                <a16:creationId xmlns:a16="http://schemas.microsoft.com/office/drawing/2014/main" id="{6341DAFC-0FBB-408C-B5A0-BB44BF6C4F0D}"/>
              </a:ext>
            </a:extLst>
          </p:cNvPr>
          <p:cNvSpPr>
            <a:spLocks noGrp="1"/>
          </p:cNvSpPr>
          <p:nvPr>
            <p:ph type="body" sz="quarter" idx="34" hasCustomPrompt="1"/>
          </p:nvPr>
        </p:nvSpPr>
        <p:spPr>
          <a:xfrm>
            <a:off x="1967950" y="4238114"/>
            <a:ext cx="4769169" cy="692661"/>
          </a:xfrm>
          <a:prstGeom prst="rect">
            <a:avLst/>
          </a:prstGeom>
        </p:spPr>
        <p:txBody>
          <a:bodyPr lIns="0" tIns="0" rIns="0" bIns="0"/>
          <a:lstStyle>
            <a:lvl1pPr marL="0" indent="0">
              <a:spcAft>
                <a:spcPts val="0"/>
              </a:spcAft>
              <a:defRPr sz="700" b="0">
                <a:solidFill>
                  <a:schemeClr val="bg2">
                    <a:lumMod val="50000"/>
                  </a:schemeClr>
                </a:solidFill>
              </a:defRPr>
            </a:lvl1pPr>
            <a:lvl2pPr>
              <a:defRPr sz="1050"/>
            </a:lvl2pPr>
            <a:lvl3pPr>
              <a:defRPr sz="900"/>
            </a:lvl3pPr>
            <a:lvl4pPr>
              <a:defRPr sz="700"/>
            </a:lvl4pPr>
            <a:lvl5pPr>
              <a:defRPr sz="700"/>
            </a:lvl5pPr>
          </a:lstStyle>
          <a:p>
            <a:pPr lvl="0"/>
            <a:r>
              <a:rPr lang="en-US"/>
              <a:t>Add note here</a:t>
            </a:r>
            <a:endParaRPr lang="fr-FR"/>
          </a:p>
        </p:txBody>
      </p:sp>
      <p:sp>
        <p:nvSpPr>
          <p:cNvPr id="10" name="Text Placeholder 9">
            <a:extLst>
              <a:ext uri="{FF2B5EF4-FFF2-40B4-BE49-F238E27FC236}">
                <a16:creationId xmlns:a16="http://schemas.microsoft.com/office/drawing/2014/main" id="{8E56169E-624A-4B20-9B6B-05BB0FDC6284}"/>
              </a:ext>
            </a:extLst>
          </p:cNvPr>
          <p:cNvSpPr>
            <a:spLocks noGrp="1"/>
          </p:cNvSpPr>
          <p:nvPr>
            <p:ph type="body" sz="quarter" idx="35" hasCustomPrompt="1"/>
          </p:nvPr>
        </p:nvSpPr>
        <p:spPr>
          <a:xfrm>
            <a:off x="492496" y="967683"/>
            <a:ext cx="889801" cy="431750"/>
          </a:xfrm>
          <a:prstGeom prst="rect">
            <a:avLst/>
          </a:prstGeom>
        </p:spPr>
        <p:txBody>
          <a:bodyPr lIns="0" tIns="0" rIns="0" bIns="0" anchor="ctr" anchorCtr="0">
            <a:normAutofit/>
          </a:bodyPr>
          <a:lstStyle>
            <a:lvl1pPr marL="0" indent="0">
              <a:spcAft>
                <a:spcPts val="0"/>
              </a:spcAft>
              <a:defRPr sz="1400" b="1">
                <a:solidFill>
                  <a:schemeClr val="bg2">
                    <a:lumMod val="25000"/>
                  </a:schemeClr>
                </a:solidFill>
              </a:defRPr>
            </a:lvl1pPr>
          </a:lstStyle>
          <a:p>
            <a:pPr lvl="0"/>
            <a:r>
              <a:rPr lang="en-US"/>
              <a:t>Add text</a:t>
            </a:r>
            <a:endParaRPr lang="fr-FR"/>
          </a:p>
        </p:txBody>
      </p:sp>
      <p:sp>
        <p:nvSpPr>
          <p:cNvPr id="14" name="Text Placeholder 9">
            <a:extLst>
              <a:ext uri="{FF2B5EF4-FFF2-40B4-BE49-F238E27FC236}">
                <a16:creationId xmlns:a16="http://schemas.microsoft.com/office/drawing/2014/main" id="{46DD1F43-8860-4A4E-BA8E-999E8AFC56A6}"/>
              </a:ext>
            </a:extLst>
          </p:cNvPr>
          <p:cNvSpPr>
            <a:spLocks noGrp="1"/>
          </p:cNvSpPr>
          <p:nvPr>
            <p:ph type="body" sz="quarter" idx="36" hasCustomPrompt="1"/>
          </p:nvPr>
        </p:nvSpPr>
        <p:spPr>
          <a:xfrm>
            <a:off x="517525" y="1831779"/>
            <a:ext cx="889801" cy="431750"/>
          </a:xfrm>
          <a:prstGeom prst="rect">
            <a:avLst/>
          </a:prstGeom>
        </p:spPr>
        <p:txBody>
          <a:bodyPr lIns="0" tIns="0" rIns="0" bIns="0" anchor="ctr" anchorCtr="0">
            <a:normAutofit/>
          </a:bodyPr>
          <a:lstStyle>
            <a:lvl1pPr marL="0" indent="0">
              <a:spcAft>
                <a:spcPts val="0"/>
              </a:spcAft>
              <a:defRPr sz="1400" b="1">
                <a:solidFill>
                  <a:schemeClr val="bg2">
                    <a:lumMod val="25000"/>
                  </a:schemeClr>
                </a:solidFill>
              </a:defRPr>
            </a:lvl1pPr>
          </a:lstStyle>
          <a:p>
            <a:pPr lvl="0"/>
            <a:r>
              <a:rPr lang="en-US"/>
              <a:t>Add text</a:t>
            </a:r>
            <a:endParaRPr lang="fr-FR"/>
          </a:p>
        </p:txBody>
      </p:sp>
      <p:sp>
        <p:nvSpPr>
          <p:cNvPr id="15" name="Text Placeholder 9">
            <a:extLst>
              <a:ext uri="{FF2B5EF4-FFF2-40B4-BE49-F238E27FC236}">
                <a16:creationId xmlns:a16="http://schemas.microsoft.com/office/drawing/2014/main" id="{ADE3A29B-21EC-415A-B9B3-46DC044E74DC}"/>
              </a:ext>
            </a:extLst>
          </p:cNvPr>
          <p:cNvSpPr>
            <a:spLocks noGrp="1"/>
          </p:cNvSpPr>
          <p:nvPr>
            <p:ph type="body" sz="quarter" idx="37" hasCustomPrompt="1"/>
          </p:nvPr>
        </p:nvSpPr>
        <p:spPr>
          <a:xfrm>
            <a:off x="517525" y="2702122"/>
            <a:ext cx="889801" cy="431750"/>
          </a:xfrm>
          <a:prstGeom prst="rect">
            <a:avLst/>
          </a:prstGeom>
        </p:spPr>
        <p:txBody>
          <a:bodyPr lIns="0" tIns="0" rIns="0" bIns="0" anchor="ctr" anchorCtr="0">
            <a:normAutofit/>
          </a:bodyPr>
          <a:lstStyle>
            <a:lvl1pPr marL="0" indent="0">
              <a:spcAft>
                <a:spcPts val="0"/>
              </a:spcAft>
              <a:defRPr sz="1400" b="1">
                <a:solidFill>
                  <a:schemeClr val="bg2">
                    <a:lumMod val="25000"/>
                  </a:schemeClr>
                </a:solidFill>
              </a:defRPr>
            </a:lvl1pPr>
          </a:lstStyle>
          <a:p>
            <a:pPr lvl="0"/>
            <a:r>
              <a:rPr lang="en-US"/>
              <a:t>Add text</a:t>
            </a:r>
            <a:endParaRPr lang="fr-FR"/>
          </a:p>
        </p:txBody>
      </p:sp>
      <p:sp>
        <p:nvSpPr>
          <p:cNvPr id="16" name="Text Placeholder 9">
            <a:extLst>
              <a:ext uri="{FF2B5EF4-FFF2-40B4-BE49-F238E27FC236}">
                <a16:creationId xmlns:a16="http://schemas.microsoft.com/office/drawing/2014/main" id="{1BAFB588-F873-4036-BCBA-D54877992ACB}"/>
              </a:ext>
            </a:extLst>
          </p:cNvPr>
          <p:cNvSpPr>
            <a:spLocks noGrp="1"/>
          </p:cNvSpPr>
          <p:nvPr>
            <p:ph type="body" sz="quarter" idx="38" hasCustomPrompt="1"/>
          </p:nvPr>
        </p:nvSpPr>
        <p:spPr>
          <a:xfrm>
            <a:off x="517525" y="3528042"/>
            <a:ext cx="889801" cy="431750"/>
          </a:xfrm>
          <a:prstGeom prst="rect">
            <a:avLst/>
          </a:prstGeom>
        </p:spPr>
        <p:txBody>
          <a:bodyPr lIns="0" tIns="0" rIns="0" bIns="0" anchor="ctr" anchorCtr="0">
            <a:normAutofit/>
          </a:bodyPr>
          <a:lstStyle>
            <a:lvl1pPr marL="0" indent="0">
              <a:spcAft>
                <a:spcPts val="0"/>
              </a:spcAft>
              <a:defRPr sz="1400" b="1">
                <a:solidFill>
                  <a:schemeClr val="bg2">
                    <a:lumMod val="25000"/>
                  </a:schemeClr>
                </a:solidFill>
              </a:defRPr>
            </a:lvl1pPr>
          </a:lstStyle>
          <a:p>
            <a:pPr lvl="0"/>
            <a:r>
              <a:rPr lang="en-US"/>
              <a:t>Add text</a:t>
            </a:r>
            <a:endParaRPr lang="fr-FR"/>
          </a:p>
        </p:txBody>
      </p:sp>
      <p:sp>
        <p:nvSpPr>
          <p:cNvPr id="18" name="Rectangle 17">
            <a:extLst>
              <a:ext uri="{FF2B5EF4-FFF2-40B4-BE49-F238E27FC236}">
                <a16:creationId xmlns:a16="http://schemas.microsoft.com/office/drawing/2014/main" id="{1FBF75EC-10CE-402D-A88E-0CA709178FDC}"/>
              </a:ext>
            </a:extLst>
          </p:cNvPr>
          <p:cNvSpPr/>
          <p:nvPr userDrawn="1"/>
        </p:nvSpPr>
        <p:spPr>
          <a:xfrm>
            <a:off x="1534801" y="843558"/>
            <a:ext cx="72356" cy="680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D74B638-58F8-4715-BDAD-D79C52ABADE8}"/>
              </a:ext>
            </a:extLst>
          </p:cNvPr>
          <p:cNvSpPr/>
          <p:nvPr userDrawn="1"/>
        </p:nvSpPr>
        <p:spPr>
          <a:xfrm>
            <a:off x="1534801" y="1707654"/>
            <a:ext cx="72356" cy="680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03FC940-F53D-41E9-B8D6-2A1C4D83AA0C}"/>
              </a:ext>
            </a:extLst>
          </p:cNvPr>
          <p:cNvSpPr/>
          <p:nvPr userDrawn="1"/>
        </p:nvSpPr>
        <p:spPr>
          <a:xfrm>
            <a:off x="1534801" y="2577997"/>
            <a:ext cx="72356" cy="6800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29CEC1E-276A-4D9B-AF9C-E8FA3D3BAF4E}"/>
              </a:ext>
            </a:extLst>
          </p:cNvPr>
          <p:cNvSpPr/>
          <p:nvPr userDrawn="1"/>
        </p:nvSpPr>
        <p:spPr>
          <a:xfrm>
            <a:off x="1534801" y="3403917"/>
            <a:ext cx="72356" cy="68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21">
            <a:extLst>
              <a:ext uri="{FF2B5EF4-FFF2-40B4-BE49-F238E27FC236}">
                <a16:creationId xmlns:a16="http://schemas.microsoft.com/office/drawing/2014/main" id="{49E090ED-5C5D-471A-AA1F-2E3AE42A8413}"/>
              </a:ext>
            </a:extLst>
          </p:cNvPr>
          <p:cNvSpPr>
            <a:spLocks noGrp="1"/>
          </p:cNvSpPr>
          <p:nvPr>
            <p:ph type="body" sz="quarter" idx="39"/>
          </p:nvPr>
        </p:nvSpPr>
        <p:spPr>
          <a:xfrm>
            <a:off x="1666328" y="843558"/>
            <a:ext cx="5070791" cy="679995"/>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Click to edit Master text styles</a:t>
            </a:r>
            <a:endParaRPr lang="fr-FR"/>
          </a:p>
        </p:txBody>
      </p:sp>
      <p:sp>
        <p:nvSpPr>
          <p:cNvPr id="31" name="Text Placeholder 21">
            <a:extLst>
              <a:ext uri="{FF2B5EF4-FFF2-40B4-BE49-F238E27FC236}">
                <a16:creationId xmlns:a16="http://schemas.microsoft.com/office/drawing/2014/main" id="{B7B29D7A-ECED-472B-AF36-51819E8D3BAA}"/>
              </a:ext>
            </a:extLst>
          </p:cNvPr>
          <p:cNvSpPr>
            <a:spLocks noGrp="1"/>
          </p:cNvSpPr>
          <p:nvPr>
            <p:ph type="body" sz="quarter" idx="40"/>
          </p:nvPr>
        </p:nvSpPr>
        <p:spPr>
          <a:xfrm>
            <a:off x="1666328" y="1707660"/>
            <a:ext cx="5070791" cy="679995"/>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Click to edit Master text styles</a:t>
            </a:r>
            <a:endParaRPr lang="fr-FR"/>
          </a:p>
        </p:txBody>
      </p:sp>
      <p:sp>
        <p:nvSpPr>
          <p:cNvPr id="32" name="Text Placeholder 21">
            <a:extLst>
              <a:ext uri="{FF2B5EF4-FFF2-40B4-BE49-F238E27FC236}">
                <a16:creationId xmlns:a16="http://schemas.microsoft.com/office/drawing/2014/main" id="{E476549D-4BEE-408C-B439-74D6669A6328}"/>
              </a:ext>
            </a:extLst>
          </p:cNvPr>
          <p:cNvSpPr>
            <a:spLocks noGrp="1"/>
          </p:cNvSpPr>
          <p:nvPr>
            <p:ph type="body" sz="quarter" idx="41"/>
          </p:nvPr>
        </p:nvSpPr>
        <p:spPr>
          <a:xfrm>
            <a:off x="1666328" y="2576210"/>
            <a:ext cx="5070791" cy="679995"/>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Click to edit Master text styles</a:t>
            </a:r>
            <a:endParaRPr lang="fr-FR"/>
          </a:p>
        </p:txBody>
      </p:sp>
      <p:sp>
        <p:nvSpPr>
          <p:cNvPr id="33" name="Text Placeholder 21">
            <a:extLst>
              <a:ext uri="{FF2B5EF4-FFF2-40B4-BE49-F238E27FC236}">
                <a16:creationId xmlns:a16="http://schemas.microsoft.com/office/drawing/2014/main" id="{2C1BF11A-7F25-473C-8DD3-CE71D49E8EFE}"/>
              </a:ext>
            </a:extLst>
          </p:cNvPr>
          <p:cNvSpPr>
            <a:spLocks noGrp="1"/>
          </p:cNvSpPr>
          <p:nvPr>
            <p:ph type="body" sz="quarter" idx="42"/>
          </p:nvPr>
        </p:nvSpPr>
        <p:spPr>
          <a:xfrm>
            <a:off x="1666328" y="3403917"/>
            <a:ext cx="5070791" cy="679995"/>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Click to edit Master text styles</a:t>
            </a:r>
            <a:endParaRPr lang="fr-FR"/>
          </a:p>
        </p:txBody>
      </p:sp>
      <p:sp>
        <p:nvSpPr>
          <p:cNvPr id="35" name="Text Placeholder 34">
            <a:extLst>
              <a:ext uri="{FF2B5EF4-FFF2-40B4-BE49-F238E27FC236}">
                <a16:creationId xmlns:a16="http://schemas.microsoft.com/office/drawing/2014/main" id="{78844FD9-452B-4D3E-BBFA-919786FA3C66}"/>
              </a:ext>
            </a:extLst>
          </p:cNvPr>
          <p:cNvSpPr>
            <a:spLocks noGrp="1"/>
          </p:cNvSpPr>
          <p:nvPr>
            <p:ph type="body" sz="quarter" idx="43" hasCustomPrompt="1"/>
          </p:nvPr>
        </p:nvSpPr>
        <p:spPr>
          <a:xfrm>
            <a:off x="6950075" y="844102"/>
            <a:ext cx="792163" cy="679450"/>
          </a:xfrm>
          <a:prstGeom prst="rect">
            <a:avLst/>
          </a:prstGeom>
          <a:solidFill>
            <a:schemeClr val="tx1"/>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36" name="Text Placeholder 34">
            <a:extLst>
              <a:ext uri="{FF2B5EF4-FFF2-40B4-BE49-F238E27FC236}">
                <a16:creationId xmlns:a16="http://schemas.microsoft.com/office/drawing/2014/main" id="{0A2CFE1B-CD2C-4999-8DEB-4802817D5BAA}"/>
              </a:ext>
            </a:extLst>
          </p:cNvPr>
          <p:cNvSpPr>
            <a:spLocks noGrp="1"/>
          </p:cNvSpPr>
          <p:nvPr>
            <p:ph type="body" sz="quarter" idx="44" hasCustomPrompt="1"/>
          </p:nvPr>
        </p:nvSpPr>
        <p:spPr>
          <a:xfrm>
            <a:off x="7956300" y="844102"/>
            <a:ext cx="792163" cy="679450"/>
          </a:xfrm>
          <a:prstGeom prst="rect">
            <a:avLst/>
          </a:prstGeom>
          <a:solidFill>
            <a:schemeClr val="tx1"/>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37" name="Text Placeholder 34">
            <a:extLst>
              <a:ext uri="{FF2B5EF4-FFF2-40B4-BE49-F238E27FC236}">
                <a16:creationId xmlns:a16="http://schemas.microsoft.com/office/drawing/2014/main" id="{87030B47-09E7-4DC2-BDF1-72C87BB5E8B5}"/>
              </a:ext>
            </a:extLst>
          </p:cNvPr>
          <p:cNvSpPr>
            <a:spLocks noGrp="1"/>
          </p:cNvSpPr>
          <p:nvPr>
            <p:ph type="body" sz="quarter" idx="45" hasCustomPrompt="1"/>
          </p:nvPr>
        </p:nvSpPr>
        <p:spPr>
          <a:xfrm>
            <a:off x="6950075" y="1707654"/>
            <a:ext cx="792163" cy="679450"/>
          </a:xfrm>
          <a:prstGeom prst="rect">
            <a:avLst/>
          </a:prstGeom>
          <a:solidFill>
            <a:schemeClr val="accent3"/>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38" name="Text Placeholder 34">
            <a:extLst>
              <a:ext uri="{FF2B5EF4-FFF2-40B4-BE49-F238E27FC236}">
                <a16:creationId xmlns:a16="http://schemas.microsoft.com/office/drawing/2014/main" id="{56A6D34C-CDC4-4B70-BD76-99B84EB34951}"/>
              </a:ext>
            </a:extLst>
          </p:cNvPr>
          <p:cNvSpPr>
            <a:spLocks noGrp="1"/>
          </p:cNvSpPr>
          <p:nvPr>
            <p:ph type="body" sz="quarter" idx="46" hasCustomPrompt="1"/>
          </p:nvPr>
        </p:nvSpPr>
        <p:spPr>
          <a:xfrm>
            <a:off x="7956300" y="1707654"/>
            <a:ext cx="792163" cy="679450"/>
          </a:xfrm>
          <a:prstGeom prst="rect">
            <a:avLst/>
          </a:prstGeom>
          <a:solidFill>
            <a:schemeClr val="accent3"/>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39" name="Text Placeholder 34">
            <a:extLst>
              <a:ext uri="{FF2B5EF4-FFF2-40B4-BE49-F238E27FC236}">
                <a16:creationId xmlns:a16="http://schemas.microsoft.com/office/drawing/2014/main" id="{59404E09-5D60-462E-97A7-00E59A12FB08}"/>
              </a:ext>
            </a:extLst>
          </p:cNvPr>
          <p:cNvSpPr>
            <a:spLocks noGrp="1"/>
          </p:cNvSpPr>
          <p:nvPr>
            <p:ph type="body" sz="quarter" idx="47" hasCustomPrompt="1"/>
          </p:nvPr>
        </p:nvSpPr>
        <p:spPr>
          <a:xfrm>
            <a:off x="6950075" y="2571750"/>
            <a:ext cx="792163" cy="679450"/>
          </a:xfrm>
          <a:prstGeom prst="rect">
            <a:avLst/>
          </a:prstGeom>
          <a:solidFill>
            <a:schemeClr val="accent4"/>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40" name="Text Placeholder 34">
            <a:extLst>
              <a:ext uri="{FF2B5EF4-FFF2-40B4-BE49-F238E27FC236}">
                <a16:creationId xmlns:a16="http://schemas.microsoft.com/office/drawing/2014/main" id="{0C66E0CE-B1EF-4C93-A26B-879DE81204DA}"/>
              </a:ext>
            </a:extLst>
          </p:cNvPr>
          <p:cNvSpPr>
            <a:spLocks noGrp="1"/>
          </p:cNvSpPr>
          <p:nvPr>
            <p:ph type="body" sz="quarter" idx="48" hasCustomPrompt="1"/>
          </p:nvPr>
        </p:nvSpPr>
        <p:spPr>
          <a:xfrm>
            <a:off x="7956300" y="2571750"/>
            <a:ext cx="792163" cy="679450"/>
          </a:xfrm>
          <a:prstGeom prst="rect">
            <a:avLst/>
          </a:prstGeom>
          <a:solidFill>
            <a:schemeClr val="accent4"/>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41" name="Text Placeholder 34">
            <a:extLst>
              <a:ext uri="{FF2B5EF4-FFF2-40B4-BE49-F238E27FC236}">
                <a16:creationId xmlns:a16="http://schemas.microsoft.com/office/drawing/2014/main" id="{86F6579F-A771-4C7E-9899-92F891DCAF92}"/>
              </a:ext>
            </a:extLst>
          </p:cNvPr>
          <p:cNvSpPr>
            <a:spLocks noGrp="1"/>
          </p:cNvSpPr>
          <p:nvPr>
            <p:ph type="body" sz="quarter" idx="49" hasCustomPrompt="1"/>
          </p:nvPr>
        </p:nvSpPr>
        <p:spPr>
          <a:xfrm>
            <a:off x="6950075" y="3404462"/>
            <a:ext cx="792163" cy="679450"/>
          </a:xfrm>
          <a:prstGeom prst="rect">
            <a:avLst/>
          </a:prstGeom>
          <a:solidFill>
            <a:schemeClr val="accent1"/>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42" name="Text Placeholder 34">
            <a:extLst>
              <a:ext uri="{FF2B5EF4-FFF2-40B4-BE49-F238E27FC236}">
                <a16:creationId xmlns:a16="http://schemas.microsoft.com/office/drawing/2014/main" id="{CB2824BE-C289-44B3-B3A7-23D1E8548868}"/>
              </a:ext>
            </a:extLst>
          </p:cNvPr>
          <p:cNvSpPr>
            <a:spLocks noGrp="1"/>
          </p:cNvSpPr>
          <p:nvPr>
            <p:ph type="body" sz="quarter" idx="50" hasCustomPrompt="1"/>
          </p:nvPr>
        </p:nvSpPr>
        <p:spPr>
          <a:xfrm>
            <a:off x="7956300" y="3404462"/>
            <a:ext cx="792163" cy="679450"/>
          </a:xfrm>
          <a:prstGeom prst="rect">
            <a:avLst/>
          </a:prstGeom>
          <a:solidFill>
            <a:schemeClr val="accent1"/>
          </a:solidFill>
        </p:spPr>
        <p:txBody>
          <a:bodyPr lIns="0" tIns="0" rIns="0" bIns="0" anchor="ctr" anchorCtr="1">
            <a:normAutofit/>
          </a:bodyPr>
          <a:lstStyle>
            <a:lvl1pPr marL="0" indent="0" algn="ctr">
              <a:spcAft>
                <a:spcPts val="0"/>
              </a:spcAft>
              <a:defRPr sz="1000" b="1">
                <a:solidFill>
                  <a:schemeClr val="bg1"/>
                </a:solidFill>
              </a:defRPr>
            </a:lvl1pPr>
          </a:lstStyle>
          <a:p>
            <a:pPr lvl="0"/>
            <a:r>
              <a:rPr lang="en-US"/>
              <a:t>Add text here</a:t>
            </a:r>
            <a:endParaRPr lang="fr-FR"/>
          </a:p>
        </p:txBody>
      </p:sp>
      <p:sp>
        <p:nvSpPr>
          <p:cNvPr id="43" name="Text Placeholder 6">
            <a:extLst>
              <a:ext uri="{FF2B5EF4-FFF2-40B4-BE49-F238E27FC236}">
                <a16:creationId xmlns:a16="http://schemas.microsoft.com/office/drawing/2014/main" id="{BBA52E75-FC59-4707-A14A-FCC5DD33D12E}"/>
              </a:ext>
            </a:extLst>
          </p:cNvPr>
          <p:cNvSpPr>
            <a:spLocks noGrp="1"/>
          </p:cNvSpPr>
          <p:nvPr>
            <p:ph type="body" sz="quarter" idx="51" hasCustomPrompt="1"/>
          </p:nvPr>
        </p:nvSpPr>
        <p:spPr>
          <a:xfrm>
            <a:off x="6950076" y="4238114"/>
            <a:ext cx="1798388" cy="391035"/>
          </a:xfrm>
          <a:prstGeom prst="rect">
            <a:avLst/>
          </a:prstGeom>
        </p:spPr>
        <p:txBody>
          <a:bodyPr lIns="0" tIns="0" rIns="0" bIns="0"/>
          <a:lstStyle>
            <a:lvl1pPr marL="0" indent="0">
              <a:spcAft>
                <a:spcPts val="0"/>
              </a:spcAft>
              <a:defRPr sz="1000" b="0">
                <a:solidFill>
                  <a:schemeClr val="bg2">
                    <a:lumMod val="50000"/>
                  </a:schemeClr>
                </a:solidFill>
              </a:defRPr>
            </a:lvl1pPr>
            <a:lvl2pPr>
              <a:defRPr sz="1050"/>
            </a:lvl2pPr>
            <a:lvl3pPr>
              <a:defRPr sz="900"/>
            </a:lvl3pPr>
            <a:lvl4pPr>
              <a:defRPr sz="700"/>
            </a:lvl4pPr>
            <a:lvl5pPr>
              <a:defRPr sz="700"/>
            </a:lvl5pPr>
          </a:lstStyle>
          <a:p>
            <a:pPr lvl="0"/>
            <a:r>
              <a:rPr lang="en-US"/>
              <a:t>Add note here</a:t>
            </a:r>
            <a:endParaRPr lang="fr-FR"/>
          </a:p>
        </p:txBody>
      </p:sp>
      <p:sp>
        <p:nvSpPr>
          <p:cNvPr id="30" name="Rectangle 29">
            <a:extLst>
              <a:ext uri="{FF2B5EF4-FFF2-40B4-BE49-F238E27FC236}">
                <a16:creationId xmlns:a16="http://schemas.microsoft.com/office/drawing/2014/main" id="{47C904B4-704F-4434-B4AE-DA36DF6EC9E7}"/>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Text Placeholder 6">
            <a:extLst>
              <a:ext uri="{FF2B5EF4-FFF2-40B4-BE49-F238E27FC236}">
                <a16:creationId xmlns:a16="http://schemas.microsoft.com/office/drawing/2014/main" id="{78FB2AB8-AE01-4AE6-BD94-3F0282DB542B}"/>
              </a:ext>
            </a:extLst>
          </p:cNvPr>
          <p:cNvSpPr>
            <a:spLocks noGrp="1"/>
          </p:cNvSpPr>
          <p:nvPr>
            <p:ph type="body" sz="quarter" idx="52"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8" name="Title Placeholder 8">
            <a:extLst>
              <a:ext uri="{FF2B5EF4-FFF2-40B4-BE49-F238E27FC236}">
                <a16:creationId xmlns:a16="http://schemas.microsoft.com/office/drawing/2014/main" id="{2518D353-1310-4693-BDB6-0D5E006E57D8}"/>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Tree>
    <p:extLst>
      <p:ext uri="{BB962C8B-B14F-4D97-AF65-F5344CB8AC3E}">
        <p14:creationId xmlns:p14="http://schemas.microsoft.com/office/powerpoint/2010/main" val="33317275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_Boxes slide_04">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7" name="Rectangle 6">
            <a:extLst>
              <a:ext uri="{FF2B5EF4-FFF2-40B4-BE49-F238E27FC236}">
                <a16:creationId xmlns:a16="http://schemas.microsoft.com/office/drawing/2014/main" id="{C16BA424-835E-47D2-A3F9-673211E4E531}"/>
              </a:ext>
            </a:extLst>
          </p:cNvPr>
          <p:cNvSpPr/>
          <p:nvPr userDrawn="1"/>
        </p:nvSpPr>
        <p:spPr>
          <a:xfrm>
            <a:off x="2195735" y="843558"/>
            <a:ext cx="1992997" cy="316291"/>
          </a:xfrm>
          <a:prstGeom prst="rect">
            <a:avLst/>
          </a:prstGeom>
          <a:solidFill>
            <a:srgbClr val="87D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BFB5B4FB-685F-44B7-B091-4E97DFE5D035}"/>
              </a:ext>
            </a:extLst>
          </p:cNvPr>
          <p:cNvSpPr/>
          <p:nvPr userDrawn="1"/>
        </p:nvSpPr>
        <p:spPr>
          <a:xfrm>
            <a:off x="2555775" y="1152951"/>
            <a:ext cx="1632955" cy="316291"/>
          </a:xfrm>
          <a:prstGeom prst="rect">
            <a:avLst/>
          </a:prstGeom>
          <a:solidFill>
            <a:srgbClr val="3AC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F8D7131A-20A7-4896-8AE6-FC89AC68FDA0}"/>
              </a:ext>
            </a:extLst>
          </p:cNvPr>
          <p:cNvSpPr/>
          <p:nvPr userDrawn="1"/>
        </p:nvSpPr>
        <p:spPr>
          <a:xfrm>
            <a:off x="2699792" y="1462240"/>
            <a:ext cx="1488937" cy="316291"/>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DCD66FE2-913D-4020-B472-C4F332BB9A81}"/>
              </a:ext>
            </a:extLst>
          </p:cNvPr>
          <p:cNvSpPr/>
          <p:nvPr userDrawn="1"/>
        </p:nvSpPr>
        <p:spPr>
          <a:xfrm>
            <a:off x="2411759" y="1777583"/>
            <a:ext cx="1776969" cy="316291"/>
          </a:xfrm>
          <a:prstGeom prst="rect">
            <a:avLst/>
          </a:prstGeom>
          <a:solidFill>
            <a:srgbClr val="8DD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6D4C35E7-FAEB-4934-BD74-7D3EED691337}"/>
              </a:ext>
            </a:extLst>
          </p:cNvPr>
          <p:cNvSpPr/>
          <p:nvPr userDrawn="1"/>
        </p:nvSpPr>
        <p:spPr>
          <a:xfrm>
            <a:off x="2555775" y="2092926"/>
            <a:ext cx="1632954" cy="316291"/>
          </a:xfrm>
          <a:prstGeom prst="rect">
            <a:avLst/>
          </a:prstGeom>
          <a:solidFill>
            <a:srgbClr val="40A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D08E6C28-EF6C-4A9C-A1DD-2265F352A1C1}"/>
              </a:ext>
            </a:extLst>
          </p:cNvPr>
          <p:cNvSpPr/>
          <p:nvPr userDrawn="1"/>
        </p:nvSpPr>
        <p:spPr>
          <a:xfrm>
            <a:off x="2339751" y="2403701"/>
            <a:ext cx="1848979" cy="322959"/>
          </a:xfrm>
          <a:prstGeom prst="rect">
            <a:avLst/>
          </a:prstGeom>
          <a:solidFill>
            <a:srgbClr val="41C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6B0DFAE4-A4CF-4128-8CE5-5D34969CC98E}"/>
              </a:ext>
            </a:extLst>
          </p:cNvPr>
          <p:cNvSpPr/>
          <p:nvPr userDrawn="1"/>
        </p:nvSpPr>
        <p:spPr>
          <a:xfrm>
            <a:off x="2411758" y="2726326"/>
            <a:ext cx="1776969" cy="316291"/>
          </a:xfrm>
          <a:prstGeom prst="rect">
            <a:avLst/>
          </a:prstGeom>
          <a:solidFill>
            <a:srgbClr val="009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C450B14C-FD2F-4A8C-BCBD-6D539EC8CC79}"/>
              </a:ext>
            </a:extLst>
          </p:cNvPr>
          <p:cNvSpPr/>
          <p:nvPr userDrawn="1"/>
        </p:nvSpPr>
        <p:spPr>
          <a:xfrm>
            <a:off x="2771799" y="3041669"/>
            <a:ext cx="1416927" cy="316291"/>
          </a:xfrm>
          <a:prstGeom prst="rect">
            <a:avLst/>
          </a:prstGeom>
          <a:solidFill>
            <a:srgbClr val="00A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55E94DDB-8F10-4145-8223-F88C9301F4F0}"/>
              </a:ext>
            </a:extLst>
          </p:cNvPr>
          <p:cNvSpPr/>
          <p:nvPr userDrawn="1"/>
        </p:nvSpPr>
        <p:spPr>
          <a:xfrm>
            <a:off x="2267744" y="3354870"/>
            <a:ext cx="1920982" cy="316291"/>
          </a:xfrm>
          <a:prstGeom prst="rect">
            <a:avLst/>
          </a:prstGeom>
          <a:solidFill>
            <a:srgbClr val="006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2809DA69-5360-4F17-86D9-34239F20A312}"/>
              </a:ext>
            </a:extLst>
          </p:cNvPr>
          <p:cNvSpPr/>
          <p:nvPr userDrawn="1"/>
        </p:nvSpPr>
        <p:spPr>
          <a:xfrm>
            <a:off x="2339751" y="3667787"/>
            <a:ext cx="1848973" cy="316291"/>
          </a:xfrm>
          <a:prstGeom prst="rect">
            <a:avLst/>
          </a:prstGeom>
          <a:solidFill>
            <a:srgbClr val="7FB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EC94E2B9-F829-4678-BD0F-947747F49B17}"/>
              </a:ext>
            </a:extLst>
          </p:cNvPr>
          <p:cNvSpPr/>
          <p:nvPr userDrawn="1"/>
        </p:nvSpPr>
        <p:spPr>
          <a:xfrm>
            <a:off x="2195735" y="3983130"/>
            <a:ext cx="1992997" cy="316291"/>
          </a:xfrm>
          <a:prstGeom prst="rect">
            <a:avLst/>
          </a:prstGeom>
          <a:solidFill>
            <a:srgbClr val="008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7ECE2151-8019-4846-8D66-1B78C94EE178}"/>
              </a:ext>
            </a:extLst>
          </p:cNvPr>
          <p:cNvSpPr/>
          <p:nvPr userDrawn="1"/>
        </p:nvSpPr>
        <p:spPr>
          <a:xfrm>
            <a:off x="1907705" y="4299625"/>
            <a:ext cx="2281028" cy="316291"/>
          </a:xfrm>
          <a:prstGeom prst="rect">
            <a:avLst/>
          </a:prstGeom>
          <a:solidFill>
            <a:srgbClr val="00A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ext Placeholder 20">
            <a:extLst>
              <a:ext uri="{FF2B5EF4-FFF2-40B4-BE49-F238E27FC236}">
                <a16:creationId xmlns:a16="http://schemas.microsoft.com/office/drawing/2014/main" id="{7D0CFE74-E360-422D-8444-B22102F1FEFF}"/>
              </a:ext>
            </a:extLst>
          </p:cNvPr>
          <p:cNvSpPr>
            <a:spLocks noGrp="1"/>
          </p:cNvSpPr>
          <p:nvPr>
            <p:ph type="body" sz="quarter" idx="11" hasCustomPrompt="1"/>
          </p:nvPr>
        </p:nvSpPr>
        <p:spPr>
          <a:xfrm>
            <a:off x="2627714" y="868353"/>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23" name="Text Placeholder 20">
            <a:extLst>
              <a:ext uri="{FF2B5EF4-FFF2-40B4-BE49-F238E27FC236}">
                <a16:creationId xmlns:a16="http://schemas.microsoft.com/office/drawing/2014/main" id="{0F556F84-3FCA-4347-B02C-71EAF1498DB4}"/>
              </a:ext>
            </a:extLst>
          </p:cNvPr>
          <p:cNvSpPr>
            <a:spLocks noGrp="1"/>
          </p:cNvSpPr>
          <p:nvPr>
            <p:ph type="body" sz="quarter" idx="12" hasCustomPrompt="1"/>
          </p:nvPr>
        </p:nvSpPr>
        <p:spPr>
          <a:xfrm>
            <a:off x="2627714" y="1177746"/>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24" name="Text Placeholder 20">
            <a:extLst>
              <a:ext uri="{FF2B5EF4-FFF2-40B4-BE49-F238E27FC236}">
                <a16:creationId xmlns:a16="http://schemas.microsoft.com/office/drawing/2014/main" id="{927DB889-7072-44BD-B705-8BD11FDA452E}"/>
              </a:ext>
            </a:extLst>
          </p:cNvPr>
          <p:cNvSpPr>
            <a:spLocks noGrp="1"/>
          </p:cNvSpPr>
          <p:nvPr>
            <p:ph type="body" sz="quarter" idx="13" hasCustomPrompt="1"/>
          </p:nvPr>
        </p:nvSpPr>
        <p:spPr>
          <a:xfrm>
            <a:off x="2627714" y="1487035"/>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25" name="Text Placeholder 20">
            <a:extLst>
              <a:ext uri="{FF2B5EF4-FFF2-40B4-BE49-F238E27FC236}">
                <a16:creationId xmlns:a16="http://schemas.microsoft.com/office/drawing/2014/main" id="{63AA654D-4240-4232-A948-2AE80E020484}"/>
              </a:ext>
            </a:extLst>
          </p:cNvPr>
          <p:cNvSpPr>
            <a:spLocks noGrp="1"/>
          </p:cNvSpPr>
          <p:nvPr>
            <p:ph type="body" sz="quarter" idx="14" hasCustomPrompt="1"/>
          </p:nvPr>
        </p:nvSpPr>
        <p:spPr>
          <a:xfrm>
            <a:off x="2627714" y="1802378"/>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26" name="Text Placeholder 20">
            <a:extLst>
              <a:ext uri="{FF2B5EF4-FFF2-40B4-BE49-F238E27FC236}">
                <a16:creationId xmlns:a16="http://schemas.microsoft.com/office/drawing/2014/main" id="{F3E24C75-E131-4C92-8AA6-51E2008E9F28}"/>
              </a:ext>
            </a:extLst>
          </p:cNvPr>
          <p:cNvSpPr>
            <a:spLocks noGrp="1"/>
          </p:cNvSpPr>
          <p:nvPr>
            <p:ph type="body" sz="quarter" idx="15" hasCustomPrompt="1"/>
          </p:nvPr>
        </p:nvSpPr>
        <p:spPr>
          <a:xfrm>
            <a:off x="2627714" y="2121139"/>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27" name="Text Placeholder 20">
            <a:extLst>
              <a:ext uri="{FF2B5EF4-FFF2-40B4-BE49-F238E27FC236}">
                <a16:creationId xmlns:a16="http://schemas.microsoft.com/office/drawing/2014/main" id="{70AA0C75-D406-45AA-BB10-ECCE0407305D}"/>
              </a:ext>
            </a:extLst>
          </p:cNvPr>
          <p:cNvSpPr>
            <a:spLocks noGrp="1"/>
          </p:cNvSpPr>
          <p:nvPr>
            <p:ph type="body" sz="quarter" idx="16" hasCustomPrompt="1"/>
          </p:nvPr>
        </p:nvSpPr>
        <p:spPr>
          <a:xfrm>
            <a:off x="2627714" y="2430780"/>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28" name="Text Placeholder 20">
            <a:extLst>
              <a:ext uri="{FF2B5EF4-FFF2-40B4-BE49-F238E27FC236}">
                <a16:creationId xmlns:a16="http://schemas.microsoft.com/office/drawing/2014/main" id="{0BDA0EC5-2220-460E-99B3-3019537DA3C9}"/>
              </a:ext>
            </a:extLst>
          </p:cNvPr>
          <p:cNvSpPr>
            <a:spLocks noGrp="1"/>
          </p:cNvSpPr>
          <p:nvPr>
            <p:ph type="body" sz="quarter" idx="17" hasCustomPrompt="1"/>
          </p:nvPr>
        </p:nvSpPr>
        <p:spPr>
          <a:xfrm>
            <a:off x="2627714" y="2751121"/>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29" name="Text Placeholder 20">
            <a:extLst>
              <a:ext uri="{FF2B5EF4-FFF2-40B4-BE49-F238E27FC236}">
                <a16:creationId xmlns:a16="http://schemas.microsoft.com/office/drawing/2014/main" id="{240D56C7-F9A7-48B6-AD37-5E422FFD32BC}"/>
              </a:ext>
            </a:extLst>
          </p:cNvPr>
          <p:cNvSpPr>
            <a:spLocks noGrp="1"/>
          </p:cNvSpPr>
          <p:nvPr>
            <p:ph type="body" sz="quarter" idx="18" hasCustomPrompt="1"/>
          </p:nvPr>
        </p:nvSpPr>
        <p:spPr>
          <a:xfrm>
            <a:off x="2627714" y="3062824"/>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30" name="Text Placeholder 20">
            <a:extLst>
              <a:ext uri="{FF2B5EF4-FFF2-40B4-BE49-F238E27FC236}">
                <a16:creationId xmlns:a16="http://schemas.microsoft.com/office/drawing/2014/main" id="{5D589AD0-2F3C-4E0A-B62B-4713AAA3EEF3}"/>
              </a:ext>
            </a:extLst>
          </p:cNvPr>
          <p:cNvSpPr>
            <a:spLocks noGrp="1"/>
          </p:cNvSpPr>
          <p:nvPr>
            <p:ph type="body" sz="quarter" idx="19" hasCustomPrompt="1"/>
          </p:nvPr>
        </p:nvSpPr>
        <p:spPr>
          <a:xfrm>
            <a:off x="2627714" y="3376459"/>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31" name="Text Placeholder 20">
            <a:extLst>
              <a:ext uri="{FF2B5EF4-FFF2-40B4-BE49-F238E27FC236}">
                <a16:creationId xmlns:a16="http://schemas.microsoft.com/office/drawing/2014/main" id="{295DA54D-2F23-4820-8159-D48CB04A8FF8}"/>
              </a:ext>
            </a:extLst>
          </p:cNvPr>
          <p:cNvSpPr>
            <a:spLocks noGrp="1"/>
          </p:cNvSpPr>
          <p:nvPr>
            <p:ph type="body" sz="quarter" idx="20" hasCustomPrompt="1"/>
          </p:nvPr>
        </p:nvSpPr>
        <p:spPr>
          <a:xfrm>
            <a:off x="2627714" y="3693855"/>
            <a:ext cx="1489075"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32" name="Text Placeholder 20">
            <a:extLst>
              <a:ext uri="{FF2B5EF4-FFF2-40B4-BE49-F238E27FC236}">
                <a16:creationId xmlns:a16="http://schemas.microsoft.com/office/drawing/2014/main" id="{D79B8EE3-B0D9-49F7-AC92-4273F9D36ACB}"/>
              </a:ext>
            </a:extLst>
          </p:cNvPr>
          <p:cNvSpPr>
            <a:spLocks noGrp="1"/>
          </p:cNvSpPr>
          <p:nvPr>
            <p:ph type="body" sz="quarter" idx="21" hasCustomPrompt="1"/>
          </p:nvPr>
        </p:nvSpPr>
        <p:spPr>
          <a:xfrm>
            <a:off x="2339752" y="4007925"/>
            <a:ext cx="1777038"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33" name="Text Placeholder 20">
            <a:extLst>
              <a:ext uri="{FF2B5EF4-FFF2-40B4-BE49-F238E27FC236}">
                <a16:creationId xmlns:a16="http://schemas.microsoft.com/office/drawing/2014/main" id="{17B20EA0-3B11-4E3D-947D-EA4A56E2EBF3}"/>
              </a:ext>
            </a:extLst>
          </p:cNvPr>
          <p:cNvSpPr>
            <a:spLocks noGrp="1"/>
          </p:cNvSpPr>
          <p:nvPr>
            <p:ph type="body" sz="quarter" idx="22" hasCustomPrompt="1"/>
          </p:nvPr>
        </p:nvSpPr>
        <p:spPr>
          <a:xfrm>
            <a:off x="2339752" y="4319832"/>
            <a:ext cx="1777038" cy="266700"/>
          </a:xfrm>
          <a:prstGeom prst="rect">
            <a:avLst/>
          </a:prstGeom>
        </p:spPr>
        <p:txBody>
          <a:bodyPr lIns="0" tIns="0" rIns="0" bIns="0" anchor="ctr" anchorCtr="0">
            <a:normAutofit/>
          </a:bodyPr>
          <a:lstStyle>
            <a:lvl1pPr marL="0" indent="0" algn="r">
              <a:defRPr sz="1400" b="1">
                <a:solidFill>
                  <a:schemeClr val="bg1"/>
                </a:solidFill>
              </a:defRPr>
            </a:lvl1pPr>
          </a:lstStyle>
          <a:p>
            <a:pPr lvl="0"/>
            <a:r>
              <a:rPr lang="en-US"/>
              <a:t>Text here</a:t>
            </a:r>
            <a:endParaRPr lang="fr-FR"/>
          </a:p>
        </p:txBody>
      </p:sp>
      <p:sp>
        <p:nvSpPr>
          <p:cNvPr id="36" name="Text Placeholder 35">
            <a:extLst>
              <a:ext uri="{FF2B5EF4-FFF2-40B4-BE49-F238E27FC236}">
                <a16:creationId xmlns:a16="http://schemas.microsoft.com/office/drawing/2014/main" id="{1B075C4F-2DD8-4548-9E20-3D4BCB933703}"/>
              </a:ext>
            </a:extLst>
          </p:cNvPr>
          <p:cNvSpPr>
            <a:spLocks noGrp="1"/>
          </p:cNvSpPr>
          <p:nvPr>
            <p:ph type="body" sz="quarter" idx="24" hasCustomPrompt="1"/>
          </p:nvPr>
        </p:nvSpPr>
        <p:spPr>
          <a:xfrm>
            <a:off x="4284663" y="868353"/>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37" name="Text Placeholder 35">
            <a:extLst>
              <a:ext uri="{FF2B5EF4-FFF2-40B4-BE49-F238E27FC236}">
                <a16:creationId xmlns:a16="http://schemas.microsoft.com/office/drawing/2014/main" id="{8C41DE37-BDB3-45C7-AE64-3DAE5AD4B114}"/>
              </a:ext>
            </a:extLst>
          </p:cNvPr>
          <p:cNvSpPr>
            <a:spLocks noGrp="1"/>
          </p:cNvSpPr>
          <p:nvPr>
            <p:ph type="body" sz="quarter" idx="25" hasCustomPrompt="1"/>
          </p:nvPr>
        </p:nvSpPr>
        <p:spPr>
          <a:xfrm>
            <a:off x="4284663" y="1177746"/>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38" name="Text Placeholder 35">
            <a:extLst>
              <a:ext uri="{FF2B5EF4-FFF2-40B4-BE49-F238E27FC236}">
                <a16:creationId xmlns:a16="http://schemas.microsoft.com/office/drawing/2014/main" id="{42F85084-6475-496D-929B-80E40E5D8070}"/>
              </a:ext>
            </a:extLst>
          </p:cNvPr>
          <p:cNvSpPr>
            <a:spLocks noGrp="1"/>
          </p:cNvSpPr>
          <p:nvPr>
            <p:ph type="body" sz="quarter" idx="26" hasCustomPrompt="1"/>
          </p:nvPr>
        </p:nvSpPr>
        <p:spPr>
          <a:xfrm>
            <a:off x="4284663" y="1487035"/>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39" name="Text Placeholder 35">
            <a:extLst>
              <a:ext uri="{FF2B5EF4-FFF2-40B4-BE49-F238E27FC236}">
                <a16:creationId xmlns:a16="http://schemas.microsoft.com/office/drawing/2014/main" id="{025B628E-E6B7-43D7-83EF-7A50ECDA2BE8}"/>
              </a:ext>
            </a:extLst>
          </p:cNvPr>
          <p:cNvSpPr>
            <a:spLocks noGrp="1"/>
          </p:cNvSpPr>
          <p:nvPr>
            <p:ph type="body" sz="quarter" idx="27" hasCustomPrompt="1"/>
          </p:nvPr>
        </p:nvSpPr>
        <p:spPr>
          <a:xfrm>
            <a:off x="4284663" y="1803599"/>
            <a:ext cx="4338637" cy="266700"/>
          </a:xfrm>
          <a:prstGeom prst="rect">
            <a:avLst/>
          </a:prstGeom>
        </p:spPr>
        <p:txBody>
          <a:bodyPr lIns="0" tIns="0" rIns="0" bIns="0" anchor="ctr" anchorCtr="0"/>
          <a:lstStyle>
            <a:lvl1pPr>
              <a:tabLst>
                <a:tab pos="0" algn="l"/>
              </a:tabLst>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0" name="Text Placeholder 35">
            <a:extLst>
              <a:ext uri="{FF2B5EF4-FFF2-40B4-BE49-F238E27FC236}">
                <a16:creationId xmlns:a16="http://schemas.microsoft.com/office/drawing/2014/main" id="{9AC21695-A895-4F56-8CCA-9A0A74C11812}"/>
              </a:ext>
            </a:extLst>
          </p:cNvPr>
          <p:cNvSpPr>
            <a:spLocks noGrp="1"/>
          </p:cNvSpPr>
          <p:nvPr>
            <p:ph type="body" sz="quarter" idx="28" hasCustomPrompt="1"/>
          </p:nvPr>
        </p:nvSpPr>
        <p:spPr>
          <a:xfrm>
            <a:off x="4284663" y="2117721"/>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1" name="Text Placeholder 35">
            <a:extLst>
              <a:ext uri="{FF2B5EF4-FFF2-40B4-BE49-F238E27FC236}">
                <a16:creationId xmlns:a16="http://schemas.microsoft.com/office/drawing/2014/main" id="{3EB4B84B-A8C9-4BD7-8BF0-7A61DD9F93F0}"/>
              </a:ext>
            </a:extLst>
          </p:cNvPr>
          <p:cNvSpPr>
            <a:spLocks noGrp="1"/>
          </p:cNvSpPr>
          <p:nvPr>
            <p:ph type="body" sz="quarter" idx="29" hasCustomPrompt="1"/>
          </p:nvPr>
        </p:nvSpPr>
        <p:spPr>
          <a:xfrm>
            <a:off x="4284663" y="2430780"/>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2" name="Text Placeholder 35">
            <a:extLst>
              <a:ext uri="{FF2B5EF4-FFF2-40B4-BE49-F238E27FC236}">
                <a16:creationId xmlns:a16="http://schemas.microsoft.com/office/drawing/2014/main" id="{6FCBBB07-9E35-4C75-A8C1-996701AB85A4}"/>
              </a:ext>
            </a:extLst>
          </p:cNvPr>
          <p:cNvSpPr>
            <a:spLocks noGrp="1"/>
          </p:cNvSpPr>
          <p:nvPr>
            <p:ph type="body" sz="quarter" idx="30" hasCustomPrompt="1"/>
          </p:nvPr>
        </p:nvSpPr>
        <p:spPr>
          <a:xfrm>
            <a:off x="4284663" y="2751121"/>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3" name="Text Placeholder 35">
            <a:extLst>
              <a:ext uri="{FF2B5EF4-FFF2-40B4-BE49-F238E27FC236}">
                <a16:creationId xmlns:a16="http://schemas.microsoft.com/office/drawing/2014/main" id="{D4FF342A-7A1F-473E-84E3-137D4B6DEF1E}"/>
              </a:ext>
            </a:extLst>
          </p:cNvPr>
          <p:cNvSpPr>
            <a:spLocks noGrp="1"/>
          </p:cNvSpPr>
          <p:nvPr>
            <p:ph type="body" sz="quarter" idx="31" hasCustomPrompt="1"/>
          </p:nvPr>
        </p:nvSpPr>
        <p:spPr>
          <a:xfrm>
            <a:off x="4284663" y="3062824"/>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4" name="Text Placeholder 35">
            <a:extLst>
              <a:ext uri="{FF2B5EF4-FFF2-40B4-BE49-F238E27FC236}">
                <a16:creationId xmlns:a16="http://schemas.microsoft.com/office/drawing/2014/main" id="{D74E7741-5AD5-40B2-B5B1-C40E0661B7C1}"/>
              </a:ext>
            </a:extLst>
          </p:cNvPr>
          <p:cNvSpPr>
            <a:spLocks noGrp="1"/>
          </p:cNvSpPr>
          <p:nvPr>
            <p:ph type="body" sz="quarter" idx="32" hasCustomPrompt="1"/>
          </p:nvPr>
        </p:nvSpPr>
        <p:spPr>
          <a:xfrm>
            <a:off x="4284663" y="3376459"/>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5" name="Text Placeholder 35">
            <a:extLst>
              <a:ext uri="{FF2B5EF4-FFF2-40B4-BE49-F238E27FC236}">
                <a16:creationId xmlns:a16="http://schemas.microsoft.com/office/drawing/2014/main" id="{45D389C1-6A39-4FE1-A00D-BA7D17AF7D5D}"/>
              </a:ext>
            </a:extLst>
          </p:cNvPr>
          <p:cNvSpPr>
            <a:spLocks noGrp="1"/>
          </p:cNvSpPr>
          <p:nvPr>
            <p:ph type="body" sz="quarter" idx="33" hasCustomPrompt="1"/>
          </p:nvPr>
        </p:nvSpPr>
        <p:spPr>
          <a:xfrm>
            <a:off x="4284663" y="3690316"/>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6" name="Text Placeholder 35">
            <a:extLst>
              <a:ext uri="{FF2B5EF4-FFF2-40B4-BE49-F238E27FC236}">
                <a16:creationId xmlns:a16="http://schemas.microsoft.com/office/drawing/2014/main" id="{354E3F73-8B37-4A33-A81E-835B6BC37CA8}"/>
              </a:ext>
            </a:extLst>
          </p:cNvPr>
          <p:cNvSpPr>
            <a:spLocks noGrp="1"/>
          </p:cNvSpPr>
          <p:nvPr>
            <p:ph type="body" sz="quarter" idx="34" hasCustomPrompt="1"/>
          </p:nvPr>
        </p:nvSpPr>
        <p:spPr>
          <a:xfrm>
            <a:off x="4284663" y="4009691"/>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47" name="Text Placeholder 35">
            <a:extLst>
              <a:ext uri="{FF2B5EF4-FFF2-40B4-BE49-F238E27FC236}">
                <a16:creationId xmlns:a16="http://schemas.microsoft.com/office/drawing/2014/main" id="{057A0266-7235-41FD-8970-3A9D3220A013}"/>
              </a:ext>
            </a:extLst>
          </p:cNvPr>
          <p:cNvSpPr>
            <a:spLocks noGrp="1"/>
          </p:cNvSpPr>
          <p:nvPr>
            <p:ph type="body" sz="quarter" idx="35" hasCustomPrompt="1"/>
          </p:nvPr>
        </p:nvSpPr>
        <p:spPr>
          <a:xfrm>
            <a:off x="4284663" y="4326394"/>
            <a:ext cx="4338637" cy="266700"/>
          </a:xfrm>
          <a:prstGeom prst="rect">
            <a:avLst/>
          </a:prstGeom>
        </p:spPr>
        <p:txBody>
          <a:bodyPr lIns="0" tIns="0" rIns="0" bIns="0" anchor="ctr" anchorCtr="0"/>
          <a:lstStyle>
            <a:lvl1pPr marL="0" indent="0">
              <a:defRPr sz="1200" b="0" cap="none" spc="50" baseline="0">
                <a:solidFill>
                  <a:schemeClr val="bg2">
                    <a:lumMod val="50000"/>
                  </a:schemeClr>
                </a:solidFill>
              </a:defRPr>
            </a:lvl1pPr>
            <a:lvl2pPr>
              <a:defRPr sz="1600"/>
            </a:lvl2pPr>
            <a:lvl3pPr>
              <a:defRPr sz="1200"/>
            </a:lvl3pPr>
            <a:lvl4pPr>
              <a:defRPr sz="1050"/>
            </a:lvl4pPr>
            <a:lvl5pPr>
              <a:defRPr sz="1050"/>
            </a:lvl5pPr>
          </a:lstStyle>
          <a:p>
            <a:pPr lvl="0"/>
            <a:r>
              <a:rPr lang="en-US"/>
              <a:t>Text here</a:t>
            </a:r>
            <a:endParaRPr lang="fr-FR"/>
          </a:p>
        </p:txBody>
      </p:sp>
      <p:sp>
        <p:nvSpPr>
          <p:cNvPr id="51" name="Rectangle 50">
            <a:extLst>
              <a:ext uri="{FF2B5EF4-FFF2-40B4-BE49-F238E27FC236}">
                <a16:creationId xmlns:a16="http://schemas.microsoft.com/office/drawing/2014/main" id="{D0114711-521A-49F2-89B8-880298C2BB6A}"/>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8" name="Text Placeholder 6">
            <a:extLst>
              <a:ext uri="{FF2B5EF4-FFF2-40B4-BE49-F238E27FC236}">
                <a16:creationId xmlns:a16="http://schemas.microsoft.com/office/drawing/2014/main" id="{2F278C5E-B99F-47F7-9D8E-AB252F001805}"/>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50" name="Title Placeholder 8">
            <a:extLst>
              <a:ext uri="{FF2B5EF4-FFF2-40B4-BE49-F238E27FC236}">
                <a16:creationId xmlns:a16="http://schemas.microsoft.com/office/drawing/2014/main" id="{E08C3350-2433-4B2E-BCEC-9D4659E0ECD5}"/>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pic>
        <p:nvPicPr>
          <p:cNvPr id="49" name="Picture 48">
            <a:extLst>
              <a:ext uri="{FF2B5EF4-FFF2-40B4-BE49-F238E27FC236}">
                <a16:creationId xmlns:a16="http://schemas.microsoft.com/office/drawing/2014/main" id="{0A0C96B1-E268-4D90-BE38-96CE6D666F2D}"/>
              </a:ext>
            </a:extLst>
          </p:cNvPr>
          <p:cNvPicPr>
            <a:picLocks noChangeAspect="1"/>
          </p:cNvPicPr>
          <p:nvPr userDrawn="1"/>
        </p:nvPicPr>
        <p:blipFill>
          <a:blip r:embed="rId2"/>
          <a:stretch>
            <a:fillRect/>
          </a:stretch>
        </p:blipFill>
        <p:spPr>
          <a:xfrm>
            <a:off x="175591" y="4689730"/>
            <a:ext cx="1903761" cy="405328"/>
          </a:xfrm>
          <a:prstGeom prst="rect">
            <a:avLst/>
          </a:prstGeom>
        </p:spPr>
      </p:pic>
    </p:spTree>
    <p:extLst>
      <p:ext uri="{BB962C8B-B14F-4D97-AF65-F5344CB8AC3E}">
        <p14:creationId xmlns:p14="http://schemas.microsoft.com/office/powerpoint/2010/main" val="21254835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_Box columns_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383B41-4113-4974-B19B-E2AA1DBC8768}"/>
              </a:ext>
            </a:extLst>
          </p:cNvPr>
          <p:cNvSpPr/>
          <p:nvPr userDrawn="1"/>
        </p:nvSpPr>
        <p:spPr>
          <a:xfrm>
            <a:off x="0" y="3409560"/>
            <a:ext cx="9144000" cy="17339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grpSp>
        <p:nvGrpSpPr>
          <p:cNvPr id="8" name="Group 7">
            <a:extLst>
              <a:ext uri="{FF2B5EF4-FFF2-40B4-BE49-F238E27FC236}">
                <a16:creationId xmlns:a16="http://schemas.microsoft.com/office/drawing/2014/main" id="{2A8A87C5-6320-4643-A6ED-4C68D5E12EC9}"/>
              </a:ext>
            </a:extLst>
          </p:cNvPr>
          <p:cNvGrpSpPr/>
          <p:nvPr userDrawn="1"/>
        </p:nvGrpSpPr>
        <p:grpSpPr>
          <a:xfrm>
            <a:off x="605265" y="822962"/>
            <a:ext cx="504056" cy="646331"/>
            <a:chOff x="467544" y="905045"/>
            <a:chExt cx="504056" cy="646331"/>
          </a:xfrm>
        </p:grpSpPr>
        <p:cxnSp>
          <p:nvCxnSpPr>
            <p:cNvPr id="10" name="Straight Connector 9">
              <a:extLst>
                <a:ext uri="{FF2B5EF4-FFF2-40B4-BE49-F238E27FC236}">
                  <a16:creationId xmlns:a16="http://schemas.microsoft.com/office/drawing/2014/main" id="{BDA64527-5FC5-4078-8420-3940A1D3EB1D}"/>
                </a:ext>
              </a:extLst>
            </p:cNvPr>
            <p:cNvCxnSpPr>
              <a:cxnSpLocks/>
            </p:cNvCxnSpPr>
            <p:nvPr/>
          </p:nvCxnSpPr>
          <p:spPr>
            <a:xfrm>
              <a:off x="467544" y="905045"/>
              <a:ext cx="0" cy="646331"/>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0F26D8C-AFF9-4BD4-8295-3C76617971F6}"/>
                </a:ext>
              </a:extLst>
            </p:cNvPr>
            <p:cNvCxnSpPr/>
            <p:nvPr/>
          </p:nvCxnSpPr>
          <p:spPr>
            <a:xfrm>
              <a:off x="467544" y="905045"/>
              <a:ext cx="504056" cy="0"/>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DFC5BD26-587C-4725-92A1-432582F27E54}"/>
              </a:ext>
            </a:extLst>
          </p:cNvPr>
          <p:cNvGrpSpPr/>
          <p:nvPr userDrawn="1"/>
        </p:nvGrpSpPr>
        <p:grpSpPr>
          <a:xfrm>
            <a:off x="2224691" y="822962"/>
            <a:ext cx="504056" cy="646331"/>
            <a:chOff x="467544" y="905045"/>
            <a:chExt cx="504056" cy="646331"/>
          </a:xfrm>
        </p:grpSpPr>
        <p:cxnSp>
          <p:nvCxnSpPr>
            <p:cNvPr id="13" name="Straight Connector 12">
              <a:extLst>
                <a:ext uri="{FF2B5EF4-FFF2-40B4-BE49-F238E27FC236}">
                  <a16:creationId xmlns:a16="http://schemas.microsoft.com/office/drawing/2014/main" id="{75F586A7-9EEC-4D84-B1E1-FD7818619FE5}"/>
                </a:ext>
              </a:extLst>
            </p:cNvPr>
            <p:cNvCxnSpPr>
              <a:cxnSpLocks/>
            </p:cNvCxnSpPr>
            <p:nvPr/>
          </p:nvCxnSpPr>
          <p:spPr>
            <a:xfrm>
              <a:off x="467544" y="905045"/>
              <a:ext cx="0" cy="646331"/>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CBF118-4E16-4FAC-B449-326A25407809}"/>
                </a:ext>
              </a:extLst>
            </p:cNvPr>
            <p:cNvCxnSpPr/>
            <p:nvPr/>
          </p:nvCxnSpPr>
          <p:spPr>
            <a:xfrm>
              <a:off x="467544" y="905045"/>
              <a:ext cx="504056" cy="0"/>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A61032CB-C56E-44CB-927A-7167DB361879}"/>
              </a:ext>
            </a:extLst>
          </p:cNvPr>
          <p:cNvGrpSpPr/>
          <p:nvPr userDrawn="1"/>
        </p:nvGrpSpPr>
        <p:grpSpPr>
          <a:xfrm>
            <a:off x="3846282" y="822962"/>
            <a:ext cx="504056" cy="646331"/>
            <a:chOff x="467544" y="905045"/>
            <a:chExt cx="504056" cy="646331"/>
          </a:xfrm>
        </p:grpSpPr>
        <p:cxnSp>
          <p:nvCxnSpPr>
            <p:cNvPr id="16" name="Straight Connector 15">
              <a:extLst>
                <a:ext uri="{FF2B5EF4-FFF2-40B4-BE49-F238E27FC236}">
                  <a16:creationId xmlns:a16="http://schemas.microsoft.com/office/drawing/2014/main" id="{E33C216C-C4C6-4713-AA12-E15D94EA2DFB}"/>
                </a:ext>
              </a:extLst>
            </p:cNvPr>
            <p:cNvCxnSpPr>
              <a:cxnSpLocks/>
            </p:cNvCxnSpPr>
            <p:nvPr/>
          </p:nvCxnSpPr>
          <p:spPr>
            <a:xfrm>
              <a:off x="467544" y="905045"/>
              <a:ext cx="0" cy="646331"/>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7C97A8A-2BEE-45B6-A3D8-229DBD1CC292}"/>
                </a:ext>
              </a:extLst>
            </p:cNvPr>
            <p:cNvCxnSpPr/>
            <p:nvPr/>
          </p:nvCxnSpPr>
          <p:spPr>
            <a:xfrm>
              <a:off x="467544" y="905045"/>
              <a:ext cx="504056" cy="0"/>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578E3915-2B64-442E-8B42-E1FBF23F1CBC}"/>
              </a:ext>
            </a:extLst>
          </p:cNvPr>
          <p:cNvGrpSpPr/>
          <p:nvPr userDrawn="1"/>
        </p:nvGrpSpPr>
        <p:grpSpPr>
          <a:xfrm>
            <a:off x="5454637" y="822962"/>
            <a:ext cx="504056" cy="646331"/>
            <a:chOff x="467544" y="905045"/>
            <a:chExt cx="504056" cy="646331"/>
          </a:xfrm>
        </p:grpSpPr>
        <p:cxnSp>
          <p:nvCxnSpPr>
            <p:cNvPr id="19" name="Straight Connector 18">
              <a:extLst>
                <a:ext uri="{FF2B5EF4-FFF2-40B4-BE49-F238E27FC236}">
                  <a16:creationId xmlns:a16="http://schemas.microsoft.com/office/drawing/2014/main" id="{4898373F-C87C-41CA-B61A-4F1FD642A11E}"/>
                </a:ext>
              </a:extLst>
            </p:cNvPr>
            <p:cNvCxnSpPr>
              <a:cxnSpLocks/>
            </p:cNvCxnSpPr>
            <p:nvPr/>
          </p:nvCxnSpPr>
          <p:spPr>
            <a:xfrm>
              <a:off x="467544" y="905045"/>
              <a:ext cx="0" cy="646331"/>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A57CB90-9631-49BB-815F-63EA584EC42E}"/>
                </a:ext>
              </a:extLst>
            </p:cNvPr>
            <p:cNvCxnSpPr/>
            <p:nvPr/>
          </p:nvCxnSpPr>
          <p:spPr>
            <a:xfrm>
              <a:off x="467544" y="905045"/>
              <a:ext cx="504056" cy="0"/>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3094FC3A-E47D-476A-AC6B-8CB5BC0142B8}"/>
              </a:ext>
            </a:extLst>
          </p:cNvPr>
          <p:cNvGrpSpPr/>
          <p:nvPr userDrawn="1"/>
        </p:nvGrpSpPr>
        <p:grpSpPr>
          <a:xfrm>
            <a:off x="7036765" y="822962"/>
            <a:ext cx="504056" cy="646331"/>
            <a:chOff x="467544" y="905045"/>
            <a:chExt cx="504056" cy="646331"/>
          </a:xfrm>
        </p:grpSpPr>
        <p:cxnSp>
          <p:nvCxnSpPr>
            <p:cNvPr id="22" name="Straight Connector 21">
              <a:extLst>
                <a:ext uri="{FF2B5EF4-FFF2-40B4-BE49-F238E27FC236}">
                  <a16:creationId xmlns:a16="http://schemas.microsoft.com/office/drawing/2014/main" id="{0D889367-E03B-400E-A796-95D0E43EC2D5}"/>
                </a:ext>
              </a:extLst>
            </p:cNvPr>
            <p:cNvCxnSpPr>
              <a:cxnSpLocks/>
            </p:cNvCxnSpPr>
            <p:nvPr/>
          </p:nvCxnSpPr>
          <p:spPr>
            <a:xfrm>
              <a:off x="467544" y="905045"/>
              <a:ext cx="0" cy="646331"/>
            </a:xfrm>
            <a:prstGeom prst="line">
              <a:avLst/>
            </a:prstGeom>
            <a:ln w="25400" cap="rnd" cmpd="sng">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DC22F8-674E-4BE8-A083-1E890D6F1EA5}"/>
                </a:ext>
              </a:extLst>
            </p:cNvPr>
            <p:cNvCxnSpPr/>
            <p:nvPr/>
          </p:nvCxnSpPr>
          <p:spPr>
            <a:xfrm>
              <a:off x="467544" y="905045"/>
              <a:ext cx="504056" cy="0"/>
            </a:xfrm>
            <a:prstGeom prst="line">
              <a:avLst/>
            </a:prstGeom>
            <a:ln w="25400" cap="rnd" cmpd="sng">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D878547F-9427-4283-BF96-F2723EE5E7DA}"/>
              </a:ext>
            </a:extLst>
          </p:cNvPr>
          <p:cNvSpPr/>
          <p:nvPr userDrawn="1"/>
        </p:nvSpPr>
        <p:spPr>
          <a:xfrm>
            <a:off x="533268" y="3291830"/>
            <a:ext cx="1203992" cy="11773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6A07AE6-C5BF-4823-87B2-2002D9F2FF7B}"/>
              </a:ext>
            </a:extLst>
          </p:cNvPr>
          <p:cNvSpPr/>
          <p:nvPr userDrawn="1"/>
        </p:nvSpPr>
        <p:spPr>
          <a:xfrm>
            <a:off x="1901289" y="3291830"/>
            <a:ext cx="1203992" cy="1177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C38929B6-B122-474F-8842-9D8C68EBABD1}"/>
              </a:ext>
            </a:extLst>
          </p:cNvPr>
          <p:cNvSpPr/>
          <p:nvPr userDrawn="1"/>
        </p:nvSpPr>
        <p:spPr>
          <a:xfrm>
            <a:off x="3269310" y="3291830"/>
            <a:ext cx="1203992" cy="117730"/>
          </a:xfrm>
          <a:prstGeom prst="rect">
            <a:avLst/>
          </a:prstGeom>
          <a:solidFill>
            <a:srgbClr val="0090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F258251-9955-4A39-BA1F-202B34DB26C4}"/>
              </a:ext>
            </a:extLst>
          </p:cNvPr>
          <p:cNvSpPr/>
          <p:nvPr userDrawn="1"/>
        </p:nvSpPr>
        <p:spPr>
          <a:xfrm>
            <a:off x="4637724" y="3291830"/>
            <a:ext cx="1203992" cy="117730"/>
          </a:xfrm>
          <a:prstGeom prst="rect">
            <a:avLst/>
          </a:prstGeom>
          <a:solidFill>
            <a:srgbClr val="40A9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8ADDB33-A01A-4B57-A295-F19142D4B798}"/>
              </a:ext>
            </a:extLst>
          </p:cNvPr>
          <p:cNvSpPr/>
          <p:nvPr userDrawn="1"/>
        </p:nvSpPr>
        <p:spPr>
          <a:xfrm>
            <a:off x="6020586" y="3291830"/>
            <a:ext cx="1203992" cy="117730"/>
          </a:xfrm>
          <a:prstGeom prst="rect">
            <a:avLst/>
          </a:prstGeom>
          <a:solidFill>
            <a:srgbClr val="3AC0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1CAA3250-1F7B-498D-9E82-81F9A0845343}"/>
              </a:ext>
            </a:extLst>
          </p:cNvPr>
          <p:cNvSpPr/>
          <p:nvPr userDrawn="1"/>
        </p:nvSpPr>
        <p:spPr>
          <a:xfrm>
            <a:off x="7406740" y="3291830"/>
            <a:ext cx="1203992" cy="117730"/>
          </a:xfrm>
          <a:prstGeom prst="rect">
            <a:avLst/>
          </a:prstGeom>
          <a:solidFill>
            <a:srgbClr val="87D1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Text Placeholder 30">
            <a:extLst>
              <a:ext uri="{FF2B5EF4-FFF2-40B4-BE49-F238E27FC236}">
                <a16:creationId xmlns:a16="http://schemas.microsoft.com/office/drawing/2014/main" id="{47186F0B-C287-4C1D-9852-4B98C30F5B24}"/>
              </a:ext>
            </a:extLst>
          </p:cNvPr>
          <p:cNvSpPr>
            <a:spLocks noGrp="1"/>
          </p:cNvSpPr>
          <p:nvPr>
            <p:ph type="body" sz="quarter" idx="11" hasCustomPrompt="1"/>
          </p:nvPr>
        </p:nvSpPr>
        <p:spPr>
          <a:xfrm>
            <a:off x="1901290"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a:t>Add </a:t>
            </a:r>
            <a:r>
              <a:rPr lang="en-US" err="1"/>
              <a:t>texte</a:t>
            </a:r>
            <a:r>
              <a:rPr lang="en-US"/>
              <a:t> here</a:t>
            </a:r>
            <a:endParaRPr lang="fr-FR"/>
          </a:p>
        </p:txBody>
      </p:sp>
      <p:sp>
        <p:nvSpPr>
          <p:cNvPr id="32" name="Text Placeholder 30">
            <a:extLst>
              <a:ext uri="{FF2B5EF4-FFF2-40B4-BE49-F238E27FC236}">
                <a16:creationId xmlns:a16="http://schemas.microsoft.com/office/drawing/2014/main" id="{FE1ECDEA-63CF-4CEF-BC4B-D0D74307BBC7}"/>
              </a:ext>
            </a:extLst>
          </p:cNvPr>
          <p:cNvSpPr>
            <a:spLocks noGrp="1"/>
          </p:cNvSpPr>
          <p:nvPr>
            <p:ph type="body" sz="quarter" idx="12" hasCustomPrompt="1"/>
          </p:nvPr>
        </p:nvSpPr>
        <p:spPr>
          <a:xfrm>
            <a:off x="533269"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a:t>Add </a:t>
            </a:r>
            <a:r>
              <a:rPr lang="en-US" err="1"/>
              <a:t>texte</a:t>
            </a:r>
            <a:r>
              <a:rPr lang="en-US"/>
              <a:t> here</a:t>
            </a:r>
            <a:endParaRPr lang="fr-FR"/>
          </a:p>
        </p:txBody>
      </p:sp>
      <p:sp>
        <p:nvSpPr>
          <p:cNvPr id="33" name="Text Placeholder 30">
            <a:extLst>
              <a:ext uri="{FF2B5EF4-FFF2-40B4-BE49-F238E27FC236}">
                <a16:creationId xmlns:a16="http://schemas.microsoft.com/office/drawing/2014/main" id="{983E808B-B2B5-4983-829B-EAD9A3487C63}"/>
              </a:ext>
            </a:extLst>
          </p:cNvPr>
          <p:cNvSpPr>
            <a:spLocks noGrp="1"/>
          </p:cNvSpPr>
          <p:nvPr>
            <p:ph type="body" sz="quarter" idx="13" hasCustomPrompt="1"/>
          </p:nvPr>
        </p:nvSpPr>
        <p:spPr>
          <a:xfrm>
            <a:off x="3269311"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a:t>Add </a:t>
            </a:r>
            <a:r>
              <a:rPr lang="en-US" err="1"/>
              <a:t>texte</a:t>
            </a:r>
            <a:r>
              <a:rPr lang="en-US"/>
              <a:t> here</a:t>
            </a:r>
            <a:endParaRPr lang="fr-FR"/>
          </a:p>
        </p:txBody>
      </p:sp>
      <p:sp>
        <p:nvSpPr>
          <p:cNvPr id="34" name="Text Placeholder 30">
            <a:extLst>
              <a:ext uri="{FF2B5EF4-FFF2-40B4-BE49-F238E27FC236}">
                <a16:creationId xmlns:a16="http://schemas.microsoft.com/office/drawing/2014/main" id="{85CB09B8-D584-456A-B9DA-2845F7A9A1DD}"/>
              </a:ext>
            </a:extLst>
          </p:cNvPr>
          <p:cNvSpPr>
            <a:spLocks noGrp="1"/>
          </p:cNvSpPr>
          <p:nvPr>
            <p:ph type="body" sz="quarter" idx="14" hasCustomPrompt="1"/>
          </p:nvPr>
        </p:nvSpPr>
        <p:spPr>
          <a:xfrm>
            <a:off x="4637725"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a:t>Add </a:t>
            </a:r>
            <a:r>
              <a:rPr lang="en-US" err="1"/>
              <a:t>texte</a:t>
            </a:r>
            <a:r>
              <a:rPr lang="en-US"/>
              <a:t> here</a:t>
            </a:r>
            <a:endParaRPr lang="fr-FR"/>
          </a:p>
        </p:txBody>
      </p:sp>
      <p:sp>
        <p:nvSpPr>
          <p:cNvPr id="35" name="Text Placeholder 30">
            <a:extLst>
              <a:ext uri="{FF2B5EF4-FFF2-40B4-BE49-F238E27FC236}">
                <a16:creationId xmlns:a16="http://schemas.microsoft.com/office/drawing/2014/main" id="{9EE5495B-3BEC-447C-AB42-EAF09A649788}"/>
              </a:ext>
            </a:extLst>
          </p:cNvPr>
          <p:cNvSpPr>
            <a:spLocks noGrp="1"/>
          </p:cNvSpPr>
          <p:nvPr>
            <p:ph type="body" sz="quarter" idx="15" hasCustomPrompt="1"/>
          </p:nvPr>
        </p:nvSpPr>
        <p:spPr>
          <a:xfrm>
            <a:off x="6020587" y="3409950"/>
            <a:ext cx="1203991"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a:t>Add </a:t>
            </a:r>
            <a:r>
              <a:rPr lang="en-US" err="1"/>
              <a:t>texte</a:t>
            </a:r>
            <a:r>
              <a:rPr lang="en-US"/>
              <a:t> here</a:t>
            </a:r>
            <a:endParaRPr lang="fr-FR"/>
          </a:p>
        </p:txBody>
      </p:sp>
      <p:sp>
        <p:nvSpPr>
          <p:cNvPr id="36" name="Text Placeholder 30">
            <a:extLst>
              <a:ext uri="{FF2B5EF4-FFF2-40B4-BE49-F238E27FC236}">
                <a16:creationId xmlns:a16="http://schemas.microsoft.com/office/drawing/2014/main" id="{B82AE033-5C43-4841-9830-C336D97D8214}"/>
              </a:ext>
            </a:extLst>
          </p:cNvPr>
          <p:cNvSpPr>
            <a:spLocks noGrp="1"/>
          </p:cNvSpPr>
          <p:nvPr>
            <p:ph type="body" sz="quarter" idx="16" hasCustomPrompt="1"/>
          </p:nvPr>
        </p:nvSpPr>
        <p:spPr>
          <a:xfrm>
            <a:off x="7407536" y="3409950"/>
            <a:ext cx="1202400" cy="1047750"/>
          </a:xfrm>
          <a:prstGeom prst="rect">
            <a:avLst/>
          </a:prstGeom>
          <a:solidFill>
            <a:srgbClr val="FFFFFF"/>
          </a:solidFill>
        </p:spPr>
        <p:txBody>
          <a:bodyPr anchor="ctr" anchorCtr="1"/>
          <a:lstStyle>
            <a:lvl1pPr marL="0" indent="0" algn="ctr">
              <a:spcAft>
                <a:spcPts val="0"/>
              </a:spcAft>
              <a:defRPr sz="1000" b="0">
                <a:solidFill>
                  <a:schemeClr val="bg2">
                    <a:lumMod val="50000"/>
                  </a:schemeClr>
                </a:solidFill>
              </a:defRPr>
            </a:lvl1pPr>
          </a:lstStyle>
          <a:p>
            <a:pPr lvl="0"/>
            <a:r>
              <a:rPr lang="en-US"/>
              <a:t>Add </a:t>
            </a:r>
            <a:r>
              <a:rPr lang="en-US" err="1"/>
              <a:t>texte</a:t>
            </a:r>
            <a:r>
              <a:rPr lang="en-US"/>
              <a:t> here</a:t>
            </a:r>
            <a:endParaRPr lang="fr-FR"/>
          </a:p>
        </p:txBody>
      </p:sp>
      <p:sp>
        <p:nvSpPr>
          <p:cNvPr id="38" name="Text Placeholder 37">
            <a:extLst>
              <a:ext uri="{FF2B5EF4-FFF2-40B4-BE49-F238E27FC236}">
                <a16:creationId xmlns:a16="http://schemas.microsoft.com/office/drawing/2014/main" id="{ABF9D5DD-EE46-415B-8BC8-69B11B75E5EC}"/>
              </a:ext>
            </a:extLst>
          </p:cNvPr>
          <p:cNvSpPr>
            <a:spLocks noGrp="1"/>
          </p:cNvSpPr>
          <p:nvPr>
            <p:ph type="body" sz="quarter" idx="17" hasCustomPrompt="1"/>
          </p:nvPr>
        </p:nvSpPr>
        <p:spPr>
          <a:xfrm>
            <a:off x="785218"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39" name="Text Placeholder 37">
            <a:extLst>
              <a:ext uri="{FF2B5EF4-FFF2-40B4-BE49-F238E27FC236}">
                <a16:creationId xmlns:a16="http://schemas.microsoft.com/office/drawing/2014/main" id="{A0A0D19C-25E7-4EAA-A706-13B06557988F}"/>
              </a:ext>
            </a:extLst>
          </p:cNvPr>
          <p:cNvSpPr>
            <a:spLocks noGrp="1"/>
          </p:cNvSpPr>
          <p:nvPr>
            <p:ph type="body" sz="quarter" idx="18" hasCustomPrompt="1"/>
          </p:nvPr>
        </p:nvSpPr>
        <p:spPr>
          <a:xfrm>
            <a:off x="2406809"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40" name="Text Placeholder 37">
            <a:extLst>
              <a:ext uri="{FF2B5EF4-FFF2-40B4-BE49-F238E27FC236}">
                <a16:creationId xmlns:a16="http://schemas.microsoft.com/office/drawing/2014/main" id="{CF81FA76-C88F-4072-9D68-CFC202DCE7B2}"/>
              </a:ext>
            </a:extLst>
          </p:cNvPr>
          <p:cNvSpPr>
            <a:spLocks noGrp="1"/>
          </p:cNvSpPr>
          <p:nvPr>
            <p:ph type="body" sz="quarter" idx="19" hasCustomPrompt="1"/>
          </p:nvPr>
        </p:nvSpPr>
        <p:spPr>
          <a:xfrm>
            <a:off x="4028399"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41" name="Text Placeholder 37">
            <a:extLst>
              <a:ext uri="{FF2B5EF4-FFF2-40B4-BE49-F238E27FC236}">
                <a16:creationId xmlns:a16="http://schemas.microsoft.com/office/drawing/2014/main" id="{4C7FCD90-4F2B-477F-8618-3AC031F5E0FA}"/>
              </a:ext>
            </a:extLst>
          </p:cNvPr>
          <p:cNvSpPr>
            <a:spLocks noGrp="1"/>
          </p:cNvSpPr>
          <p:nvPr>
            <p:ph type="body" sz="quarter" idx="20" hasCustomPrompt="1"/>
          </p:nvPr>
        </p:nvSpPr>
        <p:spPr>
          <a:xfrm>
            <a:off x="5641943"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42" name="Text Placeholder 37">
            <a:extLst>
              <a:ext uri="{FF2B5EF4-FFF2-40B4-BE49-F238E27FC236}">
                <a16:creationId xmlns:a16="http://schemas.microsoft.com/office/drawing/2014/main" id="{8EF24AA6-FA6A-4281-890D-8342772C235C}"/>
              </a:ext>
            </a:extLst>
          </p:cNvPr>
          <p:cNvSpPr>
            <a:spLocks noGrp="1"/>
          </p:cNvSpPr>
          <p:nvPr>
            <p:ph type="body" sz="quarter" idx="21" hasCustomPrompt="1"/>
          </p:nvPr>
        </p:nvSpPr>
        <p:spPr>
          <a:xfrm>
            <a:off x="7224070" y="960297"/>
            <a:ext cx="1146175" cy="2039938"/>
          </a:xfrm>
          <a:prstGeom prst="rect">
            <a:avLst/>
          </a:prstGeom>
        </p:spPr>
        <p:txBody>
          <a:bodyPr lIns="0" tIns="0" rIns="0" bIns="0"/>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46" name="Rectangle 45">
            <a:extLst>
              <a:ext uri="{FF2B5EF4-FFF2-40B4-BE49-F238E27FC236}">
                <a16:creationId xmlns:a16="http://schemas.microsoft.com/office/drawing/2014/main" id="{DC528ADC-1912-4228-911B-C8253EDBF6F1}"/>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TextBox 49">
            <a:extLst>
              <a:ext uri="{FF2B5EF4-FFF2-40B4-BE49-F238E27FC236}">
                <a16:creationId xmlns:a16="http://schemas.microsoft.com/office/drawing/2014/main" id="{7E280060-9BB3-42F1-AA60-2C3F6981BB91}"/>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51" name="Title Placeholder 8">
            <a:extLst>
              <a:ext uri="{FF2B5EF4-FFF2-40B4-BE49-F238E27FC236}">
                <a16:creationId xmlns:a16="http://schemas.microsoft.com/office/drawing/2014/main" id="{BCDDB2F9-CFB4-488D-9296-F6AF51E70DFA}"/>
              </a:ext>
            </a:extLst>
          </p:cNvPr>
          <p:cNvSpPr>
            <a:spLocks noGrp="1"/>
          </p:cNvSpPr>
          <p:nvPr>
            <p:ph type="title" hasCustomPrompt="1"/>
          </p:nvPr>
        </p:nvSpPr>
        <p:spPr>
          <a:xfrm>
            <a:off x="517524" y="311271"/>
            <a:ext cx="81057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52" name="Text Placeholder 6">
            <a:extLst>
              <a:ext uri="{FF2B5EF4-FFF2-40B4-BE49-F238E27FC236}">
                <a16:creationId xmlns:a16="http://schemas.microsoft.com/office/drawing/2014/main" id="{36DD3D53-6556-4516-9894-F07C6D24EAC6}"/>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pic>
        <p:nvPicPr>
          <p:cNvPr id="43" name="Picture 42" descr="Logo&#10;&#10;Description automatically generated">
            <a:extLst>
              <a:ext uri="{FF2B5EF4-FFF2-40B4-BE49-F238E27FC236}">
                <a16:creationId xmlns:a16="http://schemas.microsoft.com/office/drawing/2014/main" id="{C456D6B2-17F1-4E22-8A04-A5497FC9B840}"/>
              </a:ext>
            </a:extLst>
          </p:cNvPr>
          <p:cNvPicPr>
            <a:picLocks noChangeAspect="1"/>
          </p:cNvPicPr>
          <p:nvPr userDrawn="1"/>
        </p:nvPicPr>
        <p:blipFill>
          <a:blip r:embed="rId2"/>
          <a:stretch>
            <a:fillRect/>
          </a:stretch>
        </p:blipFill>
        <p:spPr>
          <a:xfrm>
            <a:off x="508743" y="4736671"/>
            <a:ext cx="815796" cy="292608"/>
          </a:xfrm>
          <a:prstGeom prst="rect">
            <a:avLst/>
          </a:prstGeom>
        </p:spPr>
      </p:pic>
    </p:spTree>
    <p:extLst>
      <p:ext uri="{BB962C8B-B14F-4D97-AF65-F5344CB8AC3E}">
        <p14:creationId xmlns:p14="http://schemas.microsoft.com/office/powerpoint/2010/main" val="35088676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_Box columns_02">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BD748C4-179C-428F-B7F6-F2384BADD260}"/>
              </a:ext>
            </a:extLst>
          </p:cNvPr>
          <p:cNvSpPr/>
          <p:nvPr userDrawn="1"/>
        </p:nvSpPr>
        <p:spPr>
          <a:xfrm>
            <a:off x="0" y="3582268"/>
            <a:ext cx="9144000" cy="1561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D9B97AAC-EA00-412A-8069-DD5C4A9C88FB}"/>
              </a:ext>
            </a:extLst>
          </p:cNvPr>
          <p:cNvGrpSpPr/>
          <p:nvPr userDrawn="1"/>
        </p:nvGrpSpPr>
        <p:grpSpPr>
          <a:xfrm>
            <a:off x="1737260" y="3336934"/>
            <a:ext cx="1218966" cy="1284775"/>
            <a:chOff x="518294" y="3201130"/>
            <a:chExt cx="1218966" cy="1284775"/>
          </a:xfrm>
        </p:grpSpPr>
        <p:sp>
          <p:nvSpPr>
            <p:cNvPr id="30" name="Rectangle 29">
              <a:extLst>
                <a:ext uri="{FF2B5EF4-FFF2-40B4-BE49-F238E27FC236}">
                  <a16:creationId xmlns:a16="http://schemas.microsoft.com/office/drawing/2014/main" id="{2D925AFB-BA67-4959-AD35-FB44172E7281}"/>
                </a:ext>
              </a:extLst>
            </p:cNvPr>
            <p:cNvSpPr/>
            <p:nvPr/>
          </p:nvSpPr>
          <p:spPr>
            <a:xfrm>
              <a:off x="533268" y="3281913"/>
              <a:ext cx="1203992" cy="1203992"/>
            </a:xfrm>
            <a:prstGeom prst="rect">
              <a:avLst/>
            </a:prstGeom>
            <a:solidFill>
              <a:schemeClr val="bg1"/>
            </a:solidFill>
            <a:ln w="19050">
              <a:solidFill>
                <a:srgbClr val="41B6E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noProof="1">
                <a:solidFill>
                  <a:srgbClr val="41B6E6"/>
                </a:solidFill>
              </a:endParaRPr>
            </a:p>
          </p:txBody>
        </p:sp>
        <p:sp>
          <p:nvSpPr>
            <p:cNvPr id="31" name="Rectangle 30">
              <a:extLst>
                <a:ext uri="{FF2B5EF4-FFF2-40B4-BE49-F238E27FC236}">
                  <a16:creationId xmlns:a16="http://schemas.microsoft.com/office/drawing/2014/main" id="{68EE7C18-866A-4782-BC1F-068D6762EF96}"/>
                </a:ext>
              </a:extLst>
            </p:cNvPr>
            <p:cNvSpPr/>
            <p:nvPr/>
          </p:nvSpPr>
          <p:spPr>
            <a:xfrm>
              <a:off x="518294"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32" name="Group 31">
            <a:extLst>
              <a:ext uri="{FF2B5EF4-FFF2-40B4-BE49-F238E27FC236}">
                <a16:creationId xmlns:a16="http://schemas.microsoft.com/office/drawing/2014/main" id="{24296FBD-E4FA-4AE5-9744-322F8A5074E9}"/>
              </a:ext>
            </a:extLst>
          </p:cNvPr>
          <p:cNvGrpSpPr/>
          <p:nvPr userDrawn="1"/>
        </p:nvGrpSpPr>
        <p:grpSpPr>
          <a:xfrm>
            <a:off x="3100268" y="3336934"/>
            <a:ext cx="1224110" cy="1290170"/>
            <a:chOff x="1881302" y="3201130"/>
            <a:chExt cx="1224110" cy="1290170"/>
          </a:xfrm>
        </p:grpSpPr>
        <p:sp>
          <p:nvSpPr>
            <p:cNvPr id="33" name="Rectangle 32">
              <a:extLst>
                <a:ext uri="{FF2B5EF4-FFF2-40B4-BE49-F238E27FC236}">
                  <a16:creationId xmlns:a16="http://schemas.microsoft.com/office/drawing/2014/main" id="{427F120E-7879-457F-BB4F-DBB93EDDADD7}"/>
                </a:ext>
              </a:extLst>
            </p:cNvPr>
            <p:cNvSpPr/>
            <p:nvPr/>
          </p:nvSpPr>
          <p:spPr>
            <a:xfrm>
              <a:off x="1901420" y="3287308"/>
              <a:ext cx="1203992" cy="1203992"/>
            </a:xfrm>
            <a:prstGeom prst="rect">
              <a:avLst/>
            </a:prstGeom>
            <a:solidFill>
              <a:schemeClr val="bg1"/>
            </a:solidFill>
            <a:ln w="19050">
              <a:solidFill>
                <a:srgbClr val="41B6E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rgbClr val="41B6E6"/>
                </a:solidFill>
              </a:endParaRPr>
            </a:p>
          </p:txBody>
        </p:sp>
        <p:sp>
          <p:nvSpPr>
            <p:cNvPr id="34" name="Rectangle 33">
              <a:extLst>
                <a:ext uri="{FF2B5EF4-FFF2-40B4-BE49-F238E27FC236}">
                  <a16:creationId xmlns:a16="http://schemas.microsoft.com/office/drawing/2014/main" id="{217767DB-164D-418F-8037-6CF1A0F59DC3}"/>
                </a:ext>
              </a:extLst>
            </p:cNvPr>
            <p:cNvSpPr/>
            <p:nvPr/>
          </p:nvSpPr>
          <p:spPr>
            <a:xfrm>
              <a:off x="1881302"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35" name="Group 34">
            <a:extLst>
              <a:ext uri="{FF2B5EF4-FFF2-40B4-BE49-F238E27FC236}">
                <a16:creationId xmlns:a16="http://schemas.microsoft.com/office/drawing/2014/main" id="{B33CE692-AAAB-42EF-86E8-6D39891E6429}"/>
              </a:ext>
            </a:extLst>
          </p:cNvPr>
          <p:cNvGrpSpPr/>
          <p:nvPr userDrawn="1"/>
        </p:nvGrpSpPr>
        <p:grpSpPr>
          <a:xfrm>
            <a:off x="4463276" y="3336934"/>
            <a:ext cx="1229254" cy="1292216"/>
            <a:chOff x="3244310" y="3201130"/>
            <a:chExt cx="1229254" cy="1292216"/>
          </a:xfrm>
        </p:grpSpPr>
        <p:sp>
          <p:nvSpPr>
            <p:cNvPr id="36" name="Rectangle 35">
              <a:extLst>
                <a:ext uri="{FF2B5EF4-FFF2-40B4-BE49-F238E27FC236}">
                  <a16:creationId xmlns:a16="http://schemas.microsoft.com/office/drawing/2014/main" id="{DCB58364-9555-446C-AF05-ED107866D929}"/>
                </a:ext>
              </a:extLst>
            </p:cNvPr>
            <p:cNvSpPr/>
            <p:nvPr/>
          </p:nvSpPr>
          <p:spPr>
            <a:xfrm>
              <a:off x="3269572" y="3289354"/>
              <a:ext cx="1203992" cy="1203992"/>
            </a:xfrm>
            <a:prstGeom prst="rect">
              <a:avLst/>
            </a:prstGeom>
            <a:solidFill>
              <a:schemeClr val="bg1"/>
            </a:solidFill>
            <a:ln w="19050">
              <a:solidFill>
                <a:srgbClr val="41B6E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rgbClr val="41B6E6"/>
                </a:solidFill>
              </a:endParaRPr>
            </a:p>
          </p:txBody>
        </p:sp>
        <p:sp>
          <p:nvSpPr>
            <p:cNvPr id="37" name="Rectangle 36">
              <a:extLst>
                <a:ext uri="{FF2B5EF4-FFF2-40B4-BE49-F238E27FC236}">
                  <a16:creationId xmlns:a16="http://schemas.microsoft.com/office/drawing/2014/main" id="{87B874B0-C387-4AE8-AA87-6111686FF77D}"/>
                </a:ext>
              </a:extLst>
            </p:cNvPr>
            <p:cNvSpPr/>
            <p:nvPr/>
          </p:nvSpPr>
          <p:spPr>
            <a:xfrm>
              <a:off x="3244310"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38" name="Group 37">
            <a:extLst>
              <a:ext uri="{FF2B5EF4-FFF2-40B4-BE49-F238E27FC236}">
                <a16:creationId xmlns:a16="http://schemas.microsoft.com/office/drawing/2014/main" id="{4E480084-C7AC-470F-9A0F-D56B83D17FC5}"/>
              </a:ext>
            </a:extLst>
          </p:cNvPr>
          <p:cNvGrpSpPr/>
          <p:nvPr userDrawn="1"/>
        </p:nvGrpSpPr>
        <p:grpSpPr>
          <a:xfrm>
            <a:off x="5829856" y="3336934"/>
            <a:ext cx="1230826" cy="1292216"/>
            <a:chOff x="4610890" y="3201130"/>
            <a:chExt cx="1230826" cy="1292216"/>
          </a:xfrm>
        </p:grpSpPr>
        <p:sp>
          <p:nvSpPr>
            <p:cNvPr id="39" name="Rectangle 38">
              <a:extLst>
                <a:ext uri="{FF2B5EF4-FFF2-40B4-BE49-F238E27FC236}">
                  <a16:creationId xmlns:a16="http://schemas.microsoft.com/office/drawing/2014/main" id="{524D8578-B866-4599-88B7-DD696BA8A486}"/>
                </a:ext>
              </a:extLst>
            </p:cNvPr>
            <p:cNvSpPr/>
            <p:nvPr/>
          </p:nvSpPr>
          <p:spPr>
            <a:xfrm>
              <a:off x="4637724" y="3289354"/>
              <a:ext cx="1203992" cy="1203992"/>
            </a:xfrm>
            <a:prstGeom prst="rect">
              <a:avLst/>
            </a:prstGeom>
            <a:solidFill>
              <a:schemeClr val="bg1"/>
            </a:solidFill>
            <a:ln w="19050">
              <a:solidFill>
                <a:srgbClr val="41B6E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solidFill>
                  <a:srgbClr val="41B6E6"/>
                </a:solidFill>
              </a:endParaRPr>
            </a:p>
          </p:txBody>
        </p:sp>
        <p:sp>
          <p:nvSpPr>
            <p:cNvPr id="40" name="Rectangle 39">
              <a:extLst>
                <a:ext uri="{FF2B5EF4-FFF2-40B4-BE49-F238E27FC236}">
                  <a16:creationId xmlns:a16="http://schemas.microsoft.com/office/drawing/2014/main" id="{211B79F3-6396-4C84-AFAB-746B73034FB7}"/>
                </a:ext>
              </a:extLst>
            </p:cNvPr>
            <p:cNvSpPr/>
            <p:nvPr/>
          </p:nvSpPr>
          <p:spPr>
            <a:xfrm>
              <a:off x="4610890"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grpSp>
        <p:nvGrpSpPr>
          <p:cNvPr id="7" name="Group 6">
            <a:extLst>
              <a:ext uri="{FF2B5EF4-FFF2-40B4-BE49-F238E27FC236}">
                <a16:creationId xmlns:a16="http://schemas.microsoft.com/office/drawing/2014/main" id="{EE83EB27-0151-4425-A002-C9CE98F05818}"/>
              </a:ext>
            </a:extLst>
          </p:cNvPr>
          <p:cNvGrpSpPr/>
          <p:nvPr userDrawn="1"/>
        </p:nvGrpSpPr>
        <p:grpSpPr>
          <a:xfrm>
            <a:off x="605265" y="822962"/>
            <a:ext cx="504056" cy="646331"/>
            <a:chOff x="467544" y="905045"/>
            <a:chExt cx="504056" cy="646331"/>
          </a:xfrm>
        </p:grpSpPr>
        <p:cxnSp>
          <p:nvCxnSpPr>
            <p:cNvPr id="8" name="Straight Connector 7">
              <a:extLst>
                <a:ext uri="{FF2B5EF4-FFF2-40B4-BE49-F238E27FC236}">
                  <a16:creationId xmlns:a16="http://schemas.microsoft.com/office/drawing/2014/main" id="{74757A59-E3E5-4172-B379-2B8992BCAB6C}"/>
                </a:ext>
              </a:extLst>
            </p:cNvPr>
            <p:cNvCxnSpPr>
              <a:cxnSpLocks/>
            </p:cNvCxnSpPr>
            <p:nvPr/>
          </p:nvCxnSpPr>
          <p:spPr>
            <a:xfrm>
              <a:off x="467544" y="905045"/>
              <a:ext cx="0" cy="646331"/>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008928-3A9C-4BDF-ABA7-D8927A862FF1}"/>
                </a:ext>
              </a:extLst>
            </p:cNvPr>
            <p:cNvCxnSpPr/>
            <p:nvPr/>
          </p:nvCxnSpPr>
          <p:spPr>
            <a:xfrm>
              <a:off x="467544" y="905045"/>
              <a:ext cx="504056" cy="0"/>
            </a:xfrm>
            <a:prstGeom prst="line">
              <a:avLst/>
            </a:prstGeom>
            <a:ln w="25400" cap="rnd" cmpd="sng">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763C214-4647-4D59-A691-0E2685416F5E}"/>
              </a:ext>
            </a:extLst>
          </p:cNvPr>
          <p:cNvGrpSpPr/>
          <p:nvPr userDrawn="1"/>
        </p:nvGrpSpPr>
        <p:grpSpPr>
          <a:xfrm>
            <a:off x="2224691" y="822962"/>
            <a:ext cx="504056" cy="646331"/>
            <a:chOff x="467544" y="905045"/>
            <a:chExt cx="504056" cy="646331"/>
          </a:xfrm>
        </p:grpSpPr>
        <p:cxnSp>
          <p:nvCxnSpPr>
            <p:cNvPr id="12" name="Straight Connector 11">
              <a:extLst>
                <a:ext uri="{FF2B5EF4-FFF2-40B4-BE49-F238E27FC236}">
                  <a16:creationId xmlns:a16="http://schemas.microsoft.com/office/drawing/2014/main" id="{83421332-C1E7-4A28-BE90-530CD7244CEC}"/>
                </a:ext>
              </a:extLst>
            </p:cNvPr>
            <p:cNvCxnSpPr>
              <a:cxnSpLocks/>
            </p:cNvCxnSpPr>
            <p:nvPr/>
          </p:nvCxnSpPr>
          <p:spPr>
            <a:xfrm>
              <a:off x="467544" y="905045"/>
              <a:ext cx="0" cy="646331"/>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9674C9-7871-4527-88F4-DDEF03756C7F}"/>
                </a:ext>
              </a:extLst>
            </p:cNvPr>
            <p:cNvCxnSpPr/>
            <p:nvPr/>
          </p:nvCxnSpPr>
          <p:spPr>
            <a:xfrm>
              <a:off x="467544" y="905045"/>
              <a:ext cx="504056" cy="0"/>
            </a:xfrm>
            <a:prstGeom prst="line">
              <a:avLst/>
            </a:prstGeom>
            <a:ln w="25400" cap="rnd"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D10A39ED-A75A-41C4-A845-5A362FCCC433}"/>
              </a:ext>
            </a:extLst>
          </p:cNvPr>
          <p:cNvGrpSpPr/>
          <p:nvPr userDrawn="1"/>
        </p:nvGrpSpPr>
        <p:grpSpPr>
          <a:xfrm>
            <a:off x="3846282" y="822962"/>
            <a:ext cx="504056" cy="646331"/>
            <a:chOff x="467544" y="905045"/>
            <a:chExt cx="504056" cy="646331"/>
          </a:xfrm>
        </p:grpSpPr>
        <p:cxnSp>
          <p:nvCxnSpPr>
            <p:cNvPr id="15" name="Straight Connector 14">
              <a:extLst>
                <a:ext uri="{FF2B5EF4-FFF2-40B4-BE49-F238E27FC236}">
                  <a16:creationId xmlns:a16="http://schemas.microsoft.com/office/drawing/2014/main" id="{520614AC-35E4-4A39-9F5F-9CAA18DAB171}"/>
                </a:ext>
              </a:extLst>
            </p:cNvPr>
            <p:cNvCxnSpPr>
              <a:cxnSpLocks/>
            </p:cNvCxnSpPr>
            <p:nvPr/>
          </p:nvCxnSpPr>
          <p:spPr>
            <a:xfrm>
              <a:off x="467544" y="905045"/>
              <a:ext cx="0" cy="646331"/>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EA5D59F-F289-4E47-A5A1-1159E8ACA48D}"/>
                </a:ext>
              </a:extLst>
            </p:cNvPr>
            <p:cNvCxnSpPr/>
            <p:nvPr/>
          </p:nvCxnSpPr>
          <p:spPr>
            <a:xfrm>
              <a:off x="467544" y="905045"/>
              <a:ext cx="504056" cy="0"/>
            </a:xfrm>
            <a:prstGeom prst="line">
              <a:avLst/>
            </a:prstGeom>
            <a:ln w="25400" cap="rnd"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D59204C6-534A-4545-A93C-CEE4E5B714FD}"/>
              </a:ext>
            </a:extLst>
          </p:cNvPr>
          <p:cNvGrpSpPr/>
          <p:nvPr userDrawn="1"/>
        </p:nvGrpSpPr>
        <p:grpSpPr>
          <a:xfrm>
            <a:off x="5454637" y="822962"/>
            <a:ext cx="504056" cy="646331"/>
            <a:chOff x="467544" y="905045"/>
            <a:chExt cx="504056" cy="646331"/>
          </a:xfrm>
        </p:grpSpPr>
        <p:cxnSp>
          <p:nvCxnSpPr>
            <p:cNvPr id="18" name="Straight Connector 17">
              <a:extLst>
                <a:ext uri="{FF2B5EF4-FFF2-40B4-BE49-F238E27FC236}">
                  <a16:creationId xmlns:a16="http://schemas.microsoft.com/office/drawing/2014/main" id="{102851BB-C437-47EE-992C-526A03972251}"/>
                </a:ext>
              </a:extLst>
            </p:cNvPr>
            <p:cNvCxnSpPr>
              <a:cxnSpLocks/>
            </p:cNvCxnSpPr>
            <p:nvPr/>
          </p:nvCxnSpPr>
          <p:spPr>
            <a:xfrm>
              <a:off x="467544" y="905045"/>
              <a:ext cx="0" cy="646331"/>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14D798D-9A43-46C0-B191-417A7A8D7954}"/>
                </a:ext>
              </a:extLst>
            </p:cNvPr>
            <p:cNvCxnSpPr/>
            <p:nvPr/>
          </p:nvCxnSpPr>
          <p:spPr>
            <a:xfrm>
              <a:off x="467544" y="905045"/>
              <a:ext cx="504056" cy="0"/>
            </a:xfrm>
            <a:prstGeom prst="line">
              <a:avLst/>
            </a:prstGeom>
            <a:ln w="25400" cap="rnd"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058DB400-4F2D-4F5A-8840-BD3A691F9BC6}"/>
              </a:ext>
            </a:extLst>
          </p:cNvPr>
          <p:cNvGrpSpPr/>
          <p:nvPr userDrawn="1"/>
        </p:nvGrpSpPr>
        <p:grpSpPr>
          <a:xfrm>
            <a:off x="7036765" y="822962"/>
            <a:ext cx="504056" cy="646331"/>
            <a:chOff x="467544" y="905045"/>
            <a:chExt cx="504056" cy="646331"/>
          </a:xfrm>
        </p:grpSpPr>
        <p:cxnSp>
          <p:nvCxnSpPr>
            <p:cNvPr id="21" name="Straight Connector 20">
              <a:extLst>
                <a:ext uri="{FF2B5EF4-FFF2-40B4-BE49-F238E27FC236}">
                  <a16:creationId xmlns:a16="http://schemas.microsoft.com/office/drawing/2014/main" id="{9B565E56-CAEB-4D65-9459-0B425FF4CDC3}"/>
                </a:ext>
              </a:extLst>
            </p:cNvPr>
            <p:cNvCxnSpPr>
              <a:cxnSpLocks/>
            </p:cNvCxnSpPr>
            <p:nvPr/>
          </p:nvCxnSpPr>
          <p:spPr>
            <a:xfrm>
              <a:off x="467544" y="905045"/>
              <a:ext cx="0" cy="646331"/>
            </a:xfrm>
            <a:prstGeom prst="line">
              <a:avLst/>
            </a:prstGeom>
            <a:ln w="25400" cap="rnd" cmpd="sng">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EB4C0AD-EDDA-44D3-B470-FC9761E40EF3}"/>
                </a:ext>
              </a:extLst>
            </p:cNvPr>
            <p:cNvCxnSpPr/>
            <p:nvPr/>
          </p:nvCxnSpPr>
          <p:spPr>
            <a:xfrm>
              <a:off x="467544" y="905045"/>
              <a:ext cx="504056" cy="0"/>
            </a:xfrm>
            <a:prstGeom prst="line">
              <a:avLst/>
            </a:prstGeom>
            <a:ln w="25400" cap="rnd" cmpd="sng">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3" name="Text Placeholder 37">
            <a:extLst>
              <a:ext uri="{FF2B5EF4-FFF2-40B4-BE49-F238E27FC236}">
                <a16:creationId xmlns:a16="http://schemas.microsoft.com/office/drawing/2014/main" id="{4C46B368-8F86-4DBE-8D42-71A190327400}"/>
              </a:ext>
            </a:extLst>
          </p:cNvPr>
          <p:cNvSpPr>
            <a:spLocks noGrp="1"/>
          </p:cNvSpPr>
          <p:nvPr>
            <p:ph type="body" sz="quarter" idx="17" hasCustomPrompt="1"/>
          </p:nvPr>
        </p:nvSpPr>
        <p:spPr>
          <a:xfrm>
            <a:off x="785218"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24" name="Text Placeholder 37">
            <a:extLst>
              <a:ext uri="{FF2B5EF4-FFF2-40B4-BE49-F238E27FC236}">
                <a16:creationId xmlns:a16="http://schemas.microsoft.com/office/drawing/2014/main" id="{BD338A55-6235-4C57-BD2C-2D73FA8C12FC}"/>
              </a:ext>
            </a:extLst>
          </p:cNvPr>
          <p:cNvSpPr>
            <a:spLocks noGrp="1"/>
          </p:cNvSpPr>
          <p:nvPr>
            <p:ph type="body" sz="quarter" idx="18" hasCustomPrompt="1"/>
          </p:nvPr>
        </p:nvSpPr>
        <p:spPr>
          <a:xfrm>
            <a:off x="2406809"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25" name="Text Placeholder 37">
            <a:extLst>
              <a:ext uri="{FF2B5EF4-FFF2-40B4-BE49-F238E27FC236}">
                <a16:creationId xmlns:a16="http://schemas.microsoft.com/office/drawing/2014/main" id="{48AAAEB8-AF85-4E85-B9ED-4B7070789ECA}"/>
              </a:ext>
            </a:extLst>
          </p:cNvPr>
          <p:cNvSpPr>
            <a:spLocks noGrp="1"/>
          </p:cNvSpPr>
          <p:nvPr>
            <p:ph type="body" sz="quarter" idx="19" hasCustomPrompt="1"/>
          </p:nvPr>
        </p:nvSpPr>
        <p:spPr>
          <a:xfrm>
            <a:off x="4028399"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26" name="Text Placeholder 37">
            <a:extLst>
              <a:ext uri="{FF2B5EF4-FFF2-40B4-BE49-F238E27FC236}">
                <a16:creationId xmlns:a16="http://schemas.microsoft.com/office/drawing/2014/main" id="{F7F85D74-5629-4BAC-AC9C-1F7EB85EBB85}"/>
              </a:ext>
            </a:extLst>
          </p:cNvPr>
          <p:cNvSpPr>
            <a:spLocks noGrp="1"/>
          </p:cNvSpPr>
          <p:nvPr>
            <p:ph type="body" sz="quarter" idx="20" hasCustomPrompt="1"/>
          </p:nvPr>
        </p:nvSpPr>
        <p:spPr>
          <a:xfrm>
            <a:off x="5641943"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27" name="Text Placeholder 37">
            <a:extLst>
              <a:ext uri="{FF2B5EF4-FFF2-40B4-BE49-F238E27FC236}">
                <a16:creationId xmlns:a16="http://schemas.microsoft.com/office/drawing/2014/main" id="{70A4F2FE-060E-4277-A66F-A4D5BD0D4DCD}"/>
              </a:ext>
            </a:extLst>
          </p:cNvPr>
          <p:cNvSpPr>
            <a:spLocks noGrp="1"/>
          </p:cNvSpPr>
          <p:nvPr>
            <p:ph type="body" sz="quarter" idx="21" hasCustomPrompt="1"/>
          </p:nvPr>
        </p:nvSpPr>
        <p:spPr>
          <a:xfrm>
            <a:off x="7224070" y="960297"/>
            <a:ext cx="1146175" cy="2039938"/>
          </a:xfrm>
          <a:prstGeom prst="rect">
            <a:avLst/>
          </a:prstGeom>
        </p:spPr>
        <p:txBody>
          <a:bodyPr lIns="0" tIns="0" rIns="0" bIns="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41" name="Text Placeholder 5">
            <a:extLst>
              <a:ext uri="{FF2B5EF4-FFF2-40B4-BE49-F238E27FC236}">
                <a16:creationId xmlns:a16="http://schemas.microsoft.com/office/drawing/2014/main" id="{772DBE3D-DCD8-420E-A4DC-C5B1FEB46962}"/>
              </a:ext>
            </a:extLst>
          </p:cNvPr>
          <p:cNvSpPr>
            <a:spLocks noGrp="1"/>
          </p:cNvSpPr>
          <p:nvPr>
            <p:ph type="body" sz="quarter" idx="13" hasCustomPrompt="1"/>
          </p:nvPr>
        </p:nvSpPr>
        <p:spPr>
          <a:xfrm>
            <a:off x="1840152" y="3491297"/>
            <a:ext cx="1043161" cy="1087438"/>
          </a:xfrm>
          <a:prstGeom prst="rect">
            <a:avLst/>
          </a:prstGeom>
        </p:spPr>
        <p:txBody>
          <a:bodyPr lIns="0" tIns="0" rIns="0" bIns="0" anchor="ctr" anchorCtr="1"/>
          <a:lstStyle>
            <a:lvl1pPr marL="0" indent="0" algn="ctr">
              <a:spcAft>
                <a:spcPts val="0"/>
              </a:spcAft>
              <a:defRPr sz="1000" b="0">
                <a:solidFill>
                  <a:schemeClr val="bg2">
                    <a:lumMod val="50000"/>
                  </a:schemeClr>
                </a:solidFill>
              </a:defRPr>
            </a:lvl1pPr>
          </a:lstStyle>
          <a:p>
            <a:pPr lvl="0"/>
            <a:r>
              <a:rPr lang="en-US"/>
              <a:t>Add text here</a:t>
            </a:r>
            <a:endParaRPr lang="fr-FR"/>
          </a:p>
        </p:txBody>
      </p:sp>
      <p:sp>
        <p:nvSpPr>
          <p:cNvPr id="42" name="Text Placeholder 5">
            <a:extLst>
              <a:ext uri="{FF2B5EF4-FFF2-40B4-BE49-F238E27FC236}">
                <a16:creationId xmlns:a16="http://schemas.microsoft.com/office/drawing/2014/main" id="{F53996BB-3D6D-492F-9ECB-18019D7028C0}"/>
              </a:ext>
            </a:extLst>
          </p:cNvPr>
          <p:cNvSpPr>
            <a:spLocks noGrp="1"/>
          </p:cNvSpPr>
          <p:nvPr>
            <p:ph type="body" sz="quarter" idx="22" hasCustomPrompt="1"/>
          </p:nvPr>
        </p:nvSpPr>
        <p:spPr>
          <a:xfrm>
            <a:off x="3200801" y="3491297"/>
            <a:ext cx="1043161" cy="1087438"/>
          </a:xfrm>
          <a:prstGeom prst="rect">
            <a:avLst/>
          </a:prstGeom>
        </p:spPr>
        <p:txBody>
          <a:bodyPr lIns="0" tIns="0" rIns="0" bIns="0" anchor="ctr" anchorCtr="1"/>
          <a:lstStyle>
            <a:lvl1pPr marL="0" indent="0" algn="ctr">
              <a:spcAft>
                <a:spcPts val="0"/>
              </a:spcAft>
              <a:defRPr sz="1000" b="0">
                <a:solidFill>
                  <a:schemeClr val="bg2">
                    <a:lumMod val="50000"/>
                  </a:schemeClr>
                </a:solidFill>
              </a:defRPr>
            </a:lvl1pPr>
          </a:lstStyle>
          <a:p>
            <a:pPr lvl="0"/>
            <a:r>
              <a:rPr lang="en-US"/>
              <a:t>Add text here</a:t>
            </a:r>
            <a:endParaRPr lang="fr-FR"/>
          </a:p>
        </p:txBody>
      </p:sp>
      <p:sp>
        <p:nvSpPr>
          <p:cNvPr id="43" name="Text Placeholder 5">
            <a:extLst>
              <a:ext uri="{FF2B5EF4-FFF2-40B4-BE49-F238E27FC236}">
                <a16:creationId xmlns:a16="http://schemas.microsoft.com/office/drawing/2014/main" id="{34F70338-B1C1-432E-A05E-B0D25B959FD2}"/>
              </a:ext>
            </a:extLst>
          </p:cNvPr>
          <p:cNvSpPr>
            <a:spLocks noGrp="1"/>
          </p:cNvSpPr>
          <p:nvPr>
            <p:ph type="body" sz="quarter" idx="23" hasCustomPrompt="1"/>
          </p:nvPr>
        </p:nvSpPr>
        <p:spPr>
          <a:xfrm>
            <a:off x="4568953" y="3491297"/>
            <a:ext cx="1043161" cy="1087438"/>
          </a:xfrm>
          <a:prstGeom prst="rect">
            <a:avLst/>
          </a:prstGeom>
        </p:spPr>
        <p:txBody>
          <a:bodyPr lIns="0" tIns="0" rIns="0" bIns="0" anchor="ctr" anchorCtr="1"/>
          <a:lstStyle>
            <a:lvl1pPr marL="0" indent="0" algn="ctr">
              <a:spcAft>
                <a:spcPts val="0"/>
              </a:spcAft>
              <a:defRPr sz="1000" b="0">
                <a:solidFill>
                  <a:schemeClr val="bg2">
                    <a:lumMod val="50000"/>
                  </a:schemeClr>
                </a:solidFill>
              </a:defRPr>
            </a:lvl1pPr>
          </a:lstStyle>
          <a:p>
            <a:pPr lvl="0"/>
            <a:r>
              <a:rPr lang="en-US"/>
              <a:t>Add text here</a:t>
            </a:r>
            <a:endParaRPr lang="fr-FR"/>
          </a:p>
        </p:txBody>
      </p:sp>
      <p:sp>
        <p:nvSpPr>
          <p:cNvPr id="44" name="Text Placeholder 5">
            <a:extLst>
              <a:ext uri="{FF2B5EF4-FFF2-40B4-BE49-F238E27FC236}">
                <a16:creationId xmlns:a16="http://schemas.microsoft.com/office/drawing/2014/main" id="{8DEC806B-E3B8-4823-9161-715D5EA79D4A}"/>
              </a:ext>
            </a:extLst>
          </p:cNvPr>
          <p:cNvSpPr>
            <a:spLocks noGrp="1"/>
          </p:cNvSpPr>
          <p:nvPr>
            <p:ph type="body" sz="quarter" idx="24" hasCustomPrompt="1"/>
          </p:nvPr>
        </p:nvSpPr>
        <p:spPr>
          <a:xfrm>
            <a:off x="5934348" y="3491297"/>
            <a:ext cx="1043161" cy="1087438"/>
          </a:xfrm>
          <a:prstGeom prst="rect">
            <a:avLst/>
          </a:prstGeom>
        </p:spPr>
        <p:txBody>
          <a:bodyPr lIns="0" tIns="0" rIns="0" bIns="0" anchor="ctr" anchorCtr="1"/>
          <a:lstStyle>
            <a:lvl1pPr marL="0" indent="0" algn="ctr">
              <a:spcAft>
                <a:spcPts val="0"/>
              </a:spcAft>
              <a:defRPr sz="1000" b="0">
                <a:solidFill>
                  <a:schemeClr val="bg2">
                    <a:lumMod val="50000"/>
                  </a:schemeClr>
                </a:solidFill>
              </a:defRPr>
            </a:lvl1pPr>
          </a:lstStyle>
          <a:p>
            <a:pPr lvl="0"/>
            <a:r>
              <a:rPr lang="en-US"/>
              <a:t>Add text here</a:t>
            </a:r>
            <a:endParaRPr lang="fr-FR"/>
          </a:p>
        </p:txBody>
      </p:sp>
      <p:sp>
        <p:nvSpPr>
          <p:cNvPr id="49" name="Rectangle 48">
            <a:extLst>
              <a:ext uri="{FF2B5EF4-FFF2-40B4-BE49-F238E27FC236}">
                <a16:creationId xmlns:a16="http://schemas.microsoft.com/office/drawing/2014/main" id="{58818B13-435E-41C7-B2F6-B1E2FF0F3D95}"/>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0" name="TextBox 49">
            <a:extLst>
              <a:ext uri="{FF2B5EF4-FFF2-40B4-BE49-F238E27FC236}">
                <a16:creationId xmlns:a16="http://schemas.microsoft.com/office/drawing/2014/main" id="{66C125B1-F06C-49EC-AFFA-F529F3DA7103}"/>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pic>
        <p:nvPicPr>
          <p:cNvPr id="45" name="Picture 44" descr="Logo&#10;&#10;Description automatically generated">
            <a:extLst>
              <a:ext uri="{FF2B5EF4-FFF2-40B4-BE49-F238E27FC236}">
                <a16:creationId xmlns:a16="http://schemas.microsoft.com/office/drawing/2014/main" id="{1C9D3ADC-C07F-4189-8FC9-87515DE1D892}"/>
              </a:ext>
            </a:extLst>
          </p:cNvPr>
          <p:cNvPicPr>
            <a:picLocks noChangeAspect="1"/>
          </p:cNvPicPr>
          <p:nvPr userDrawn="1"/>
        </p:nvPicPr>
        <p:blipFill>
          <a:blip r:embed="rId2"/>
          <a:stretch>
            <a:fillRect/>
          </a:stretch>
        </p:blipFill>
        <p:spPr>
          <a:xfrm>
            <a:off x="508743" y="4736671"/>
            <a:ext cx="815796" cy="292608"/>
          </a:xfrm>
          <a:prstGeom prst="rect">
            <a:avLst/>
          </a:prstGeom>
        </p:spPr>
      </p:pic>
      <p:sp>
        <p:nvSpPr>
          <p:cNvPr id="46" name="Text Placeholder 6">
            <a:extLst>
              <a:ext uri="{FF2B5EF4-FFF2-40B4-BE49-F238E27FC236}">
                <a16:creationId xmlns:a16="http://schemas.microsoft.com/office/drawing/2014/main" id="{6F7165C2-4E6F-44B4-A1E0-2AC9FAF5751F}"/>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47" name="Title Placeholder 8">
            <a:extLst>
              <a:ext uri="{FF2B5EF4-FFF2-40B4-BE49-F238E27FC236}">
                <a16:creationId xmlns:a16="http://schemas.microsoft.com/office/drawing/2014/main" id="{96D0EA53-2873-4900-ADD7-EE157D7CE8EE}"/>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Tree>
    <p:extLst>
      <p:ext uri="{BB962C8B-B14F-4D97-AF65-F5344CB8AC3E}">
        <p14:creationId xmlns:p14="http://schemas.microsoft.com/office/powerpoint/2010/main" val="23149678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Icons_slide_0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8CB66A-DDF0-42AA-A31E-AF0858F20CC7}"/>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2" name="Picture Placeholder 11">
            <a:extLst>
              <a:ext uri="{FF2B5EF4-FFF2-40B4-BE49-F238E27FC236}">
                <a16:creationId xmlns:a16="http://schemas.microsoft.com/office/drawing/2014/main" id="{D94AB8E2-D420-4617-9943-49C8B311BE66}"/>
              </a:ext>
            </a:extLst>
          </p:cNvPr>
          <p:cNvSpPr>
            <a:spLocks noGrp="1"/>
          </p:cNvSpPr>
          <p:nvPr>
            <p:ph type="pic" sz="quarter" idx="40" hasCustomPrompt="1"/>
          </p:nvPr>
        </p:nvSpPr>
        <p:spPr>
          <a:xfrm>
            <a:off x="6826384" y="1152981"/>
            <a:ext cx="452613" cy="450206"/>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3" name="Picture Placeholder 11">
            <a:extLst>
              <a:ext uri="{FF2B5EF4-FFF2-40B4-BE49-F238E27FC236}">
                <a16:creationId xmlns:a16="http://schemas.microsoft.com/office/drawing/2014/main" id="{166F7C12-D9E2-4FB8-9C34-9D4FA0338B74}"/>
              </a:ext>
            </a:extLst>
          </p:cNvPr>
          <p:cNvSpPr>
            <a:spLocks noGrp="1"/>
          </p:cNvSpPr>
          <p:nvPr>
            <p:ph type="pic" sz="quarter" idx="41" hasCustomPrompt="1"/>
          </p:nvPr>
        </p:nvSpPr>
        <p:spPr>
          <a:xfrm>
            <a:off x="6826384" y="2046530"/>
            <a:ext cx="452613" cy="450206"/>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4" name="Picture Placeholder 11">
            <a:extLst>
              <a:ext uri="{FF2B5EF4-FFF2-40B4-BE49-F238E27FC236}">
                <a16:creationId xmlns:a16="http://schemas.microsoft.com/office/drawing/2014/main" id="{C737D2B5-C49D-4A91-BE6C-132E336A8095}"/>
              </a:ext>
            </a:extLst>
          </p:cNvPr>
          <p:cNvSpPr>
            <a:spLocks noGrp="1"/>
          </p:cNvSpPr>
          <p:nvPr>
            <p:ph type="pic" sz="quarter" idx="42" hasCustomPrompt="1"/>
          </p:nvPr>
        </p:nvSpPr>
        <p:spPr>
          <a:xfrm>
            <a:off x="6826384" y="2936042"/>
            <a:ext cx="452613" cy="450206"/>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5" name="Picture Placeholder 11">
            <a:extLst>
              <a:ext uri="{FF2B5EF4-FFF2-40B4-BE49-F238E27FC236}">
                <a16:creationId xmlns:a16="http://schemas.microsoft.com/office/drawing/2014/main" id="{283A17A9-733A-4487-B626-BD0750D07B64}"/>
              </a:ext>
            </a:extLst>
          </p:cNvPr>
          <p:cNvSpPr>
            <a:spLocks noGrp="1"/>
          </p:cNvSpPr>
          <p:nvPr>
            <p:ph type="pic" sz="quarter" idx="43" hasCustomPrompt="1"/>
          </p:nvPr>
        </p:nvSpPr>
        <p:spPr>
          <a:xfrm>
            <a:off x="6826384" y="3815224"/>
            <a:ext cx="452613" cy="450206"/>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9" name="Rectangle 28">
            <a:extLst>
              <a:ext uri="{FF2B5EF4-FFF2-40B4-BE49-F238E27FC236}">
                <a16:creationId xmlns:a16="http://schemas.microsoft.com/office/drawing/2014/main" id="{AA939E19-B9EE-4A0E-8522-0CC7A626FFDF}"/>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Box 31">
            <a:extLst>
              <a:ext uri="{FF2B5EF4-FFF2-40B4-BE49-F238E27FC236}">
                <a16:creationId xmlns:a16="http://schemas.microsoft.com/office/drawing/2014/main" id="{204BE98C-392A-45F4-A623-B29E1CB4577E}"/>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33" name="Text Placeholder 16">
            <a:extLst>
              <a:ext uri="{FF2B5EF4-FFF2-40B4-BE49-F238E27FC236}">
                <a16:creationId xmlns:a16="http://schemas.microsoft.com/office/drawing/2014/main" id="{B3514BEB-A7B9-40CE-B864-9E79490777A6}"/>
              </a:ext>
            </a:extLst>
          </p:cNvPr>
          <p:cNvSpPr>
            <a:spLocks noGrp="1"/>
          </p:cNvSpPr>
          <p:nvPr>
            <p:ph type="body" sz="quarter" idx="31" hasCustomPrompt="1"/>
          </p:nvPr>
        </p:nvSpPr>
        <p:spPr>
          <a:xfrm>
            <a:off x="7380312" y="1152981"/>
            <a:ext cx="1246164" cy="450206"/>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37" name="Text Placeholder 7">
            <a:extLst>
              <a:ext uri="{FF2B5EF4-FFF2-40B4-BE49-F238E27FC236}">
                <a16:creationId xmlns:a16="http://schemas.microsoft.com/office/drawing/2014/main" id="{E2EA3583-27B6-48AB-A503-5FF4A99FB79F}"/>
              </a:ext>
            </a:extLst>
          </p:cNvPr>
          <p:cNvSpPr>
            <a:spLocks noGrp="1"/>
          </p:cNvSpPr>
          <p:nvPr>
            <p:ph type="body" sz="quarter" idx="37" hasCustomPrompt="1"/>
          </p:nvPr>
        </p:nvSpPr>
        <p:spPr>
          <a:xfrm>
            <a:off x="517524" y="1359733"/>
            <a:ext cx="5791336" cy="3269417"/>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38" name="Text Placeholder 6">
            <a:extLst>
              <a:ext uri="{FF2B5EF4-FFF2-40B4-BE49-F238E27FC236}">
                <a16:creationId xmlns:a16="http://schemas.microsoft.com/office/drawing/2014/main" id="{A3DEA825-5A08-42DF-A902-8A1FA2640C83}"/>
              </a:ext>
            </a:extLst>
          </p:cNvPr>
          <p:cNvSpPr>
            <a:spLocks noGrp="1"/>
          </p:cNvSpPr>
          <p:nvPr>
            <p:ph type="body" sz="quarter" idx="11" hasCustomPrompt="1"/>
          </p:nvPr>
        </p:nvSpPr>
        <p:spPr>
          <a:xfrm>
            <a:off x="517524" y="771550"/>
            <a:ext cx="5791335"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39" name="Title Placeholder 8">
            <a:extLst>
              <a:ext uri="{FF2B5EF4-FFF2-40B4-BE49-F238E27FC236}">
                <a16:creationId xmlns:a16="http://schemas.microsoft.com/office/drawing/2014/main" id="{D61C90C5-96B2-4DB4-B4D7-8040B49700ED}"/>
              </a:ext>
            </a:extLst>
          </p:cNvPr>
          <p:cNvSpPr>
            <a:spLocks noGrp="1"/>
          </p:cNvSpPr>
          <p:nvPr>
            <p:ph type="title" hasCustomPrompt="1"/>
          </p:nvPr>
        </p:nvSpPr>
        <p:spPr>
          <a:xfrm>
            <a:off x="517524" y="311271"/>
            <a:ext cx="579133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40" name="Text Placeholder 16">
            <a:extLst>
              <a:ext uri="{FF2B5EF4-FFF2-40B4-BE49-F238E27FC236}">
                <a16:creationId xmlns:a16="http://schemas.microsoft.com/office/drawing/2014/main" id="{BB694287-AD01-4D15-8B68-2034478862C4}"/>
              </a:ext>
            </a:extLst>
          </p:cNvPr>
          <p:cNvSpPr>
            <a:spLocks noGrp="1"/>
          </p:cNvSpPr>
          <p:nvPr>
            <p:ph type="body" sz="quarter" idx="44" hasCustomPrompt="1"/>
          </p:nvPr>
        </p:nvSpPr>
        <p:spPr>
          <a:xfrm>
            <a:off x="7380312" y="2046530"/>
            <a:ext cx="1246164" cy="450206"/>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41" name="Text Placeholder 16">
            <a:extLst>
              <a:ext uri="{FF2B5EF4-FFF2-40B4-BE49-F238E27FC236}">
                <a16:creationId xmlns:a16="http://schemas.microsoft.com/office/drawing/2014/main" id="{FB2BB8A6-03D8-42CB-BAB8-652B17B0544F}"/>
              </a:ext>
            </a:extLst>
          </p:cNvPr>
          <p:cNvSpPr>
            <a:spLocks noGrp="1"/>
          </p:cNvSpPr>
          <p:nvPr>
            <p:ph type="body" sz="quarter" idx="45" hasCustomPrompt="1"/>
          </p:nvPr>
        </p:nvSpPr>
        <p:spPr>
          <a:xfrm>
            <a:off x="7380312" y="2940079"/>
            <a:ext cx="1246164" cy="450206"/>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42" name="Text Placeholder 16">
            <a:extLst>
              <a:ext uri="{FF2B5EF4-FFF2-40B4-BE49-F238E27FC236}">
                <a16:creationId xmlns:a16="http://schemas.microsoft.com/office/drawing/2014/main" id="{74F6663D-6E35-45FF-9AD1-01F35C300677}"/>
              </a:ext>
            </a:extLst>
          </p:cNvPr>
          <p:cNvSpPr>
            <a:spLocks noGrp="1"/>
          </p:cNvSpPr>
          <p:nvPr>
            <p:ph type="body" sz="quarter" idx="46" hasCustomPrompt="1"/>
          </p:nvPr>
        </p:nvSpPr>
        <p:spPr>
          <a:xfrm>
            <a:off x="7380312" y="3833628"/>
            <a:ext cx="1246164" cy="450206"/>
          </a:xfrm>
          <a:prstGeom prst="rect">
            <a:avLst/>
          </a:prstGeom>
        </p:spPr>
        <p:txBody>
          <a:bodyPr lIns="0" tIns="0" rIns="0" bIns="0" anchor="ctr" anchorCtr="0">
            <a:normAutofit/>
          </a:bodyPr>
          <a:lstStyle>
            <a:lvl1pPr marL="0" indent="0">
              <a:spcAft>
                <a:spcPts val="0"/>
              </a:spcAft>
              <a:defRPr sz="1200" b="0">
                <a:solidFill>
                  <a:schemeClr val="tx1"/>
                </a:solidFill>
              </a:defRPr>
            </a:lvl1pPr>
          </a:lstStyle>
          <a:p>
            <a:pPr lvl="0"/>
            <a:r>
              <a:rPr lang="en-US"/>
              <a:t>Add text here</a:t>
            </a:r>
            <a:endParaRPr lang="fr-FR"/>
          </a:p>
        </p:txBody>
      </p:sp>
      <p:sp>
        <p:nvSpPr>
          <p:cNvPr id="43" name="Text Placeholder 6">
            <a:extLst>
              <a:ext uri="{FF2B5EF4-FFF2-40B4-BE49-F238E27FC236}">
                <a16:creationId xmlns:a16="http://schemas.microsoft.com/office/drawing/2014/main" id="{661D01D2-7E77-4457-A87C-B0C759F14073}"/>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18149596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Icons_slide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45C72-BE6D-4027-9ABC-6D006313DDCA}"/>
              </a:ext>
            </a:extLst>
          </p:cNvPr>
          <p:cNvSpPr/>
          <p:nvPr userDrawn="1"/>
        </p:nvSpPr>
        <p:spPr>
          <a:xfrm>
            <a:off x="6588224" y="0"/>
            <a:ext cx="255577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0" name="Rectangle 9">
            <a:extLst>
              <a:ext uri="{FF2B5EF4-FFF2-40B4-BE49-F238E27FC236}">
                <a16:creationId xmlns:a16="http://schemas.microsoft.com/office/drawing/2014/main" id="{1411F48F-1660-4166-9F24-43B99AE9B8CB}"/>
              </a:ext>
            </a:extLst>
          </p:cNvPr>
          <p:cNvSpPr/>
          <p:nvPr userDrawn="1"/>
        </p:nvSpPr>
        <p:spPr>
          <a:xfrm>
            <a:off x="6278106" y="3436356"/>
            <a:ext cx="640800" cy="64202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3DD4CA-945C-451E-8B60-FB396EB0E0D8}"/>
              </a:ext>
            </a:extLst>
          </p:cNvPr>
          <p:cNvSpPr/>
          <p:nvPr userDrawn="1"/>
        </p:nvSpPr>
        <p:spPr>
          <a:xfrm>
            <a:off x="6278106" y="2564305"/>
            <a:ext cx="640800" cy="64202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827987-C5CA-4084-A3FF-A75DCC42D67F}"/>
              </a:ext>
            </a:extLst>
          </p:cNvPr>
          <p:cNvSpPr/>
          <p:nvPr userDrawn="1"/>
        </p:nvSpPr>
        <p:spPr>
          <a:xfrm>
            <a:off x="6278106" y="1692254"/>
            <a:ext cx="640800" cy="64202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45B2CD5-9C8E-4354-A371-B859EF00796B}"/>
              </a:ext>
            </a:extLst>
          </p:cNvPr>
          <p:cNvSpPr/>
          <p:nvPr userDrawn="1"/>
        </p:nvSpPr>
        <p:spPr>
          <a:xfrm>
            <a:off x="6278106" y="814597"/>
            <a:ext cx="640800" cy="64202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ED7ED3-1BA3-4232-9362-2EC0F5E6276B}"/>
              </a:ext>
            </a:extLst>
          </p:cNvPr>
          <p:cNvSpPr/>
          <p:nvPr userDrawn="1"/>
        </p:nvSpPr>
        <p:spPr>
          <a:xfrm>
            <a:off x="6278106" y="4308407"/>
            <a:ext cx="640800" cy="64202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6">
            <a:extLst>
              <a:ext uri="{FF2B5EF4-FFF2-40B4-BE49-F238E27FC236}">
                <a16:creationId xmlns:a16="http://schemas.microsoft.com/office/drawing/2014/main" id="{5FB4A27F-1ABD-4B3F-958B-28CA6783DE26}"/>
              </a:ext>
            </a:extLst>
          </p:cNvPr>
          <p:cNvSpPr>
            <a:spLocks noGrp="1"/>
          </p:cNvSpPr>
          <p:nvPr>
            <p:ph type="body" sz="quarter" idx="29" hasCustomPrompt="1"/>
          </p:nvPr>
        </p:nvSpPr>
        <p:spPr>
          <a:xfrm>
            <a:off x="3536196" y="4315299"/>
            <a:ext cx="2549615" cy="628237"/>
          </a:xfrm>
          <a:prstGeom prst="rect">
            <a:avLst/>
          </a:prstGeom>
        </p:spPr>
        <p:txBody>
          <a:bodyPr lIns="0" tIns="0" rIns="0" bIns="0" anchor="ctr" anchorCtr="0"/>
          <a:lstStyle>
            <a:lvl1pPr marL="0" indent="0" algn="r">
              <a:spcAft>
                <a:spcPts val="0"/>
              </a:spcAft>
              <a:defRPr sz="1200" b="0">
                <a:solidFill>
                  <a:schemeClr val="tx1"/>
                </a:solidFill>
              </a:defRPr>
            </a:lvl1pPr>
          </a:lstStyle>
          <a:p>
            <a:pPr lvl="0"/>
            <a:r>
              <a:rPr lang="en-US"/>
              <a:t>Add text here</a:t>
            </a:r>
            <a:endParaRPr lang="fr-FR"/>
          </a:p>
        </p:txBody>
      </p:sp>
      <p:sp>
        <p:nvSpPr>
          <p:cNvPr id="22" name="Picture Placeholder 11">
            <a:extLst>
              <a:ext uri="{FF2B5EF4-FFF2-40B4-BE49-F238E27FC236}">
                <a16:creationId xmlns:a16="http://schemas.microsoft.com/office/drawing/2014/main" id="{39E9A406-1EAD-482F-A1A9-94B401A6EB20}"/>
              </a:ext>
            </a:extLst>
          </p:cNvPr>
          <p:cNvSpPr>
            <a:spLocks noGrp="1"/>
          </p:cNvSpPr>
          <p:nvPr>
            <p:ph type="pic" sz="quarter" idx="36" hasCustomPrompt="1"/>
          </p:nvPr>
        </p:nvSpPr>
        <p:spPr>
          <a:xfrm>
            <a:off x="6415187" y="947307"/>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3" name="Picture Placeholder 11">
            <a:extLst>
              <a:ext uri="{FF2B5EF4-FFF2-40B4-BE49-F238E27FC236}">
                <a16:creationId xmlns:a16="http://schemas.microsoft.com/office/drawing/2014/main" id="{FA0CF0FC-7DF1-4174-AF80-E27CB1BBACB3}"/>
              </a:ext>
            </a:extLst>
          </p:cNvPr>
          <p:cNvSpPr>
            <a:spLocks noGrp="1"/>
          </p:cNvSpPr>
          <p:nvPr>
            <p:ph type="pic" sz="quarter" idx="37" hasCustomPrompt="1"/>
          </p:nvPr>
        </p:nvSpPr>
        <p:spPr>
          <a:xfrm>
            <a:off x="6415187" y="1829451"/>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4" name="Picture Placeholder 11">
            <a:extLst>
              <a:ext uri="{FF2B5EF4-FFF2-40B4-BE49-F238E27FC236}">
                <a16:creationId xmlns:a16="http://schemas.microsoft.com/office/drawing/2014/main" id="{F927EDB4-56C2-4E35-9295-4791BE71008E}"/>
              </a:ext>
            </a:extLst>
          </p:cNvPr>
          <p:cNvSpPr>
            <a:spLocks noGrp="1"/>
          </p:cNvSpPr>
          <p:nvPr>
            <p:ph type="pic" sz="quarter" idx="38" hasCustomPrompt="1"/>
          </p:nvPr>
        </p:nvSpPr>
        <p:spPr>
          <a:xfrm>
            <a:off x="6415187" y="2696693"/>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5" name="Picture Placeholder 11">
            <a:extLst>
              <a:ext uri="{FF2B5EF4-FFF2-40B4-BE49-F238E27FC236}">
                <a16:creationId xmlns:a16="http://schemas.microsoft.com/office/drawing/2014/main" id="{981EEEA9-8C65-429D-A60C-44006E93E6AF}"/>
              </a:ext>
            </a:extLst>
          </p:cNvPr>
          <p:cNvSpPr>
            <a:spLocks noGrp="1"/>
          </p:cNvSpPr>
          <p:nvPr>
            <p:ph type="pic" sz="quarter" idx="39" hasCustomPrompt="1"/>
          </p:nvPr>
        </p:nvSpPr>
        <p:spPr>
          <a:xfrm>
            <a:off x="6415187" y="3563935"/>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26" name="Picture Placeholder 11">
            <a:extLst>
              <a:ext uri="{FF2B5EF4-FFF2-40B4-BE49-F238E27FC236}">
                <a16:creationId xmlns:a16="http://schemas.microsoft.com/office/drawing/2014/main" id="{89F8D77A-958F-442F-BF4D-559E69060C37}"/>
              </a:ext>
            </a:extLst>
          </p:cNvPr>
          <p:cNvSpPr>
            <a:spLocks noGrp="1"/>
          </p:cNvSpPr>
          <p:nvPr>
            <p:ph type="pic" sz="quarter" idx="40" hasCustomPrompt="1"/>
          </p:nvPr>
        </p:nvSpPr>
        <p:spPr>
          <a:xfrm>
            <a:off x="6415187" y="4439621"/>
            <a:ext cx="366638" cy="364688"/>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30" name="Rectangle 29">
            <a:extLst>
              <a:ext uri="{FF2B5EF4-FFF2-40B4-BE49-F238E27FC236}">
                <a16:creationId xmlns:a16="http://schemas.microsoft.com/office/drawing/2014/main" id="{432FDBC5-D8D4-4E52-AE99-583C035725F1}"/>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Box 31">
            <a:extLst>
              <a:ext uri="{FF2B5EF4-FFF2-40B4-BE49-F238E27FC236}">
                <a16:creationId xmlns:a16="http://schemas.microsoft.com/office/drawing/2014/main" id="{D56B1391-C4FF-47C9-929E-FF109B919CDE}"/>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33" name="Text Placeholder 7">
            <a:extLst>
              <a:ext uri="{FF2B5EF4-FFF2-40B4-BE49-F238E27FC236}">
                <a16:creationId xmlns:a16="http://schemas.microsoft.com/office/drawing/2014/main" id="{3C397706-A3DB-4C78-AD8D-1314808E1B0D}"/>
              </a:ext>
            </a:extLst>
          </p:cNvPr>
          <p:cNvSpPr>
            <a:spLocks noGrp="1"/>
          </p:cNvSpPr>
          <p:nvPr>
            <p:ph type="body" sz="quarter" idx="41" hasCustomPrompt="1"/>
          </p:nvPr>
        </p:nvSpPr>
        <p:spPr>
          <a:xfrm>
            <a:off x="517525" y="1359734"/>
            <a:ext cx="5473342" cy="2735068"/>
          </a:xfrm>
          <a:prstGeom prst="rect">
            <a:avLst/>
          </a:prstGeom>
        </p:spPr>
        <p:txBody>
          <a:bodyPr lIns="0" tIns="0" rIns="0" bIns="0">
            <a:normAutofit/>
          </a:bodyPr>
          <a:lstStyle>
            <a:lvl1pPr marL="0" indent="0">
              <a:spcAft>
                <a:spcPts val="0"/>
              </a:spcAft>
              <a:buClr>
                <a:schemeClr val="tx1"/>
              </a:buClr>
              <a:buFont typeface="Wingdings" panose="05000000000000000000" pitchFamily="2" charset="2"/>
              <a:buNone/>
              <a:defRPr sz="1200" b="0">
                <a:solidFill>
                  <a:schemeClr val="bg2">
                    <a:lumMod val="50000"/>
                  </a:schemeClr>
                </a:solidFill>
                <a:latin typeface="Verdana" panose="020B0604030504040204" pitchFamily="34" charset="0"/>
                <a:ea typeface="Verdana" panose="020B0604030504040204" pitchFamily="34" charset="0"/>
              </a:defRPr>
            </a:lvl1pPr>
            <a:lvl3pPr marL="414000" indent="-180000">
              <a:spcAft>
                <a:spcPts val="0"/>
              </a:spcAft>
              <a:buClr>
                <a:schemeClr val="tx1"/>
              </a:buClr>
              <a:defRPr sz="1100">
                <a:solidFill>
                  <a:schemeClr val="accent6"/>
                </a:solidFill>
                <a:latin typeface="+mn-lt"/>
              </a:defRPr>
            </a:lvl3pPr>
            <a:lvl4pPr marL="611188" indent="-144000">
              <a:spcAft>
                <a:spcPts val="0"/>
              </a:spcAft>
              <a:buClr>
                <a:schemeClr val="accent6"/>
              </a:buClr>
              <a:buFont typeface="Wingdings" panose="05000000000000000000" pitchFamily="2" charset="2"/>
              <a:buChar char="§"/>
              <a:defRPr sz="1000">
                <a:solidFill>
                  <a:schemeClr val="accent6"/>
                </a:solidFill>
                <a:latin typeface="+mn-lt"/>
              </a:defRPr>
            </a:lvl4pPr>
            <a:lvl5pPr marL="803275" indent="-144000">
              <a:spcAft>
                <a:spcPts val="0"/>
              </a:spcAft>
              <a:buClr>
                <a:schemeClr val="accent6"/>
              </a:buClr>
              <a:buFont typeface="Calibri" panose="020F0502020204030204" pitchFamily="34" charset="0"/>
              <a:buChar char="–"/>
              <a:defRPr sz="1000">
                <a:solidFill>
                  <a:schemeClr val="accent6"/>
                </a:solidFill>
                <a:latin typeface="+mn-lt"/>
              </a:defRPr>
            </a:lvl5pPr>
          </a:lstStyle>
          <a:p>
            <a:pPr lvl="0"/>
            <a:r>
              <a:rPr lang="en-US"/>
              <a:t>Add text here</a:t>
            </a:r>
          </a:p>
        </p:txBody>
      </p:sp>
      <p:sp>
        <p:nvSpPr>
          <p:cNvPr id="34" name="Text Placeholder 6">
            <a:extLst>
              <a:ext uri="{FF2B5EF4-FFF2-40B4-BE49-F238E27FC236}">
                <a16:creationId xmlns:a16="http://schemas.microsoft.com/office/drawing/2014/main" id="{1A4DFF64-1AF6-4D62-BFC1-07DEE1925840}"/>
              </a:ext>
            </a:extLst>
          </p:cNvPr>
          <p:cNvSpPr>
            <a:spLocks noGrp="1"/>
          </p:cNvSpPr>
          <p:nvPr>
            <p:ph type="body" sz="quarter" idx="11" hasCustomPrompt="1"/>
          </p:nvPr>
        </p:nvSpPr>
        <p:spPr>
          <a:xfrm>
            <a:off x="517525" y="771550"/>
            <a:ext cx="5473341" cy="215900"/>
          </a:xfrm>
          <a:prstGeom prst="rect">
            <a:avLst/>
          </a:prstGeom>
        </p:spPr>
        <p:txBody>
          <a:bodyPr lIns="0" tIns="0" rIns="0" bIns="0" anchor="ctr" anchorCtr="0"/>
          <a:lstStyle>
            <a:lvl1pPr marL="0" indent="0">
              <a:spcAft>
                <a:spcPts val="0"/>
              </a:spcAft>
              <a:defRPr sz="1400" b="0" cap="none" spc="100" baseline="0">
                <a:solidFill>
                  <a:schemeClr val="bg2">
                    <a:lumMod val="25000"/>
                  </a:schemeClr>
                </a:solidFill>
              </a:defRPr>
            </a:lvl1pPr>
          </a:lstStyle>
          <a:p>
            <a:pPr lvl="0"/>
            <a:r>
              <a:rPr lang="en-US"/>
              <a:t>Subtitle</a:t>
            </a:r>
            <a:endParaRPr lang="fr-FR"/>
          </a:p>
        </p:txBody>
      </p:sp>
      <p:sp>
        <p:nvSpPr>
          <p:cNvPr id="35" name="Title Placeholder 8">
            <a:extLst>
              <a:ext uri="{FF2B5EF4-FFF2-40B4-BE49-F238E27FC236}">
                <a16:creationId xmlns:a16="http://schemas.microsoft.com/office/drawing/2014/main" id="{DBB60045-F6FA-428E-B5B0-FE7B03A703F1}"/>
              </a:ext>
            </a:extLst>
          </p:cNvPr>
          <p:cNvSpPr>
            <a:spLocks noGrp="1"/>
          </p:cNvSpPr>
          <p:nvPr>
            <p:ph type="title" hasCustomPrompt="1"/>
          </p:nvPr>
        </p:nvSpPr>
        <p:spPr>
          <a:xfrm>
            <a:off x="517524" y="311271"/>
            <a:ext cx="5473341"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6" name="Text Placeholder 16">
            <a:extLst>
              <a:ext uri="{FF2B5EF4-FFF2-40B4-BE49-F238E27FC236}">
                <a16:creationId xmlns:a16="http://schemas.microsoft.com/office/drawing/2014/main" id="{ECE05631-7C8A-41A4-8B31-CE8E074B2039}"/>
              </a:ext>
            </a:extLst>
          </p:cNvPr>
          <p:cNvSpPr>
            <a:spLocks noGrp="1"/>
          </p:cNvSpPr>
          <p:nvPr>
            <p:ph type="body" sz="quarter" idx="31" hasCustomPrompt="1"/>
          </p:nvPr>
        </p:nvSpPr>
        <p:spPr>
          <a:xfrm>
            <a:off x="7094567" y="879500"/>
            <a:ext cx="1531908" cy="450206"/>
          </a:xfrm>
          <a:prstGeom prst="rect">
            <a:avLst/>
          </a:prstGeom>
        </p:spPr>
        <p:txBody>
          <a:bodyPr lIns="0" tIns="0" rIns="0" bIns="0" anchor="ctr" anchorCtr="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37" name="Text Placeholder 16">
            <a:extLst>
              <a:ext uri="{FF2B5EF4-FFF2-40B4-BE49-F238E27FC236}">
                <a16:creationId xmlns:a16="http://schemas.microsoft.com/office/drawing/2014/main" id="{161DD33D-3BA7-4CDF-996C-F979CDDBDB86}"/>
              </a:ext>
            </a:extLst>
          </p:cNvPr>
          <p:cNvSpPr>
            <a:spLocks noGrp="1"/>
          </p:cNvSpPr>
          <p:nvPr>
            <p:ph type="body" sz="quarter" idx="42" hasCustomPrompt="1"/>
          </p:nvPr>
        </p:nvSpPr>
        <p:spPr>
          <a:xfrm>
            <a:off x="7094567" y="1758683"/>
            <a:ext cx="1531908" cy="450206"/>
          </a:xfrm>
          <a:prstGeom prst="rect">
            <a:avLst/>
          </a:prstGeom>
        </p:spPr>
        <p:txBody>
          <a:bodyPr lIns="0" tIns="0" rIns="0" bIns="0" anchor="ctr" anchorCtr="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38" name="Text Placeholder 16">
            <a:extLst>
              <a:ext uri="{FF2B5EF4-FFF2-40B4-BE49-F238E27FC236}">
                <a16:creationId xmlns:a16="http://schemas.microsoft.com/office/drawing/2014/main" id="{92B3ADA4-6FB6-46B3-9523-5B514AE37116}"/>
              </a:ext>
            </a:extLst>
          </p:cNvPr>
          <p:cNvSpPr>
            <a:spLocks noGrp="1"/>
          </p:cNvSpPr>
          <p:nvPr>
            <p:ph type="body" sz="quarter" idx="43" hasCustomPrompt="1"/>
          </p:nvPr>
        </p:nvSpPr>
        <p:spPr>
          <a:xfrm>
            <a:off x="7094567" y="2637866"/>
            <a:ext cx="1531908" cy="450206"/>
          </a:xfrm>
          <a:prstGeom prst="rect">
            <a:avLst/>
          </a:prstGeom>
        </p:spPr>
        <p:txBody>
          <a:bodyPr lIns="0" tIns="0" rIns="0" bIns="0" anchor="ctr" anchorCtr="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39" name="Text Placeholder 16">
            <a:extLst>
              <a:ext uri="{FF2B5EF4-FFF2-40B4-BE49-F238E27FC236}">
                <a16:creationId xmlns:a16="http://schemas.microsoft.com/office/drawing/2014/main" id="{9BD85860-5FBD-402D-88C7-35D41CAE5D0B}"/>
              </a:ext>
            </a:extLst>
          </p:cNvPr>
          <p:cNvSpPr>
            <a:spLocks noGrp="1"/>
          </p:cNvSpPr>
          <p:nvPr>
            <p:ph type="body" sz="quarter" idx="44" hasCustomPrompt="1"/>
          </p:nvPr>
        </p:nvSpPr>
        <p:spPr>
          <a:xfrm>
            <a:off x="7094567" y="3517048"/>
            <a:ext cx="1531908" cy="450206"/>
          </a:xfrm>
          <a:prstGeom prst="rect">
            <a:avLst/>
          </a:prstGeom>
        </p:spPr>
        <p:txBody>
          <a:bodyPr lIns="0" tIns="0" rIns="0" bIns="0" anchor="ctr" anchorCtr="0">
            <a:normAutofit/>
          </a:bodyPr>
          <a:lstStyle>
            <a:lvl1pPr marL="0" indent="0">
              <a:spcAft>
                <a:spcPts val="0"/>
              </a:spcAft>
              <a:defRPr sz="1200" b="0">
                <a:solidFill>
                  <a:schemeClr val="bg2">
                    <a:lumMod val="50000"/>
                  </a:schemeClr>
                </a:solidFill>
              </a:defRPr>
            </a:lvl1pPr>
          </a:lstStyle>
          <a:p>
            <a:pPr lvl="0"/>
            <a:r>
              <a:rPr lang="en-US"/>
              <a:t>Add text here</a:t>
            </a:r>
            <a:endParaRPr lang="fr-FR"/>
          </a:p>
        </p:txBody>
      </p:sp>
      <p:sp>
        <p:nvSpPr>
          <p:cNvPr id="41" name="Text Placeholder 6">
            <a:extLst>
              <a:ext uri="{FF2B5EF4-FFF2-40B4-BE49-F238E27FC236}">
                <a16:creationId xmlns:a16="http://schemas.microsoft.com/office/drawing/2014/main" id="{8DCD9312-9D9F-4345-9B2E-AADB3B54D2E0}"/>
              </a:ext>
            </a:extLst>
          </p:cNvPr>
          <p:cNvSpPr>
            <a:spLocks noGrp="1"/>
          </p:cNvSpPr>
          <p:nvPr>
            <p:ph type="body" sz="quarter" idx="34" hasCustomPrompt="1"/>
          </p:nvPr>
        </p:nvSpPr>
        <p:spPr>
          <a:xfrm>
            <a:off x="1967949" y="4832350"/>
            <a:ext cx="1408419" cy="98424"/>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Tree>
    <p:extLst>
      <p:ext uri="{BB962C8B-B14F-4D97-AF65-F5344CB8AC3E}">
        <p14:creationId xmlns:p14="http://schemas.microsoft.com/office/powerpoint/2010/main" val="10113774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Icons and picture_slide_01">
    <p:spTree>
      <p:nvGrpSpPr>
        <p:cNvPr id="1" name=""/>
        <p:cNvGrpSpPr/>
        <p:nvPr/>
      </p:nvGrpSpPr>
      <p:grpSpPr>
        <a:xfrm>
          <a:off x="0" y="0"/>
          <a:ext cx="0" cy="0"/>
          <a:chOff x="0" y="0"/>
          <a:chExt cx="0" cy="0"/>
        </a:xfrm>
      </p:grpSpPr>
      <p:sp>
        <p:nvSpPr>
          <p:cNvPr id="41" name="Picture Placeholder 6">
            <a:extLst>
              <a:ext uri="{FF2B5EF4-FFF2-40B4-BE49-F238E27FC236}">
                <a16:creationId xmlns:a16="http://schemas.microsoft.com/office/drawing/2014/main" id="{A804A7F8-AB41-4DC7-9791-A4159267C2F2}"/>
              </a:ext>
            </a:extLst>
          </p:cNvPr>
          <p:cNvSpPr>
            <a:spLocks noGrp="1"/>
          </p:cNvSpPr>
          <p:nvPr>
            <p:ph type="pic" sz="quarter" idx="11"/>
          </p:nvPr>
        </p:nvSpPr>
        <p:spPr>
          <a:xfrm>
            <a:off x="6516216" y="0"/>
            <a:ext cx="2627784" cy="5143500"/>
          </a:xfrm>
          <a:prstGeom prst="rect">
            <a:avLst/>
          </a:prstGeom>
          <a:pattFill prst="pct90">
            <a:fgClr>
              <a:schemeClr val="bg2"/>
            </a:fgClr>
            <a:bgClr>
              <a:schemeClr val="bg1"/>
            </a:bgClr>
          </a:pattFill>
        </p:spPr>
        <p:txBody>
          <a:bodyPr anchor="ctr" anchorCtr="1">
            <a:normAutofit/>
          </a:bodyPr>
          <a:lstStyle>
            <a:lvl1pPr algn="ctr">
              <a:defRPr sz="1050">
                <a:solidFill>
                  <a:srgbClr val="505050"/>
                </a:solidFill>
              </a:defRPr>
            </a:lvl1pPr>
          </a:lstStyle>
          <a:p>
            <a:r>
              <a:rPr lang="en-US"/>
              <a:t>Click icon to add picture</a:t>
            </a:r>
            <a:endParaRPr lang="fr-FR"/>
          </a:p>
        </p:txBody>
      </p:sp>
      <p:sp>
        <p:nvSpPr>
          <p:cNvPr id="10" name="Rectangle 9">
            <a:extLst>
              <a:ext uri="{FF2B5EF4-FFF2-40B4-BE49-F238E27FC236}">
                <a16:creationId xmlns:a16="http://schemas.microsoft.com/office/drawing/2014/main" id="{A276996A-9EE6-4704-9AE1-8275E3C87C63}"/>
              </a:ext>
            </a:extLst>
          </p:cNvPr>
          <p:cNvSpPr/>
          <p:nvPr userDrawn="1"/>
        </p:nvSpPr>
        <p:spPr>
          <a:xfrm>
            <a:off x="0" y="843558"/>
            <a:ext cx="3131840" cy="4299942"/>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4" name="Rectangle 13">
            <a:extLst>
              <a:ext uri="{FF2B5EF4-FFF2-40B4-BE49-F238E27FC236}">
                <a16:creationId xmlns:a16="http://schemas.microsoft.com/office/drawing/2014/main" id="{4FA62E87-2018-4AB1-AD99-67AB5FBF14FF}"/>
              </a:ext>
            </a:extLst>
          </p:cNvPr>
          <p:cNvSpPr/>
          <p:nvPr userDrawn="1"/>
        </p:nvSpPr>
        <p:spPr>
          <a:xfrm>
            <a:off x="3312078" y="843558"/>
            <a:ext cx="3398706" cy="4299942"/>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ext Placeholder 19">
            <a:extLst>
              <a:ext uri="{FF2B5EF4-FFF2-40B4-BE49-F238E27FC236}">
                <a16:creationId xmlns:a16="http://schemas.microsoft.com/office/drawing/2014/main" id="{47488FC0-062B-4FBA-BC3E-8348D55F413E}"/>
              </a:ext>
            </a:extLst>
          </p:cNvPr>
          <p:cNvSpPr>
            <a:spLocks noGrp="1"/>
          </p:cNvSpPr>
          <p:nvPr>
            <p:ph type="body" sz="quarter" idx="12" hasCustomPrompt="1"/>
          </p:nvPr>
        </p:nvSpPr>
        <p:spPr>
          <a:xfrm>
            <a:off x="935029" y="1090613"/>
            <a:ext cx="1981209" cy="401637"/>
          </a:xfrm>
          <a:prstGeom prst="rect">
            <a:avLst/>
          </a:prstGeom>
        </p:spPr>
        <p:txBody>
          <a:bodyPr lIns="0" tIns="0" rIns="0" bIns="0"/>
          <a:lstStyle>
            <a:lvl1pPr marL="0" indent="0">
              <a:spcAft>
                <a:spcPts val="400"/>
              </a:spcAft>
              <a:defRPr sz="1400" b="1" cap="all" baseline="0">
                <a:solidFill>
                  <a:schemeClr val="tx1"/>
                </a:solidFill>
              </a:defRPr>
            </a:lvl1pPr>
          </a:lstStyle>
          <a:p>
            <a:pPr lvl="0"/>
            <a:r>
              <a:rPr lang="en-US"/>
              <a:t>Add text here</a:t>
            </a:r>
            <a:endParaRPr lang="fr-FR"/>
          </a:p>
        </p:txBody>
      </p:sp>
      <p:sp>
        <p:nvSpPr>
          <p:cNvPr id="22" name="Text Placeholder 21">
            <a:extLst>
              <a:ext uri="{FF2B5EF4-FFF2-40B4-BE49-F238E27FC236}">
                <a16:creationId xmlns:a16="http://schemas.microsoft.com/office/drawing/2014/main" id="{4725DA0E-5063-4444-A883-6619125CEC71}"/>
              </a:ext>
            </a:extLst>
          </p:cNvPr>
          <p:cNvSpPr>
            <a:spLocks noGrp="1"/>
          </p:cNvSpPr>
          <p:nvPr>
            <p:ph type="body" sz="quarter" idx="13" hasCustomPrompt="1"/>
          </p:nvPr>
        </p:nvSpPr>
        <p:spPr>
          <a:xfrm>
            <a:off x="935029" y="1563688"/>
            <a:ext cx="1981209" cy="1728787"/>
          </a:xfrm>
          <a:prstGeom prst="rect">
            <a:avLst/>
          </a:prstGeom>
        </p:spPr>
        <p:txBody>
          <a:bodyPr lIns="0" tIns="0" rIns="0" bIns="0">
            <a:normAutofit/>
          </a:bodyPr>
          <a:lstStyle>
            <a:lvl1pPr marL="172800" indent="-172800">
              <a:spcAft>
                <a:spcPts val="600"/>
              </a:spcAft>
              <a:buClr>
                <a:schemeClr val="accent1"/>
              </a:buClr>
              <a:buFont typeface="Wingdings" panose="05000000000000000000" pitchFamily="2" charset="2"/>
              <a:buChar char="§"/>
              <a:defRPr sz="1200">
                <a:solidFill>
                  <a:schemeClr val="bg2">
                    <a:lumMod val="50000"/>
                  </a:schemeClr>
                </a:solidFill>
              </a:defRPr>
            </a:lvl1pPr>
          </a:lstStyle>
          <a:p>
            <a:pPr lvl="0"/>
            <a:r>
              <a:rPr lang="en-US"/>
              <a:t>Add text here</a:t>
            </a:r>
            <a:endParaRPr lang="fr-FR"/>
          </a:p>
        </p:txBody>
      </p:sp>
      <p:sp>
        <p:nvSpPr>
          <p:cNvPr id="24" name="Text Placeholder 19">
            <a:extLst>
              <a:ext uri="{FF2B5EF4-FFF2-40B4-BE49-F238E27FC236}">
                <a16:creationId xmlns:a16="http://schemas.microsoft.com/office/drawing/2014/main" id="{2D469A7C-A956-4C9B-A6D2-DC1FED197B5A}"/>
              </a:ext>
            </a:extLst>
          </p:cNvPr>
          <p:cNvSpPr>
            <a:spLocks noGrp="1"/>
          </p:cNvSpPr>
          <p:nvPr>
            <p:ph type="body" sz="quarter" idx="14" hasCustomPrompt="1"/>
          </p:nvPr>
        </p:nvSpPr>
        <p:spPr>
          <a:xfrm>
            <a:off x="935029" y="3477684"/>
            <a:ext cx="1981209" cy="401637"/>
          </a:xfrm>
          <a:prstGeom prst="rect">
            <a:avLst/>
          </a:prstGeom>
        </p:spPr>
        <p:txBody>
          <a:bodyPr lIns="0" tIns="0" rIns="0" bIns="0"/>
          <a:lstStyle>
            <a:lvl1pPr marL="0" indent="0">
              <a:spcAft>
                <a:spcPts val="400"/>
              </a:spcAft>
              <a:defRPr sz="1400" b="1" cap="all" baseline="0">
                <a:solidFill>
                  <a:schemeClr val="tx1"/>
                </a:solidFill>
              </a:defRPr>
            </a:lvl1pPr>
          </a:lstStyle>
          <a:p>
            <a:pPr lvl="0"/>
            <a:r>
              <a:rPr lang="en-US"/>
              <a:t>Add text here</a:t>
            </a:r>
            <a:endParaRPr lang="fr-FR"/>
          </a:p>
        </p:txBody>
      </p:sp>
      <p:sp>
        <p:nvSpPr>
          <p:cNvPr id="25" name="Text Placeholder 21">
            <a:extLst>
              <a:ext uri="{FF2B5EF4-FFF2-40B4-BE49-F238E27FC236}">
                <a16:creationId xmlns:a16="http://schemas.microsoft.com/office/drawing/2014/main" id="{686E9DB1-A41F-4D65-9073-FA0DF6233177}"/>
              </a:ext>
            </a:extLst>
          </p:cNvPr>
          <p:cNvSpPr>
            <a:spLocks noGrp="1"/>
          </p:cNvSpPr>
          <p:nvPr>
            <p:ph type="body" sz="quarter" idx="15" hasCustomPrompt="1"/>
          </p:nvPr>
        </p:nvSpPr>
        <p:spPr>
          <a:xfrm>
            <a:off x="935029" y="3950759"/>
            <a:ext cx="1981209" cy="668247"/>
          </a:xfrm>
          <a:prstGeom prst="rect">
            <a:avLst/>
          </a:prstGeom>
        </p:spPr>
        <p:txBody>
          <a:bodyPr lIns="0" tIns="0" rIns="0" bIns="0">
            <a:normAutofit/>
          </a:bodyPr>
          <a:lstStyle>
            <a:lvl1pPr marL="172800" indent="-172800">
              <a:spcAft>
                <a:spcPts val="600"/>
              </a:spcAft>
              <a:buClr>
                <a:schemeClr val="accent1"/>
              </a:buClr>
              <a:buFont typeface="Wingdings" panose="05000000000000000000" pitchFamily="2" charset="2"/>
              <a:buChar char="§"/>
              <a:defRPr sz="1200">
                <a:solidFill>
                  <a:schemeClr val="bg2">
                    <a:lumMod val="50000"/>
                  </a:schemeClr>
                </a:solidFill>
              </a:defRPr>
            </a:lvl1pPr>
          </a:lstStyle>
          <a:p>
            <a:pPr lvl="0"/>
            <a:r>
              <a:rPr lang="en-US"/>
              <a:t>Add text here</a:t>
            </a:r>
            <a:endParaRPr lang="fr-FR"/>
          </a:p>
        </p:txBody>
      </p:sp>
      <p:sp>
        <p:nvSpPr>
          <p:cNvPr id="26" name="Text Placeholder 19">
            <a:extLst>
              <a:ext uri="{FF2B5EF4-FFF2-40B4-BE49-F238E27FC236}">
                <a16:creationId xmlns:a16="http://schemas.microsoft.com/office/drawing/2014/main" id="{A77740B9-1091-49D5-A7B5-54E5F20B517C}"/>
              </a:ext>
            </a:extLst>
          </p:cNvPr>
          <p:cNvSpPr>
            <a:spLocks noGrp="1"/>
          </p:cNvSpPr>
          <p:nvPr>
            <p:ph type="body" sz="quarter" idx="16" hasCustomPrompt="1"/>
          </p:nvPr>
        </p:nvSpPr>
        <p:spPr>
          <a:xfrm>
            <a:off x="3939009" y="1090613"/>
            <a:ext cx="1981209" cy="401637"/>
          </a:xfrm>
          <a:prstGeom prst="rect">
            <a:avLst/>
          </a:prstGeom>
        </p:spPr>
        <p:txBody>
          <a:bodyPr lIns="0" tIns="0" rIns="0" bIns="0"/>
          <a:lstStyle>
            <a:lvl1pPr marL="0" indent="0">
              <a:spcAft>
                <a:spcPts val="400"/>
              </a:spcAft>
              <a:defRPr sz="1400" b="1" cap="all" baseline="0">
                <a:solidFill>
                  <a:schemeClr val="tx1"/>
                </a:solidFill>
              </a:defRPr>
            </a:lvl1pPr>
          </a:lstStyle>
          <a:p>
            <a:pPr lvl="0"/>
            <a:r>
              <a:rPr lang="en-US"/>
              <a:t>Add text here</a:t>
            </a:r>
            <a:endParaRPr lang="fr-FR"/>
          </a:p>
        </p:txBody>
      </p:sp>
      <p:sp>
        <p:nvSpPr>
          <p:cNvPr id="27" name="Text Placeholder 21">
            <a:extLst>
              <a:ext uri="{FF2B5EF4-FFF2-40B4-BE49-F238E27FC236}">
                <a16:creationId xmlns:a16="http://schemas.microsoft.com/office/drawing/2014/main" id="{A4169E1D-3949-4255-9F6E-489D79183E73}"/>
              </a:ext>
            </a:extLst>
          </p:cNvPr>
          <p:cNvSpPr>
            <a:spLocks noGrp="1"/>
          </p:cNvSpPr>
          <p:nvPr>
            <p:ph type="body" sz="quarter" idx="17" hasCustomPrompt="1"/>
          </p:nvPr>
        </p:nvSpPr>
        <p:spPr>
          <a:xfrm>
            <a:off x="3939009" y="1563688"/>
            <a:ext cx="1981209" cy="1728787"/>
          </a:xfrm>
          <a:prstGeom prst="rect">
            <a:avLst/>
          </a:prstGeom>
        </p:spPr>
        <p:txBody>
          <a:bodyPr lIns="0" tIns="0" rIns="0" bIns="0">
            <a:normAutofit/>
          </a:bodyPr>
          <a:lstStyle>
            <a:lvl1pPr marL="172800" indent="-172800">
              <a:spcAft>
                <a:spcPts val="600"/>
              </a:spcAft>
              <a:buClr>
                <a:schemeClr val="accent1"/>
              </a:buClr>
              <a:buFont typeface="Wingdings" panose="05000000000000000000" pitchFamily="2" charset="2"/>
              <a:buChar char="§"/>
              <a:defRPr sz="1200">
                <a:solidFill>
                  <a:schemeClr val="bg2">
                    <a:lumMod val="50000"/>
                  </a:schemeClr>
                </a:solidFill>
              </a:defRPr>
            </a:lvl1pPr>
          </a:lstStyle>
          <a:p>
            <a:pPr lvl="0"/>
            <a:r>
              <a:rPr lang="en-US"/>
              <a:t>Add text here</a:t>
            </a:r>
            <a:endParaRPr lang="fr-FR"/>
          </a:p>
        </p:txBody>
      </p:sp>
      <p:sp>
        <p:nvSpPr>
          <p:cNvPr id="28" name="Text Placeholder 19">
            <a:extLst>
              <a:ext uri="{FF2B5EF4-FFF2-40B4-BE49-F238E27FC236}">
                <a16:creationId xmlns:a16="http://schemas.microsoft.com/office/drawing/2014/main" id="{83297788-19BC-4609-8577-D5CE480AEF66}"/>
              </a:ext>
            </a:extLst>
          </p:cNvPr>
          <p:cNvSpPr>
            <a:spLocks noGrp="1"/>
          </p:cNvSpPr>
          <p:nvPr>
            <p:ph type="body" sz="quarter" idx="18" hasCustomPrompt="1"/>
          </p:nvPr>
        </p:nvSpPr>
        <p:spPr>
          <a:xfrm>
            <a:off x="3939009" y="3477684"/>
            <a:ext cx="1981209" cy="401637"/>
          </a:xfrm>
          <a:prstGeom prst="rect">
            <a:avLst/>
          </a:prstGeom>
        </p:spPr>
        <p:txBody>
          <a:bodyPr lIns="0" tIns="0" rIns="0" bIns="0"/>
          <a:lstStyle>
            <a:lvl1pPr marL="0" indent="0">
              <a:spcAft>
                <a:spcPts val="400"/>
              </a:spcAft>
              <a:defRPr sz="1400" b="1" cap="all" baseline="0">
                <a:solidFill>
                  <a:schemeClr val="tx1"/>
                </a:solidFill>
              </a:defRPr>
            </a:lvl1pPr>
          </a:lstStyle>
          <a:p>
            <a:pPr lvl="0"/>
            <a:r>
              <a:rPr lang="en-US"/>
              <a:t>Add text here</a:t>
            </a:r>
            <a:endParaRPr lang="fr-FR"/>
          </a:p>
        </p:txBody>
      </p:sp>
      <p:sp>
        <p:nvSpPr>
          <p:cNvPr id="29" name="Text Placeholder 21">
            <a:extLst>
              <a:ext uri="{FF2B5EF4-FFF2-40B4-BE49-F238E27FC236}">
                <a16:creationId xmlns:a16="http://schemas.microsoft.com/office/drawing/2014/main" id="{B2555B2E-9145-4682-9016-C0417FB4BA93}"/>
              </a:ext>
            </a:extLst>
          </p:cNvPr>
          <p:cNvSpPr>
            <a:spLocks noGrp="1"/>
          </p:cNvSpPr>
          <p:nvPr>
            <p:ph type="body" sz="quarter" idx="19" hasCustomPrompt="1"/>
          </p:nvPr>
        </p:nvSpPr>
        <p:spPr>
          <a:xfrm>
            <a:off x="3939009" y="3950759"/>
            <a:ext cx="1981209" cy="668247"/>
          </a:xfrm>
          <a:prstGeom prst="rect">
            <a:avLst/>
          </a:prstGeom>
        </p:spPr>
        <p:txBody>
          <a:bodyPr lIns="0" tIns="0" rIns="0" bIns="0">
            <a:normAutofit/>
          </a:bodyPr>
          <a:lstStyle>
            <a:lvl1pPr marL="172800" indent="-172800">
              <a:spcAft>
                <a:spcPts val="600"/>
              </a:spcAft>
              <a:buClr>
                <a:schemeClr val="accent1"/>
              </a:buClr>
              <a:buFont typeface="Wingdings" panose="05000000000000000000" pitchFamily="2" charset="2"/>
              <a:buChar char="§"/>
              <a:defRPr sz="1200">
                <a:solidFill>
                  <a:schemeClr val="bg2">
                    <a:lumMod val="50000"/>
                  </a:schemeClr>
                </a:solidFill>
              </a:defRPr>
            </a:lvl1pPr>
          </a:lstStyle>
          <a:p>
            <a:pPr lvl="0"/>
            <a:r>
              <a:rPr lang="en-US"/>
              <a:t>Add text here</a:t>
            </a:r>
            <a:endParaRPr lang="fr-FR"/>
          </a:p>
        </p:txBody>
      </p:sp>
      <p:sp>
        <p:nvSpPr>
          <p:cNvPr id="23" name="Picture Placeholder 11">
            <a:extLst>
              <a:ext uri="{FF2B5EF4-FFF2-40B4-BE49-F238E27FC236}">
                <a16:creationId xmlns:a16="http://schemas.microsoft.com/office/drawing/2014/main" id="{AA371D0F-E18F-40FF-8BD9-7D39443E6302}"/>
              </a:ext>
            </a:extLst>
          </p:cNvPr>
          <p:cNvSpPr>
            <a:spLocks noGrp="1"/>
          </p:cNvSpPr>
          <p:nvPr>
            <p:ph type="pic" sz="quarter" idx="26" hasCustomPrompt="1"/>
          </p:nvPr>
        </p:nvSpPr>
        <p:spPr>
          <a:xfrm>
            <a:off x="3528907" y="1090613"/>
            <a:ext cx="298450" cy="296863"/>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30" name="Picture Placeholder 11">
            <a:extLst>
              <a:ext uri="{FF2B5EF4-FFF2-40B4-BE49-F238E27FC236}">
                <a16:creationId xmlns:a16="http://schemas.microsoft.com/office/drawing/2014/main" id="{F2C14821-41DF-4FA5-A2CE-2E8FC189D0B3}"/>
              </a:ext>
            </a:extLst>
          </p:cNvPr>
          <p:cNvSpPr>
            <a:spLocks noGrp="1"/>
          </p:cNvSpPr>
          <p:nvPr>
            <p:ph type="pic" sz="quarter" idx="27" hasCustomPrompt="1"/>
          </p:nvPr>
        </p:nvSpPr>
        <p:spPr>
          <a:xfrm>
            <a:off x="3528907" y="3477684"/>
            <a:ext cx="298450" cy="296863"/>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32" name="Picture Placeholder 11">
            <a:extLst>
              <a:ext uri="{FF2B5EF4-FFF2-40B4-BE49-F238E27FC236}">
                <a16:creationId xmlns:a16="http://schemas.microsoft.com/office/drawing/2014/main" id="{7CE10E94-8A81-4CFD-B125-A3CF47B63C66}"/>
              </a:ext>
            </a:extLst>
          </p:cNvPr>
          <p:cNvSpPr>
            <a:spLocks noGrp="1"/>
          </p:cNvSpPr>
          <p:nvPr>
            <p:ph type="pic" sz="quarter" idx="28" hasCustomPrompt="1"/>
          </p:nvPr>
        </p:nvSpPr>
        <p:spPr>
          <a:xfrm>
            <a:off x="531129" y="1090613"/>
            <a:ext cx="298450" cy="296863"/>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33" name="Picture Placeholder 11">
            <a:extLst>
              <a:ext uri="{FF2B5EF4-FFF2-40B4-BE49-F238E27FC236}">
                <a16:creationId xmlns:a16="http://schemas.microsoft.com/office/drawing/2014/main" id="{4736465B-A6CE-4FBA-97A0-C1539643DAAB}"/>
              </a:ext>
            </a:extLst>
          </p:cNvPr>
          <p:cNvSpPr>
            <a:spLocks noGrp="1"/>
          </p:cNvSpPr>
          <p:nvPr>
            <p:ph type="pic" sz="quarter" idx="29" hasCustomPrompt="1"/>
          </p:nvPr>
        </p:nvSpPr>
        <p:spPr>
          <a:xfrm>
            <a:off x="531129" y="3477684"/>
            <a:ext cx="298450" cy="296863"/>
          </a:xfrm>
          <a:prstGeom prst="rect">
            <a:avLst/>
          </a:prstGeom>
        </p:spPr>
        <p:txBody>
          <a:bodyPr lIns="0" tIns="0" rIns="0" bIns="0" anchor="ctr" anchorCtr="1"/>
          <a:lstStyle>
            <a:lvl1pPr marL="0" indent="0">
              <a:spcAft>
                <a:spcPts val="0"/>
              </a:spcAft>
              <a:defRPr sz="1000" b="0">
                <a:solidFill>
                  <a:schemeClr val="accent6"/>
                </a:solidFill>
              </a:defRPr>
            </a:lvl1pPr>
          </a:lstStyle>
          <a:p>
            <a:r>
              <a:rPr lang="fr-FR" err="1"/>
              <a:t>icon</a:t>
            </a:r>
            <a:endParaRPr lang="fr-FR"/>
          </a:p>
        </p:txBody>
      </p:sp>
      <p:sp>
        <p:nvSpPr>
          <p:cNvPr id="36" name="Rectangle 35">
            <a:extLst>
              <a:ext uri="{FF2B5EF4-FFF2-40B4-BE49-F238E27FC236}">
                <a16:creationId xmlns:a16="http://schemas.microsoft.com/office/drawing/2014/main" id="{7607B6B8-AFBE-47CF-BC0B-D8B06D131DBB}"/>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 name="TextBox 37">
            <a:extLst>
              <a:ext uri="{FF2B5EF4-FFF2-40B4-BE49-F238E27FC236}">
                <a16:creationId xmlns:a16="http://schemas.microsoft.com/office/drawing/2014/main" id="{07108402-FF1F-4349-BFAE-C056EC7A576B}"/>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bg1"/>
                </a:solidFill>
                <a:latin typeface="Verdana" panose="020B0604030504040204" pitchFamily="34" charset="0"/>
                <a:ea typeface="Verdana" panose="020B0604030504040204" pitchFamily="34" charset="0"/>
              </a:rPr>
              <a:t>│ </a:t>
            </a:r>
            <a:fld id="{DF88D168-6FB1-4268-9486-B07D168000C6}" type="slidenum">
              <a:rPr lang="en-US" sz="900" smtClean="0">
                <a:solidFill>
                  <a:schemeClr val="bg1"/>
                </a:solidFill>
                <a:latin typeface="Verdana" panose="020B0604030504040204" pitchFamily="34" charset="0"/>
                <a:ea typeface="Verdana" panose="020B0604030504040204" pitchFamily="34" charset="0"/>
                <a:cs typeface="Calibri" pitchFamily="34" charset="0"/>
              </a:rPr>
              <a:t>‹#›</a:t>
            </a:fld>
            <a:endParaRPr lang="en-US" sz="900">
              <a:solidFill>
                <a:schemeClr val="bg1"/>
              </a:solidFill>
              <a:latin typeface="Verdana" panose="020B0604030504040204" pitchFamily="34" charset="0"/>
              <a:ea typeface="Verdana" panose="020B0604030504040204" pitchFamily="34" charset="0"/>
              <a:cs typeface="Calibri" pitchFamily="34" charset="0"/>
            </a:endParaRPr>
          </a:p>
        </p:txBody>
      </p:sp>
      <p:sp>
        <p:nvSpPr>
          <p:cNvPr id="42" name="Text Placeholder 6">
            <a:extLst>
              <a:ext uri="{FF2B5EF4-FFF2-40B4-BE49-F238E27FC236}">
                <a16:creationId xmlns:a16="http://schemas.microsoft.com/office/drawing/2014/main" id="{96B06FFD-87C1-4D08-9A8F-AC60B724A183}"/>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pic>
        <p:nvPicPr>
          <p:cNvPr id="34" name="Picture 33" descr="Logo&#10;&#10;Description automatically generated">
            <a:extLst>
              <a:ext uri="{FF2B5EF4-FFF2-40B4-BE49-F238E27FC236}">
                <a16:creationId xmlns:a16="http://schemas.microsoft.com/office/drawing/2014/main" id="{7F571090-D970-4BDA-9E74-508386B2397E}"/>
              </a:ext>
            </a:extLst>
          </p:cNvPr>
          <p:cNvPicPr>
            <a:picLocks noChangeAspect="1"/>
          </p:cNvPicPr>
          <p:nvPr userDrawn="1"/>
        </p:nvPicPr>
        <p:blipFill>
          <a:blip r:embed="rId2"/>
          <a:stretch>
            <a:fillRect/>
          </a:stretch>
        </p:blipFill>
        <p:spPr>
          <a:xfrm>
            <a:off x="508743" y="4736671"/>
            <a:ext cx="815796" cy="292608"/>
          </a:xfrm>
          <a:prstGeom prst="rect">
            <a:avLst/>
          </a:prstGeom>
        </p:spPr>
      </p:pic>
      <p:sp>
        <p:nvSpPr>
          <p:cNvPr id="31" name="Text Placeholder 6">
            <a:extLst>
              <a:ext uri="{FF2B5EF4-FFF2-40B4-BE49-F238E27FC236}">
                <a16:creationId xmlns:a16="http://schemas.microsoft.com/office/drawing/2014/main" id="{0C4DFC8F-432B-407F-AC1D-86397139B28C}"/>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35" name="Title Placeholder 8">
            <a:extLst>
              <a:ext uri="{FF2B5EF4-FFF2-40B4-BE49-F238E27FC236}">
                <a16:creationId xmlns:a16="http://schemas.microsoft.com/office/drawing/2014/main" id="{B5B74E0D-D9C0-4DB2-9DD7-1A132988D9E6}"/>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Tree>
    <p:extLst>
      <p:ext uri="{BB962C8B-B14F-4D97-AF65-F5344CB8AC3E}">
        <p14:creationId xmlns:p14="http://schemas.microsoft.com/office/powerpoint/2010/main" val="33755991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Picture_slide_01">
    <p:spTree>
      <p:nvGrpSpPr>
        <p:cNvPr id="1" name=""/>
        <p:cNvGrpSpPr/>
        <p:nvPr/>
      </p:nvGrpSpPr>
      <p:grpSpPr>
        <a:xfrm>
          <a:off x="0" y="0"/>
          <a:ext cx="0" cy="0"/>
          <a:chOff x="0" y="0"/>
          <a:chExt cx="0" cy="0"/>
        </a:xfrm>
      </p:grpSpPr>
      <p:sp>
        <p:nvSpPr>
          <p:cNvPr id="27" name="Picture Placeholder 6">
            <a:extLst>
              <a:ext uri="{FF2B5EF4-FFF2-40B4-BE49-F238E27FC236}">
                <a16:creationId xmlns:a16="http://schemas.microsoft.com/office/drawing/2014/main" id="{3FA70419-6B63-4F75-B3F7-03FC8A77BF23}"/>
              </a:ext>
            </a:extLst>
          </p:cNvPr>
          <p:cNvSpPr>
            <a:spLocks noGrp="1"/>
          </p:cNvSpPr>
          <p:nvPr>
            <p:ph type="pic" sz="quarter" idx="11"/>
          </p:nvPr>
        </p:nvSpPr>
        <p:spPr>
          <a:xfrm>
            <a:off x="6516216" y="0"/>
            <a:ext cx="2627784" cy="5143500"/>
          </a:xfrm>
          <a:prstGeom prst="rect">
            <a:avLst/>
          </a:prstGeom>
          <a:pattFill prst="pct90">
            <a:fgClr>
              <a:schemeClr val="bg2"/>
            </a:fgClr>
            <a:bgClr>
              <a:schemeClr val="bg1"/>
            </a:bgClr>
          </a:pattFill>
        </p:spPr>
        <p:txBody>
          <a:bodyPr anchor="ctr" anchorCtr="1">
            <a:normAutofit/>
          </a:bodyPr>
          <a:lstStyle>
            <a:lvl1pPr algn="ctr">
              <a:defRPr sz="1050">
                <a:solidFill>
                  <a:srgbClr val="505050"/>
                </a:solidFill>
              </a:defRPr>
            </a:lvl1pPr>
          </a:lstStyle>
          <a:p>
            <a:r>
              <a:rPr lang="en-US"/>
              <a:t>Click icon to add picture</a:t>
            </a:r>
            <a:endParaRPr lang="fr-FR"/>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1" name="Rectangle 10">
            <a:extLst>
              <a:ext uri="{FF2B5EF4-FFF2-40B4-BE49-F238E27FC236}">
                <a16:creationId xmlns:a16="http://schemas.microsoft.com/office/drawing/2014/main" id="{A126E42D-CEF8-4A44-A549-14EF429D6035}"/>
              </a:ext>
            </a:extLst>
          </p:cNvPr>
          <p:cNvSpPr/>
          <p:nvPr userDrawn="1"/>
        </p:nvSpPr>
        <p:spPr>
          <a:xfrm>
            <a:off x="4571999" y="1141210"/>
            <a:ext cx="2138784" cy="40022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 Placeholder 7">
            <a:extLst>
              <a:ext uri="{FF2B5EF4-FFF2-40B4-BE49-F238E27FC236}">
                <a16:creationId xmlns:a16="http://schemas.microsoft.com/office/drawing/2014/main" id="{1B16E908-DCFD-41C0-A7C6-97CC411B453F}"/>
              </a:ext>
            </a:extLst>
          </p:cNvPr>
          <p:cNvSpPr>
            <a:spLocks noGrp="1"/>
          </p:cNvSpPr>
          <p:nvPr>
            <p:ph type="body" sz="quarter" idx="25" hasCustomPrompt="1"/>
          </p:nvPr>
        </p:nvSpPr>
        <p:spPr>
          <a:xfrm>
            <a:off x="4676278" y="1359734"/>
            <a:ext cx="1479926" cy="779968"/>
          </a:xfrm>
          <a:prstGeom prst="rect">
            <a:avLst/>
          </a:prstGeom>
        </p:spPr>
        <p:txBody>
          <a:bodyPr lIns="0" tIns="0" rIns="0" bIns="0">
            <a:normAutofit/>
          </a:bodyPr>
          <a:lstStyle>
            <a:lvl1pPr marL="171450" indent="-171450">
              <a:spcAft>
                <a:spcPts val="0"/>
              </a:spcAft>
              <a:buClr>
                <a:schemeClr val="accent1"/>
              </a:buClr>
              <a:buFont typeface="Wingdings" panose="05000000000000000000" pitchFamily="2" charset="2"/>
              <a:buChar char="§"/>
              <a:defRPr sz="1200" b="0">
                <a:solidFill>
                  <a:schemeClr val="bg2">
                    <a:lumMod val="50000"/>
                  </a:schemeClr>
                </a:solidFill>
              </a:defRPr>
            </a:lvl1pPr>
          </a:lstStyle>
          <a:p>
            <a:pPr lvl="0"/>
            <a:r>
              <a:rPr lang="en-US"/>
              <a:t>Add text here</a:t>
            </a:r>
            <a:endParaRPr lang="fr-FR"/>
          </a:p>
        </p:txBody>
      </p:sp>
      <p:sp>
        <p:nvSpPr>
          <p:cNvPr id="14" name="Text Placeholder 7">
            <a:extLst>
              <a:ext uri="{FF2B5EF4-FFF2-40B4-BE49-F238E27FC236}">
                <a16:creationId xmlns:a16="http://schemas.microsoft.com/office/drawing/2014/main" id="{9E5EC1B8-7C76-4B83-B2C6-99FDF2CFD993}"/>
              </a:ext>
            </a:extLst>
          </p:cNvPr>
          <p:cNvSpPr>
            <a:spLocks noGrp="1"/>
          </p:cNvSpPr>
          <p:nvPr>
            <p:ph type="body" sz="quarter" idx="26" hasCustomPrompt="1"/>
          </p:nvPr>
        </p:nvSpPr>
        <p:spPr>
          <a:xfrm>
            <a:off x="4676278" y="2293462"/>
            <a:ext cx="1479926" cy="779968"/>
          </a:xfrm>
          <a:prstGeom prst="rect">
            <a:avLst/>
          </a:prstGeom>
        </p:spPr>
        <p:txBody>
          <a:bodyPr lIns="0" tIns="0" rIns="0" bIns="0">
            <a:normAutofit/>
          </a:bodyPr>
          <a:lstStyle>
            <a:lvl1pPr marL="171450" indent="-171450">
              <a:spcAft>
                <a:spcPts val="0"/>
              </a:spcAft>
              <a:buClr>
                <a:schemeClr val="accent1"/>
              </a:buClr>
              <a:buFont typeface="Wingdings" panose="05000000000000000000" pitchFamily="2" charset="2"/>
              <a:buChar char="§"/>
              <a:defRPr sz="1200" b="0">
                <a:solidFill>
                  <a:schemeClr val="bg2">
                    <a:lumMod val="50000"/>
                  </a:schemeClr>
                </a:solidFill>
              </a:defRPr>
            </a:lvl1pPr>
          </a:lstStyle>
          <a:p>
            <a:pPr lvl="0"/>
            <a:r>
              <a:rPr lang="en-US"/>
              <a:t>Add text here</a:t>
            </a:r>
            <a:endParaRPr lang="fr-FR"/>
          </a:p>
        </p:txBody>
      </p:sp>
      <p:sp>
        <p:nvSpPr>
          <p:cNvPr id="15" name="Text Placeholder 7">
            <a:extLst>
              <a:ext uri="{FF2B5EF4-FFF2-40B4-BE49-F238E27FC236}">
                <a16:creationId xmlns:a16="http://schemas.microsoft.com/office/drawing/2014/main" id="{1B7255CD-B8B5-432D-A166-7E3CD03CCC74}"/>
              </a:ext>
            </a:extLst>
          </p:cNvPr>
          <p:cNvSpPr>
            <a:spLocks noGrp="1"/>
          </p:cNvSpPr>
          <p:nvPr>
            <p:ph type="body" sz="quarter" idx="27" hasCustomPrompt="1"/>
          </p:nvPr>
        </p:nvSpPr>
        <p:spPr>
          <a:xfrm>
            <a:off x="4676278" y="3222322"/>
            <a:ext cx="1479925" cy="779968"/>
          </a:xfrm>
          <a:prstGeom prst="rect">
            <a:avLst/>
          </a:prstGeom>
        </p:spPr>
        <p:txBody>
          <a:bodyPr lIns="0" tIns="0" rIns="0" bIns="0">
            <a:normAutofit/>
          </a:bodyPr>
          <a:lstStyle>
            <a:lvl1pPr marL="171450" indent="-171450">
              <a:spcAft>
                <a:spcPts val="0"/>
              </a:spcAft>
              <a:buClr>
                <a:schemeClr val="accent1"/>
              </a:buClr>
              <a:buFont typeface="Wingdings" panose="05000000000000000000" pitchFamily="2" charset="2"/>
              <a:buChar char="§"/>
              <a:defRPr sz="1200" b="0">
                <a:solidFill>
                  <a:schemeClr val="bg2">
                    <a:lumMod val="50000"/>
                  </a:schemeClr>
                </a:solidFill>
              </a:defRPr>
            </a:lvl1pPr>
          </a:lstStyle>
          <a:p>
            <a:pPr lvl="0"/>
            <a:r>
              <a:rPr lang="en-US"/>
              <a:t>Add text here</a:t>
            </a:r>
            <a:endParaRPr lang="fr-FR"/>
          </a:p>
        </p:txBody>
      </p:sp>
      <p:sp>
        <p:nvSpPr>
          <p:cNvPr id="16" name="Text Placeholder 7">
            <a:extLst>
              <a:ext uri="{FF2B5EF4-FFF2-40B4-BE49-F238E27FC236}">
                <a16:creationId xmlns:a16="http://schemas.microsoft.com/office/drawing/2014/main" id="{C61DE6CD-A8FC-438F-B0B5-5832E402F82D}"/>
              </a:ext>
            </a:extLst>
          </p:cNvPr>
          <p:cNvSpPr>
            <a:spLocks noGrp="1"/>
          </p:cNvSpPr>
          <p:nvPr>
            <p:ph type="body" sz="quarter" idx="28" hasCustomPrompt="1"/>
          </p:nvPr>
        </p:nvSpPr>
        <p:spPr>
          <a:xfrm>
            <a:off x="4676278" y="4151182"/>
            <a:ext cx="1479925" cy="779968"/>
          </a:xfrm>
          <a:prstGeom prst="rect">
            <a:avLst/>
          </a:prstGeom>
        </p:spPr>
        <p:txBody>
          <a:bodyPr lIns="0" tIns="0" rIns="0" bIns="0">
            <a:normAutofit/>
          </a:bodyPr>
          <a:lstStyle>
            <a:lvl1pPr marL="171450" indent="-171450">
              <a:spcAft>
                <a:spcPts val="0"/>
              </a:spcAft>
              <a:buClr>
                <a:schemeClr val="accent1"/>
              </a:buClr>
              <a:buFont typeface="Wingdings" panose="05000000000000000000" pitchFamily="2" charset="2"/>
              <a:buChar char="§"/>
              <a:defRPr sz="1200" b="0">
                <a:solidFill>
                  <a:schemeClr val="bg2">
                    <a:lumMod val="50000"/>
                  </a:schemeClr>
                </a:solidFill>
              </a:defRPr>
            </a:lvl1pPr>
          </a:lstStyle>
          <a:p>
            <a:pPr lvl="0"/>
            <a:r>
              <a:rPr lang="en-US"/>
              <a:t>Add text here</a:t>
            </a:r>
            <a:endParaRPr lang="fr-FR"/>
          </a:p>
        </p:txBody>
      </p:sp>
      <p:sp>
        <p:nvSpPr>
          <p:cNvPr id="17" name="Text Placeholder 7">
            <a:extLst>
              <a:ext uri="{FF2B5EF4-FFF2-40B4-BE49-F238E27FC236}">
                <a16:creationId xmlns:a16="http://schemas.microsoft.com/office/drawing/2014/main" id="{0412E646-4174-4DF3-96E2-80CE03B9D951}"/>
              </a:ext>
            </a:extLst>
          </p:cNvPr>
          <p:cNvSpPr>
            <a:spLocks noGrp="1"/>
          </p:cNvSpPr>
          <p:nvPr>
            <p:ph type="body" sz="quarter" idx="35" hasCustomPrompt="1"/>
          </p:nvPr>
        </p:nvSpPr>
        <p:spPr>
          <a:xfrm>
            <a:off x="517524" y="1359734"/>
            <a:ext cx="3838453" cy="3156232"/>
          </a:xfrm>
          <a:prstGeom prst="rect">
            <a:avLst/>
          </a:prstGeom>
        </p:spPr>
        <p:txBody>
          <a:bodyPr lIns="0" tIns="0" rIns="0" bIns="0">
            <a:normAutofit/>
          </a:bodyPr>
          <a:lstStyle>
            <a:lvl1pPr marL="0" indent="0">
              <a:spcAft>
                <a:spcPts val="1000"/>
              </a:spcAft>
              <a:buClr>
                <a:schemeClr val="accent1"/>
              </a:buClr>
              <a:buFont typeface="Wingdings" panose="05000000000000000000" pitchFamily="2" charset="2"/>
              <a:buNone/>
              <a:defRPr sz="1200" b="0">
                <a:solidFill>
                  <a:schemeClr val="bg2">
                    <a:lumMod val="50000"/>
                  </a:schemeClr>
                </a:solidFill>
              </a:defRPr>
            </a:lvl1pPr>
          </a:lstStyle>
          <a:p>
            <a:pPr lvl="0"/>
            <a:r>
              <a:rPr lang="en-US"/>
              <a:t>Add text here</a:t>
            </a:r>
          </a:p>
        </p:txBody>
      </p:sp>
      <p:sp>
        <p:nvSpPr>
          <p:cNvPr id="21" name="Rectangle 20">
            <a:extLst>
              <a:ext uri="{FF2B5EF4-FFF2-40B4-BE49-F238E27FC236}">
                <a16:creationId xmlns:a16="http://schemas.microsoft.com/office/drawing/2014/main" id="{66D2D7AF-D448-4104-9BB9-BCE99C108544}"/>
              </a:ext>
            </a:extLst>
          </p:cNvPr>
          <p:cNvSpPr/>
          <p:nvPr userDrawn="1"/>
        </p:nvSpPr>
        <p:spPr>
          <a:xfrm>
            <a:off x="0" y="195486"/>
            <a:ext cx="351183" cy="5124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Box 17">
            <a:extLst>
              <a:ext uri="{FF2B5EF4-FFF2-40B4-BE49-F238E27FC236}">
                <a16:creationId xmlns:a16="http://schemas.microsoft.com/office/drawing/2014/main" id="{F05E5252-A4EF-4B1F-A480-AA61A688308C}"/>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bg1"/>
                </a:solidFill>
                <a:latin typeface="Verdana" panose="020B0604030504040204" pitchFamily="34" charset="0"/>
                <a:ea typeface="Verdana" panose="020B0604030504040204" pitchFamily="34" charset="0"/>
              </a:rPr>
              <a:t>│ </a:t>
            </a:r>
            <a:fld id="{DF88D168-6FB1-4268-9486-B07D168000C6}" type="slidenum">
              <a:rPr lang="en-US" sz="900" smtClean="0">
                <a:solidFill>
                  <a:schemeClr val="bg1"/>
                </a:solidFill>
                <a:latin typeface="Verdana" panose="020B0604030504040204" pitchFamily="34" charset="0"/>
                <a:ea typeface="Verdana" panose="020B0604030504040204" pitchFamily="34" charset="0"/>
                <a:cs typeface="Calibri" pitchFamily="34" charset="0"/>
              </a:rPr>
              <a:t>‹#›</a:t>
            </a:fld>
            <a:endParaRPr lang="en-US" sz="900">
              <a:solidFill>
                <a:schemeClr val="bg1"/>
              </a:solidFill>
              <a:latin typeface="Verdana" panose="020B0604030504040204" pitchFamily="34" charset="0"/>
              <a:ea typeface="Verdana" panose="020B0604030504040204" pitchFamily="34" charset="0"/>
              <a:cs typeface="Calibri" pitchFamily="34" charset="0"/>
            </a:endParaRPr>
          </a:p>
        </p:txBody>
      </p:sp>
      <p:sp>
        <p:nvSpPr>
          <p:cNvPr id="28" name="Text Placeholder 6">
            <a:extLst>
              <a:ext uri="{FF2B5EF4-FFF2-40B4-BE49-F238E27FC236}">
                <a16:creationId xmlns:a16="http://schemas.microsoft.com/office/drawing/2014/main" id="{01761D89-7455-412B-ADE8-BA833C613C7D}"/>
              </a:ext>
            </a:extLst>
          </p:cNvPr>
          <p:cNvSpPr>
            <a:spLocks noGrp="1"/>
          </p:cNvSpPr>
          <p:nvPr>
            <p:ph type="body" sz="quarter" idx="34" hasCustomPrompt="1"/>
          </p:nvPr>
        </p:nvSpPr>
        <p:spPr>
          <a:xfrm>
            <a:off x="1967949" y="4832349"/>
            <a:ext cx="6276455" cy="98425"/>
          </a:xfrm>
          <a:prstGeom prst="rect">
            <a:avLst/>
          </a:prstGeom>
        </p:spPr>
        <p:txBody>
          <a:bodyPr lIns="0" tIns="0" rIns="0" bIns="0"/>
          <a:lstStyle>
            <a:lvl1pPr marL="0" indent="0">
              <a:spcAft>
                <a:spcPts val="0"/>
              </a:spcAft>
              <a:buClr>
                <a:schemeClr val="accent6"/>
              </a:buClr>
              <a:buFont typeface="Calibri" panose="020F0502020204030204" pitchFamily="34" charset="0"/>
              <a:buNone/>
              <a:defRPr sz="700" b="0">
                <a:solidFill>
                  <a:schemeClr val="bg2">
                    <a:lumMod val="50000"/>
                  </a:schemeClr>
                </a:solidFill>
              </a:defRPr>
            </a:lvl1pPr>
            <a:lvl2pPr>
              <a:defRPr sz="1050"/>
            </a:lvl2pPr>
            <a:lvl3pPr>
              <a:defRPr sz="900"/>
            </a:lvl3pPr>
            <a:lvl4pPr>
              <a:defRPr sz="700"/>
            </a:lvl4pPr>
            <a:lvl5pPr>
              <a:defRPr sz="700"/>
            </a:lvl5pPr>
          </a:lstStyle>
          <a:p>
            <a:pPr lvl="0"/>
            <a:r>
              <a:rPr lang="en-US"/>
              <a:t>| Add note here</a:t>
            </a:r>
            <a:endParaRPr lang="fr-FR"/>
          </a:p>
        </p:txBody>
      </p:sp>
      <p:sp>
        <p:nvSpPr>
          <p:cNvPr id="19" name="Text Placeholder 6">
            <a:extLst>
              <a:ext uri="{FF2B5EF4-FFF2-40B4-BE49-F238E27FC236}">
                <a16:creationId xmlns:a16="http://schemas.microsoft.com/office/drawing/2014/main" id="{B9E149F2-DCC9-463E-81E1-B6AB1E1B5D47}"/>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0" name="Title Placeholder 8">
            <a:extLst>
              <a:ext uri="{FF2B5EF4-FFF2-40B4-BE49-F238E27FC236}">
                <a16:creationId xmlns:a16="http://schemas.microsoft.com/office/drawing/2014/main" id="{1459A3DC-7F43-4500-963F-20AA80912667}"/>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Tree>
    <p:extLst>
      <p:ext uri="{BB962C8B-B14F-4D97-AF65-F5344CB8AC3E}">
        <p14:creationId xmlns:p14="http://schemas.microsoft.com/office/powerpoint/2010/main" val="4087867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_Picture_Growth_0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C97560F-ACEF-4510-A239-E28530CD239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9511" y="125941"/>
            <a:ext cx="8784977" cy="4883038"/>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632051"/>
            <a:ext cx="9158289" cy="1511449"/>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709A5B8-B943-4649-A725-2DF85E008FDC}"/>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342BC3A3-47E9-4E4B-866E-9FF328149089}"/>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A3D26570-A036-4991-93AE-43E27A0AAA97}"/>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a:p>
        </p:txBody>
      </p:sp>
      <p:sp>
        <p:nvSpPr>
          <p:cNvPr id="19" name="Text Placeholder 14">
            <a:extLst>
              <a:ext uri="{FF2B5EF4-FFF2-40B4-BE49-F238E27FC236}">
                <a16:creationId xmlns:a16="http://schemas.microsoft.com/office/drawing/2014/main" id="{DEF46051-316E-41B8-9A7E-07397D219A78}"/>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a:t>Date here</a:t>
            </a:r>
            <a:endParaRPr lang="fr-FR"/>
          </a:p>
        </p:txBody>
      </p:sp>
      <p:sp>
        <p:nvSpPr>
          <p:cNvPr id="22" name="Title 1">
            <a:extLst>
              <a:ext uri="{FF2B5EF4-FFF2-40B4-BE49-F238E27FC236}">
                <a16:creationId xmlns:a16="http://schemas.microsoft.com/office/drawing/2014/main" id="{A39257E0-7C12-4A32-83D4-FB5149BE7080}"/>
              </a:ext>
            </a:extLst>
          </p:cNvPr>
          <p:cNvSpPr>
            <a:spLocks noGrp="1"/>
          </p:cNvSpPr>
          <p:nvPr>
            <p:ph type="title" hasCustomPrompt="1"/>
          </p:nvPr>
        </p:nvSpPr>
        <p:spPr>
          <a:xfrm>
            <a:off x="571122"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p>
        </p:txBody>
      </p:sp>
      <p:pic>
        <p:nvPicPr>
          <p:cNvPr id="15" name="Picture 14" descr="A picture containing graphical user interface&#10;&#10;Description automatically generated">
            <a:extLst>
              <a:ext uri="{FF2B5EF4-FFF2-40B4-BE49-F238E27FC236}">
                <a16:creationId xmlns:a16="http://schemas.microsoft.com/office/drawing/2014/main" id="{C05130E2-2878-45A6-904F-370D221FCF19}"/>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85355099"/>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Picture_slide_0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9F44EA9-BD23-4F7B-8148-278BBFE77A68}"/>
              </a:ext>
            </a:extLst>
          </p:cNvPr>
          <p:cNvSpPr/>
          <p:nvPr userDrawn="1"/>
        </p:nvSpPr>
        <p:spPr>
          <a:xfrm>
            <a:off x="0" y="3582268"/>
            <a:ext cx="9144000" cy="1561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367E594E-D8FD-4247-9516-90BADEE79708}"/>
              </a:ext>
            </a:extLst>
          </p:cNvPr>
          <p:cNvSpPr>
            <a:spLocks noGrp="1"/>
          </p:cNvSpPr>
          <p:nvPr>
            <p:ph type="pic" sz="quarter" idx="11"/>
          </p:nvPr>
        </p:nvSpPr>
        <p:spPr>
          <a:xfrm>
            <a:off x="0" y="0"/>
            <a:ext cx="2627784" cy="5143500"/>
          </a:xfrm>
          <a:prstGeom prst="rect">
            <a:avLst/>
          </a:prstGeom>
          <a:pattFill prst="pct90">
            <a:fgClr>
              <a:schemeClr val="bg2"/>
            </a:fgClr>
            <a:bgClr>
              <a:schemeClr val="bg1"/>
            </a:bgClr>
          </a:pattFill>
        </p:spPr>
        <p:txBody>
          <a:bodyPr anchor="ctr" anchorCtr="1">
            <a:normAutofit/>
          </a:bodyPr>
          <a:lstStyle>
            <a:lvl1pPr algn="ctr">
              <a:defRPr sz="1050">
                <a:solidFill>
                  <a:srgbClr val="505050"/>
                </a:solidFill>
              </a:defRPr>
            </a:lvl1pPr>
          </a:lstStyle>
          <a:p>
            <a:r>
              <a:rPr lang="en-US"/>
              <a:t>Click icon to add picture</a:t>
            </a:r>
            <a:endParaRPr lang="fr-FR"/>
          </a:p>
        </p:txBody>
      </p:sp>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1" name="Text Placeholder 10">
            <a:extLst>
              <a:ext uri="{FF2B5EF4-FFF2-40B4-BE49-F238E27FC236}">
                <a16:creationId xmlns:a16="http://schemas.microsoft.com/office/drawing/2014/main" id="{2AC0FDB5-8561-4DF9-861E-7B4DDA22F890}"/>
              </a:ext>
            </a:extLst>
          </p:cNvPr>
          <p:cNvSpPr>
            <a:spLocks noGrp="1"/>
          </p:cNvSpPr>
          <p:nvPr>
            <p:ph type="body" sz="quarter" idx="12" hasCustomPrompt="1"/>
          </p:nvPr>
        </p:nvSpPr>
        <p:spPr>
          <a:xfrm>
            <a:off x="3230778" y="268288"/>
            <a:ext cx="5395794" cy="935310"/>
          </a:xfrm>
          <a:prstGeom prst="rect">
            <a:avLst/>
          </a:prstGeom>
        </p:spPr>
        <p:txBody>
          <a:bodyPr lIns="0" tIns="0" rIns="0" bIns="0">
            <a:normAutofit/>
          </a:bodyPr>
          <a:lstStyle>
            <a:lvl1pPr marL="0" indent="0">
              <a:spcAft>
                <a:spcPts val="100"/>
              </a:spcAft>
              <a:defRPr sz="1800" b="1" cap="all" spc="100" baseline="0">
                <a:solidFill>
                  <a:srgbClr val="505050"/>
                </a:solidFill>
              </a:defRPr>
            </a:lvl1pPr>
            <a:lvl2pPr>
              <a:defRPr sz="1800"/>
            </a:lvl2pPr>
            <a:lvl3pPr>
              <a:defRPr sz="1800"/>
            </a:lvl3pPr>
            <a:lvl4pPr>
              <a:defRPr sz="1800"/>
            </a:lvl4pPr>
            <a:lvl5pPr>
              <a:defRPr sz="1800"/>
            </a:lvl5pPr>
          </a:lstStyle>
          <a:p>
            <a:pPr lvl="0"/>
            <a:r>
              <a:rPr lang="en-US"/>
              <a:t>ADD TEXT HERE</a:t>
            </a:r>
            <a:endParaRPr lang="fr-FR"/>
          </a:p>
        </p:txBody>
      </p:sp>
      <p:grpSp>
        <p:nvGrpSpPr>
          <p:cNvPr id="10" name="Group 9">
            <a:extLst>
              <a:ext uri="{FF2B5EF4-FFF2-40B4-BE49-F238E27FC236}">
                <a16:creationId xmlns:a16="http://schemas.microsoft.com/office/drawing/2014/main" id="{42436259-1D52-4283-BEDE-E310ACB09E0F}"/>
              </a:ext>
            </a:extLst>
          </p:cNvPr>
          <p:cNvGrpSpPr/>
          <p:nvPr userDrawn="1"/>
        </p:nvGrpSpPr>
        <p:grpSpPr>
          <a:xfrm>
            <a:off x="3215708" y="3280987"/>
            <a:ext cx="1218966" cy="1284775"/>
            <a:chOff x="518294" y="3201130"/>
            <a:chExt cx="1218966" cy="1284775"/>
          </a:xfrm>
        </p:grpSpPr>
        <p:sp>
          <p:nvSpPr>
            <p:cNvPr id="13" name="Rectangle 12">
              <a:extLst>
                <a:ext uri="{FF2B5EF4-FFF2-40B4-BE49-F238E27FC236}">
                  <a16:creationId xmlns:a16="http://schemas.microsoft.com/office/drawing/2014/main" id="{A92C6B3E-5536-42DC-8BC7-E2D41FC36889}"/>
                </a:ext>
              </a:extLst>
            </p:cNvPr>
            <p:cNvSpPr/>
            <p:nvPr/>
          </p:nvSpPr>
          <p:spPr>
            <a:xfrm>
              <a:off x="533268" y="3281913"/>
              <a:ext cx="1203992" cy="1203992"/>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baseline="30000">
                <a:solidFill>
                  <a:schemeClr val="tx1"/>
                </a:solidFill>
              </a:endParaRPr>
            </a:p>
          </p:txBody>
        </p:sp>
        <p:sp>
          <p:nvSpPr>
            <p:cNvPr id="14" name="Rectangle 13">
              <a:extLst>
                <a:ext uri="{FF2B5EF4-FFF2-40B4-BE49-F238E27FC236}">
                  <a16:creationId xmlns:a16="http://schemas.microsoft.com/office/drawing/2014/main" id="{9EC430B4-440E-4CE9-9C59-8C8F5D002188}"/>
                </a:ext>
              </a:extLst>
            </p:cNvPr>
            <p:cNvSpPr/>
            <p:nvPr/>
          </p:nvSpPr>
          <p:spPr>
            <a:xfrm>
              <a:off x="518294"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5" name="Group 14">
            <a:extLst>
              <a:ext uri="{FF2B5EF4-FFF2-40B4-BE49-F238E27FC236}">
                <a16:creationId xmlns:a16="http://schemas.microsoft.com/office/drawing/2014/main" id="{19AC882D-98ED-4F8E-983E-BC7E4E76D705}"/>
              </a:ext>
            </a:extLst>
          </p:cNvPr>
          <p:cNvGrpSpPr/>
          <p:nvPr userDrawn="1"/>
        </p:nvGrpSpPr>
        <p:grpSpPr>
          <a:xfrm>
            <a:off x="4598608" y="3280987"/>
            <a:ext cx="1224110" cy="1290170"/>
            <a:chOff x="1881302" y="3201130"/>
            <a:chExt cx="1224110" cy="1290170"/>
          </a:xfrm>
        </p:grpSpPr>
        <p:sp>
          <p:nvSpPr>
            <p:cNvPr id="16" name="Rectangle 15">
              <a:extLst>
                <a:ext uri="{FF2B5EF4-FFF2-40B4-BE49-F238E27FC236}">
                  <a16:creationId xmlns:a16="http://schemas.microsoft.com/office/drawing/2014/main" id="{5F5F4B66-7ED8-4C2C-B691-A33B72454A83}"/>
                </a:ext>
              </a:extLst>
            </p:cNvPr>
            <p:cNvSpPr/>
            <p:nvPr/>
          </p:nvSpPr>
          <p:spPr>
            <a:xfrm>
              <a:off x="1901420" y="3287308"/>
              <a:ext cx="1203992" cy="1203992"/>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tx1"/>
                </a:solidFill>
              </a:endParaRPr>
            </a:p>
          </p:txBody>
        </p:sp>
        <p:sp>
          <p:nvSpPr>
            <p:cNvPr id="17" name="Rectangle 16">
              <a:extLst>
                <a:ext uri="{FF2B5EF4-FFF2-40B4-BE49-F238E27FC236}">
                  <a16:creationId xmlns:a16="http://schemas.microsoft.com/office/drawing/2014/main" id="{319E357D-13F3-4D11-9064-16F08B85F524}"/>
                </a:ext>
              </a:extLst>
            </p:cNvPr>
            <p:cNvSpPr/>
            <p:nvPr/>
          </p:nvSpPr>
          <p:spPr>
            <a:xfrm>
              <a:off x="1881302"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grpSp>
        <p:nvGrpSpPr>
          <p:cNvPr id="18" name="Group 17">
            <a:extLst>
              <a:ext uri="{FF2B5EF4-FFF2-40B4-BE49-F238E27FC236}">
                <a16:creationId xmlns:a16="http://schemas.microsoft.com/office/drawing/2014/main" id="{B9D48291-4355-4B1E-B582-1C5612949CE7}"/>
              </a:ext>
            </a:extLst>
          </p:cNvPr>
          <p:cNvGrpSpPr/>
          <p:nvPr userDrawn="1"/>
        </p:nvGrpSpPr>
        <p:grpSpPr>
          <a:xfrm>
            <a:off x="5986652" y="3280987"/>
            <a:ext cx="1229254" cy="1292216"/>
            <a:chOff x="3244310" y="3201130"/>
            <a:chExt cx="1229254" cy="1292216"/>
          </a:xfrm>
        </p:grpSpPr>
        <p:sp>
          <p:nvSpPr>
            <p:cNvPr id="19" name="Rectangle 18">
              <a:extLst>
                <a:ext uri="{FF2B5EF4-FFF2-40B4-BE49-F238E27FC236}">
                  <a16:creationId xmlns:a16="http://schemas.microsoft.com/office/drawing/2014/main" id="{50102BB0-8ECA-4722-8928-400D95E9F212}"/>
                </a:ext>
              </a:extLst>
            </p:cNvPr>
            <p:cNvSpPr/>
            <p:nvPr/>
          </p:nvSpPr>
          <p:spPr>
            <a:xfrm>
              <a:off x="3269572" y="3289354"/>
              <a:ext cx="1203992" cy="1203992"/>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tx1"/>
                </a:solidFill>
              </a:endParaRPr>
            </a:p>
          </p:txBody>
        </p:sp>
        <p:sp>
          <p:nvSpPr>
            <p:cNvPr id="20" name="Rectangle 19">
              <a:extLst>
                <a:ext uri="{FF2B5EF4-FFF2-40B4-BE49-F238E27FC236}">
                  <a16:creationId xmlns:a16="http://schemas.microsoft.com/office/drawing/2014/main" id="{5C999536-EC26-4354-919A-ED1F62B2DD30}"/>
                </a:ext>
              </a:extLst>
            </p:cNvPr>
            <p:cNvSpPr/>
            <p:nvPr/>
          </p:nvSpPr>
          <p:spPr>
            <a:xfrm>
              <a:off x="3244310"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grpSp>
        <p:nvGrpSpPr>
          <p:cNvPr id="21" name="Group 20">
            <a:extLst>
              <a:ext uri="{FF2B5EF4-FFF2-40B4-BE49-F238E27FC236}">
                <a16:creationId xmlns:a16="http://schemas.microsoft.com/office/drawing/2014/main" id="{D6C02119-F52D-4466-ACD5-33736B9CA5DA}"/>
              </a:ext>
            </a:extLst>
          </p:cNvPr>
          <p:cNvGrpSpPr/>
          <p:nvPr userDrawn="1"/>
        </p:nvGrpSpPr>
        <p:grpSpPr>
          <a:xfrm>
            <a:off x="7379841" y="3280987"/>
            <a:ext cx="1230826" cy="1292216"/>
            <a:chOff x="4610890" y="3201130"/>
            <a:chExt cx="1230826" cy="1292216"/>
          </a:xfrm>
        </p:grpSpPr>
        <p:sp>
          <p:nvSpPr>
            <p:cNvPr id="22" name="Rectangle 21">
              <a:extLst>
                <a:ext uri="{FF2B5EF4-FFF2-40B4-BE49-F238E27FC236}">
                  <a16:creationId xmlns:a16="http://schemas.microsoft.com/office/drawing/2014/main" id="{8070F28A-F4B6-4A98-996A-BABEC7C7FBCC}"/>
                </a:ext>
              </a:extLst>
            </p:cNvPr>
            <p:cNvSpPr/>
            <p:nvPr/>
          </p:nvSpPr>
          <p:spPr>
            <a:xfrm>
              <a:off x="4637724" y="3289354"/>
              <a:ext cx="1203992" cy="1203992"/>
            </a:xfrm>
            <a:prstGeom prst="rect">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tx1"/>
                </a:solidFill>
              </a:endParaRPr>
            </a:p>
          </p:txBody>
        </p:sp>
        <p:sp>
          <p:nvSpPr>
            <p:cNvPr id="23" name="Rectangle 22">
              <a:extLst>
                <a:ext uri="{FF2B5EF4-FFF2-40B4-BE49-F238E27FC236}">
                  <a16:creationId xmlns:a16="http://schemas.microsoft.com/office/drawing/2014/main" id="{E221E74C-9EF6-4E61-BADC-0EC520480896}"/>
                </a:ext>
              </a:extLst>
            </p:cNvPr>
            <p:cNvSpPr/>
            <p:nvPr/>
          </p:nvSpPr>
          <p:spPr>
            <a:xfrm>
              <a:off x="4610890" y="3201130"/>
              <a:ext cx="739459" cy="118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sp>
        <p:nvSpPr>
          <p:cNvPr id="6" name="Text Placeholder 5">
            <a:extLst>
              <a:ext uri="{FF2B5EF4-FFF2-40B4-BE49-F238E27FC236}">
                <a16:creationId xmlns:a16="http://schemas.microsoft.com/office/drawing/2014/main" id="{DABE5C64-7E26-4237-B91C-68BAAC623CA1}"/>
              </a:ext>
            </a:extLst>
          </p:cNvPr>
          <p:cNvSpPr>
            <a:spLocks noGrp="1"/>
          </p:cNvSpPr>
          <p:nvPr>
            <p:ph type="body" sz="quarter" idx="13" hasCustomPrompt="1"/>
          </p:nvPr>
        </p:nvSpPr>
        <p:spPr>
          <a:xfrm>
            <a:off x="3312964" y="3435350"/>
            <a:ext cx="1043161" cy="1087438"/>
          </a:xfrm>
          <a:prstGeom prst="rect">
            <a:avLst/>
          </a:prstGeom>
        </p:spPr>
        <p:txBody>
          <a:bodyPr lIns="0" tIns="0" rIns="0" bIns="0" anchor="ctr" anchorCtr="1"/>
          <a:lstStyle>
            <a:lvl1pPr marL="0" indent="0" algn="ctr">
              <a:spcAft>
                <a:spcPts val="0"/>
              </a:spcAft>
              <a:defRPr sz="1000" b="0">
                <a:solidFill>
                  <a:schemeClr val="tx1"/>
                </a:solidFill>
              </a:defRPr>
            </a:lvl1pPr>
          </a:lstStyle>
          <a:p>
            <a:pPr lvl="0"/>
            <a:r>
              <a:rPr lang="en-US"/>
              <a:t>Add text here</a:t>
            </a:r>
            <a:endParaRPr lang="fr-FR"/>
          </a:p>
        </p:txBody>
      </p:sp>
      <p:sp>
        <p:nvSpPr>
          <p:cNvPr id="24" name="Text Placeholder 5">
            <a:extLst>
              <a:ext uri="{FF2B5EF4-FFF2-40B4-BE49-F238E27FC236}">
                <a16:creationId xmlns:a16="http://schemas.microsoft.com/office/drawing/2014/main" id="{E9A3C931-5ED5-4596-8A23-21D6630974E0}"/>
              </a:ext>
            </a:extLst>
          </p:cNvPr>
          <p:cNvSpPr>
            <a:spLocks noGrp="1"/>
          </p:cNvSpPr>
          <p:nvPr>
            <p:ph type="body" sz="quarter" idx="14" hasCustomPrompt="1"/>
          </p:nvPr>
        </p:nvSpPr>
        <p:spPr>
          <a:xfrm>
            <a:off x="4701735" y="3435350"/>
            <a:ext cx="1043119" cy="1087438"/>
          </a:xfrm>
          <a:prstGeom prst="rect">
            <a:avLst/>
          </a:prstGeom>
        </p:spPr>
        <p:txBody>
          <a:bodyPr lIns="0" tIns="0" rIns="0" bIns="0" anchor="ctr" anchorCtr="1"/>
          <a:lstStyle>
            <a:lvl1pPr marL="0" indent="0" algn="ctr">
              <a:spcAft>
                <a:spcPts val="0"/>
              </a:spcAft>
              <a:defRPr sz="1000" b="0">
                <a:solidFill>
                  <a:schemeClr val="tx1"/>
                </a:solidFill>
              </a:defRPr>
            </a:lvl1pPr>
          </a:lstStyle>
          <a:p>
            <a:pPr lvl="0"/>
            <a:r>
              <a:rPr lang="en-US"/>
              <a:t>Add text here</a:t>
            </a:r>
            <a:endParaRPr lang="fr-FR"/>
          </a:p>
        </p:txBody>
      </p:sp>
      <p:sp>
        <p:nvSpPr>
          <p:cNvPr id="25" name="Text Placeholder 5">
            <a:extLst>
              <a:ext uri="{FF2B5EF4-FFF2-40B4-BE49-F238E27FC236}">
                <a16:creationId xmlns:a16="http://schemas.microsoft.com/office/drawing/2014/main" id="{37A2169D-F7D3-455A-8858-A8C3D37D0B68}"/>
              </a:ext>
            </a:extLst>
          </p:cNvPr>
          <p:cNvSpPr>
            <a:spLocks noGrp="1"/>
          </p:cNvSpPr>
          <p:nvPr>
            <p:ph type="body" sz="quarter" idx="15" hasCustomPrompt="1"/>
          </p:nvPr>
        </p:nvSpPr>
        <p:spPr>
          <a:xfrm>
            <a:off x="6092371" y="3435350"/>
            <a:ext cx="1043077" cy="1087438"/>
          </a:xfrm>
          <a:prstGeom prst="rect">
            <a:avLst/>
          </a:prstGeom>
        </p:spPr>
        <p:txBody>
          <a:bodyPr lIns="0" tIns="0" rIns="0" bIns="0" anchor="ctr" anchorCtr="1"/>
          <a:lstStyle>
            <a:lvl1pPr marL="0" indent="0" algn="ctr">
              <a:spcAft>
                <a:spcPts val="0"/>
              </a:spcAft>
              <a:defRPr sz="1000" b="0">
                <a:solidFill>
                  <a:schemeClr val="tx1"/>
                </a:solidFill>
              </a:defRPr>
            </a:lvl1pPr>
          </a:lstStyle>
          <a:p>
            <a:pPr lvl="0"/>
            <a:r>
              <a:rPr lang="en-US"/>
              <a:t>Add text here</a:t>
            </a:r>
            <a:endParaRPr lang="fr-FR"/>
          </a:p>
        </p:txBody>
      </p:sp>
      <p:sp>
        <p:nvSpPr>
          <p:cNvPr id="26" name="Text Placeholder 5">
            <a:extLst>
              <a:ext uri="{FF2B5EF4-FFF2-40B4-BE49-F238E27FC236}">
                <a16:creationId xmlns:a16="http://schemas.microsoft.com/office/drawing/2014/main" id="{B92236D7-F3AA-4D57-BD70-05E39BE8BB67}"/>
              </a:ext>
            </a:extLst>
          </p:cNvPr>
          <p:cNvSpPr>
            <a:spLocks noGrp="1"/>
          </p:cNvSpPr>
          <p:nvPr>
            <p:ph type="body" sz="quarter" idx="16" hasCustomPrompt="1"/>
          </p:nvPr>
        </p:nvSpPr>
        <p:spPr>
          <a:xfrm>
            <a:off x="7481976" y="3435350"/>
            <a:ext cx="1050015" cy="1087438"/>
          </a:xfrm>
          <a:prstGeom prst="rect">
            <a:avLst/>
          </a:prstGeom>
        </p:spPr>
        <p:txBody>
          <a:bodyPr lIns="0" tIns="0" rIns="0" bIns="0" anchor="ctr" anchorCtr="1"/>
          <a:lstStyle>
            <a:lvl1pPr marL="0" indent="0" algn="ctr">
              <a:spcAft>
                <a:spcPts val="0"/>
              </a:spcAft>
              <a:defRPr sz="1000" b="0">
                <a:solidFill>
                  <a:schemeClr val="tx1"/>
                </a:solidFill>
              </a:defRPr>
            </a:lvl1pPr>
          </a:lstStyle>
          <a:p>
            <a:pPr lvl="0"/>
            <a:r>
              <a:rPr lang="en-US"/>
              <a:t>Add text here</a:t>
            </a:r>
            <a:endParaRPr lang="fr-FR"/>
          </a:p>
        </p:txBody>
      </p:sp>
      <p:sp>
        <p:nvSpPr>
          <p:cNvPr id="27" name="Text Placeholder 7">
            <a:extLst>
              <a:ext uri="{FF2B5EF4-FFF2-40B4-BE49-F238E27FC236}">
                <a16:creationId xmlns:a16="http://schemas.microsoft.com/office/drawing/2014/main" id="{EBA175BE-9671-46E7-91DF-F7E39ACC08B5}"/>
              </a:ext>
            </a:extLst>
          </p:cNvPr>
          <p:cNvSpPr>
            <a:spLocks noGrp="1"/>
          </p:cNvSpPr>
          <p:nvPr>
            <p:ph type="body" sz="quarter" idx="35" hasCustomPrompt="1"/>
          </p:nvPr>
        </p:nvSpPr>
        <p:spPr>
          <a:xfrm>
            <a:off x="3230682" y="1359734"/>
            <a:ext cx="5395794" cy="1747311"/>
          </a:xfrm>
          <a:prstGeom prst="rect">
            <a:avLst/>
          </a:prstGeom>
        </p:spPr>
        <p:txBody>
          <a:bodyPr lIns="0" tIns="0" rIns="0" bIns="0">
            <a:normAutofit/>
          </a:bodyPr>
          <a:lstStyle>
            <a:lvl1pPr marL="0" indent="0">
              <a:spcAft>
                <a:spcPts val="1000"/>
              </a:spcAft>
              <a:buClr>
                <a:schemeClr val="tx1"/>
              </a:buClr>
              <a:buFont typeface="Wingdings" panose="05000000000000000000" pitchFamily="2" charset="2"/>
              <a:buNone/>
              <a:defRPr sz="1400" b="0">
                <a:solidFill>
                  <a:schemeClr val="bg2">
                    <a:lumMod val="50000"/>
                  </a:schemeClr>
                </a:solidFill>
              </a:defRPr>
            </a:lvl1pPr>
          </a:lstStyle>
          <a:p>
            <a:pPr lvl="0"/>
            <a:r>
              <a:rPr lang="en-US"/>
              <a:t>Add text here</a:t>
            </a:r>
          </a:p>
          <a:p>
            <a:pPr lvl="0"/>
            <a:endParaRPr lang="en-US"/>
          </a:p>
        </p:txBody>
      </p:sp>
      <p:sp>
        <p:nvSpPr>
          <p:cNvPr id="30" name="Title Placeholder 8">
            <a:extLst>
              <a:ext uri="{FF2B5EF4-FFF2-40B4-BE49-F238E27FC236}">
                <a16:creationId xmlns:a16="http://schemas.microsoft.com/office/drawing/2014/main" id="{6E31DBE8-F51B-4CFD-AF66-C20B8454F825}"/>
              </a:ext>
            </a:extLst>
          </p:cNvPr>
          <p:cNvSpPr>
            <a:spLocks noGrp="1"/>
          </p:cNvSpPr>
          <p:nvPr>
            <p:ph type="title" hasCustomPrompt="1"/>
          </p:nvPr>
        </p:nvSpPr>
        <p:spPr>
          <a:xfrm>
            <a:off x="517524" y="201957"/>
            <a:ext cx="1822228" cy="1468391"/>
          </a:xfrm>
          <a:prstGeom prst="rect">
            <a:avLst/>
          </a:prstGeom>
        </p:spPr>
        <p:txBody>
          <a:bodyPr vert="horz" lIns="0" tIns="45720" rIns="91440" bIns="45720" rtlCol="0" anchor="t">
            <a:normAutofit/>
          </a:bodyPr>
          <a:lstStyle>
            <a:lvl1pPr>
              <a:defRPr sz="2200">
                <a:solidFill>
                  <a:schemeClr val="bg1"/>
                </a:solidFill>
              </a:defRPr>
            </a:lvl1pPr>
          </a:lstStyle>
          <a:p>
            <a:r>
              <a:rPr lang="en-US"/>
              <a:t>Title, 22pt, bold</a:t>
            </a:r>
          </a:p>
        </p:txBody>
      </p:sp>
      <p:sp>
        <p:nvSpPr>
          <p:cNvPr id="31" name="Rectangle 30">
            <a:extLst>
              <a:ext uri="{FF2B5EF4-FFF2-40B4-BE49-F238E27FC236}">
                <a16:creationId xmlns:a16="http://schemas.microsoft.com/office/drawing/2014/main" id="{7757B260-3F49-4431-ACFF-F1F0E23CB0A6}"/>
              </a:ext>
            </a:extLst>
          </p:cNvPr>
          <p:cNvSpPr/>
          <p:nvPr userDrawn="1"/>
        </p:nvSpPr>
        <p:spPr>
          <a:xfrm>
            <a:off x="0" y="195486"/>
            <a:ext cx="351183" cy="512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TextBox 32">
            <a:extLst>
              <a:ext uri="{FF2B5EF4-FFF2-40B4-BE49-F238E27FC236}">
                <a16:creationId xmlns:a16="http://schemas.microsoft.com/office/drawing/2014/main" id="{FFA4CF2D-97B5-42CA-9431-F207290C9DC6}"/>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sp>
        <p:nvSpPr>
          <p:cNvPr id="34" name="Rectangle 33">
            <a:extLst>
              <a:ext uri="{FF2B5EF4-FFF2-40B4-BE49-F238E27FC236}">
                <a16:creationId xmlns:a16="http://schemas.microsoft.com/office/drawing/2014/main" id="{34845DAE-3A7D-4056-8392-78F1D3B3C84A}"/>
              </a:ext>
            </a:extLst>
          </p:cNvPr>
          <p:cNvSpPr/>
          <p:nvPr userDrawn="1"/>
        </p:nvSpPr>
        <p:spPr>
          <a:xfrm>
            <a:off x="2627784" y="1340312"/>
            <a:ext cx="287240" cy="1368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Logo&#10;&#10;Description automatically generated">
            <a:extLst>
              <a:ext uri="{FF2B5EF4-FFF2-40B4-BE49-F238E27FC236}">
                <a16:creationId xmlns:a16="http://schemas.microsoft.com/office/drawing/2014/main" id="{72DD5260-4DAD-4E5B-9844-D2732A947863}"/>
              </a:ext>
            </a:extLst>
          </p:cNvPr>
          <p:cNvPicPr>
            <a:picLocks noChangeAspect="1"/>
          </p:cNvPicPr>
          <p:nvPr userDrawn="1"/>
        </p:nvPicPr>
        <p:blipFill>
          <a:blip r:embed="rId2"/>
          <a:stretch>
            <a:fillRect/>
          </a:stretch>
        </p:blipFill>
        <p:spPr>
          <a:xfrm>
            <a:off x="7497902" y="4723922"/>
            <a:ext cx="892277" cy="320040"/>
          </a:xfrm>
          <a:prstGeom prst="rect">
            <a:avLst/>
          </a:prstGeom>
        </p:spPr>
      </p:pic>
    </p:spTree>
    <p:extLst>
      <p:ext uri="{BB962C8B-B14F-4D97-AF65-F5344CB8AC3E}">
        <p14:creationId xmlns:p14="http://schemas.microsoft.com/office/powerpoint/2010/main" val="8643481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Chart/diagram_slide">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11" name="Text Placeholder 7">
            <a:extLst>
              <a:ext uri="{FF2B5EF4-FFF2-40B4-BE49-F238E27FC236}">
                <a16:creationId xmlns:a16="http://schemas.microsoft.com/office/drawing/2014/main" id="{265260FE-A8A1-479A-971E-C41DD3C4A5BE}"/>
              </a:ext>
            </a:extLst>
          </p:cNvPr>
          <p:cNvSpPr>
            <a:spLocks noGrp="1"/>
          </p:cNvSpPr>
          <p:nvPr>
            <p:ph type="body" sz="quarter" idx="33" hasCustomPrompt="1"/>
          </p:nvPr>
        </p:nvSpPr>
        <p:spPr>
          <a:xfrm>
            <a:off x="4416969" y="1359733"/>
            <a:ext cx="4209505" cy="3269417"/>
          </a:xfrm>
          <a:prstGeom prst="rect">
            <a:avLst/>
          </a:prstGeom>
        </p:spPr>
        <p:txBody>
          <a:bodyPr lIns="0" tIns="0" rIns="0" bIns="0">
            <a:normAutofit/>
          </a:bodyPr>
          <a:lstStyle>
            <a:lvl1pPr marL="171450" indent="-171450">
              <a:spcAft>
                <a:spcPts val="400"/>
              </a:spcAft>
              <a:buClr>
                <a:schemeClr val="tx1"/>
              </a:buClr>
              <a:buFont typeface="Wingdings" panose="05000000000000000000" pitchFamily="2" charset="2"/>
              <a:buChar char="§"/>
              <a:defRPr sz="1400" b="0">
                <a:solidFill>
                  <a:schemeClr val="bg2">
                    <a:lumMod val="50000"/>
                  </a:schemeClr>
                </a:solidFill>
              </a:defRPr>
            </a:lvl1pPr>
            <a:lvl3pPr marL="414000" indent="-180000">
              <a:spcAft>
                <a:spcPts val="400"/>
              </a:spcAft>
              <a:buClr>
                <a:schemeClr val="tx1"/>
              </a:buClr>
              <a:defRPr sz="1200">
                <a:solidFill>
                  <a:schemeClr val="bg2">
                    <a:lumMod val="50000"/>
                  </a:schemeClr>
                </a:solidFill>
              </a:defRPr>
            </a:lvl3pPr>
            <a:lvl4pPr marL="467188" indent="0">
              <a:spcAft>
                <a:spcPts val="400"/>
              </a:spcAft>
              <a:buClr>
                <a:schemeClr val="accent6"/>
              </a:buClr>
              <a:buFont typeface="Wingdings" panose="05000000000000000000" pitchFamily="2" charset="2"/>
              <a:buNone/>
              <a:defRPr sz="1100">
                <a:solidFill>
                  <a:schemeClr val="bg2">
                    <a:lumMod val="50000"/>
                  </a:schemeClr>
                </a:solidFill>
              </a:defRPr>
            </a:lvl4pPr>
            <a:lvl5pPr marL="803275" indent="-144000">
              <a:spcAft>
                <a:spcPts val="400"/>
              </a:spcAft>
              <a:buClr>
                <a:schemeClr val="accent6"/>
              </a:buClr>
              <a:buFont typeface="Calibri" panose="020F0502020204030204" pitchFamily="34" charset="0"/>
              <a:buChar char="–"/>
              <a:defRPr sz="1050">
                <a:solidFill>
                  <a:schemeClr val="bg2">
                    <a:lumMod val="50000"/>
                  </a:schemeClr>
                </a:solidFill>
              </a:defRPr>
            </a:lvl5pPr>
          </a:lstStyle>
          <a:p>
            <a:pPr lvl="0"/>
            <a:r>
              <a:rPr lang="en-US"/>
              <a:t>Add text here</a:t>
            </a:r>
          </a:p>
          <a:p>
            <a:pPr lvl="2"/>
            <a:r>
              <a:rPr lang="en-US"/>
              <a:t>Add text here</a:t>
            </a:r>
          </a:p>
          <a:p>
            <a:pPr lvl="3"/>
            <a:r>
              <a:rPr lang="en-US"/>
              <a:t>Add text here</a:t>
            </a:r>
          </a:p>
          <a:p>
            <a:pPr lvl="4"/>
            <a:r>
              <a:rPr lang="en-US"/>
              <a:t>Add text here</a:t>
            </a:r>
          </a:p>
        </p:txBody>
      </p:sp>
      <p:sp>
        <p:nvSpPr>
          <p:cNvPr id="8" name="Chart Placeholder 7">
            <a:extLst>
              <a:ext uri="{FF2B5EF4-FFF2-40B4-BE49-F238E27FC236}">
                <a16:creationId xmlns:a16="http://schemas.microsoft.com/office/drawing/2014/main" id="{C4682987-B103-4081-BAB3-F35E959E24DE}"/>
              </a:ext>
            </a:extLst>
          </p:cNvPr>
          <p:cNvSpPr>
            <a:spLocks noGrp="1"/>
          </p:cNvSpPr>
          <p:nvPr>
            <p:ph type="chart" sz="quarter" idx="35" hasCustomPrompt="1"/>
          </p:nvPr>
        </p:nvSpPr>
        <p:spPr>
          <a:xfrm>
            <a:off x="517526" y="1360488"/>
            <a:ext cx="3694434" cy="3269124"/>
          </a:xfrm>
          <a:prstGeom prst="rect">
            <a:avLst/>
          </a:prstGeom>
          <a:pattFill prst="pct90">
            <a:fgClr>
              <a:schemeClr val="bg2"/>
            </a:fgClr>
            <a:bgClr>
              <a:schemeClr val="bg1"/>
            </a:bgClr>
          </a:pattFill>
        </p:spPr>
        <p:txBody>
          <a:bodyPr anchor="ctr" anchorCtr="0">
            <a:normAutofit/>
          </a:bodyPr>
          <a:lstStyle>
            <a:lvl1pPr algn="ctr">
              <a:defRPr sz="1000">
                <a:solidFill>
                  <a:schemeClr val="bg2">
                    <a:lumMod val="50000"/>
                  </a:schemeClr>
                </a:solidFill>
              </a:defRPr>
            </a:lvl1pPr>
          </a:lstStyle>
          <a:p>
            <a:r>
              <a:rPr lang="en-US"/>
              <a:t>Chart</a:t>
            </a:r>
            <a:endParaRPr lang="fr-FR"/>
          </a:p>
        </p:txBody>
      </p:sp>
      <p:sp>
        <p:nvSpPr>
          <p:cNvPr id="9" name="Text Placeholder 6">
            <a:extLst>
              <a:ext uri="{FF2B5EF4-FFF2-40B4-BE49-F238E27FC236}">
                <a16:creationId xmlns:a16="http://schemas.microsoft.com/office/drawing/2014/main" id="{600047CB-513A-44E8-947C-AA7DD4EA76A6}"/>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10" name="Title Placeholder 8">
            <a:extLst>
              <a:ext uri="{FF2B5EF4-FFF2-40B4-BE49-F238E27FC236}">
                <a16:creationId xmlns:a16="http://schemas.microsoft.com/office/drawing/2014/main" id="{B4CAD741-AE0C-4A44-A309-C2465C380F12}"/>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pic>
        <p:nvPicPr>
          <p:cNvPr id="12" name="Picture 11">
            <a:extLst>
              <a:ext uri="{FF2B5EF4-FFF2-40B4-BE49-F238E27FC236}">
                <a16:creationId xmlns:a16="http://schemas.microsoft.com/office/drawing/2014/main" id="{8587A6CE-6D02-4C5E-AD38-FA4A06888363}"/>
              </a:ext>
            </a:extLst>
          </p:cNvPr>
          <p:cNvPicPr>
            <a:picLocks noChangeAspect="1"/>
          </p:cNvPicPr>
          <p:nvPr userDrawn="1"/>
        </p:nvPicPr>
        <p:blipFill>
          <a:blip r:embed="rId2"/>
          <a:stretch>
            <a:fillRect/>
          </a:stretch>
        </p:blipFill>
        <p:spPr>
          <a:xfrm>
            <a:off x="175591" y="4689730"/>
            <a:ext cx="1903761" cy="405328"/>
          </a:xfrm>
          <a:prstGeom prst="rect">
            <a:avLst/>
          </a:prstGeom>
        </p:spPr>
      </p:pic>
    </p:spTree>
    <p:extLst>
      <p:ext uri="{BB962C8B-B14F-4D97-AF65-F5344CB8AC3E}">
        <p14:creationId xmlns:p14="http://schemas.microsoft.com/office/powerpoint/2010/main" val="27712368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Key figures_circl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8" name="TextBox 7">
            <a:extLst>
              <a:ext uri="{FF2B5EF4-FFF2-40B4-BE49-F238E27FC236}">
                <a16:creationId xmlns:a16="http://schemas.microsoft.com/office/drawing/2014/main" id="{645AC454-B526-4814-8A4F-682C63048213}"/>
              </a:ext>
            </a:extLst>
          </p:cNvPr>
          <p:cNvSpPr txBox="1"/>
          <p:nvPr userDrawn="1"/>
        </p:nvSpPr>
        <p:spPr>
          <a:xfrm>
            <a:off x="2520833" y="4526019"/>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a:latin typeface="Calibri" panose="020F0502020204030204" pitchFamily="34" charset="0"/>
                <a:ea typeface="Cambria" panose="02040503050406030204" pitchFamily="18" charset="0"/>
              </a:rPr>
              <a:t>01</a:t>
            </a:r>
          </a:p>
        </p:txBody>
      </p:sp>
      <p:sp>
        <p:nvSpPr>
          <p:cNvPr id="10" name="TextBox 9">
            <a:extLst>
              <a:ext uri="{FF2B5EF4-FFF2-40B4-BE49-F238E27FC236}">
                <a16:creationId xmlns:a16="http://schemas.microsoft.com/office/drawing/2014/main" id="{F78FD003-A43D-46D7-9F00-D9DFCB0C0C68}"/>
              </a:ext>
            </a:extLst>
          </p:cNvPr>
          <p:cNvSpPr txBox="1"/>
          <p:nvPr userDrawn="1"/>
        </p:nvSpPr>
        <p:spPr>
          <a:xfrm>
            <a:off x="3198798" y="3656288"/>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a:solidFill>
                  <a:schemeClr val="accent4"/>
                </a:solidFill>
                <a:latin typeface="Calibri" panose="020F0502020204030204" pitchFamily="34" charset="0"/>
                <a:ea typeface="Cambria" panose="02040503050406030204" pitchFamily="18" charset="0"/>
              </a:rPr>
              <a:t>02</a:t>
            </a:r>
          </a:p>
        </p:txBody>
      </p:sp>
      <p:sp>
        <p:nvSpPr>
          <p:cNvPr id="11" name="TextBox 10">
            <a:extLst>
              <a:ext uri="{FF2B5EF4-FFF2-40B4-BE49-F238E27FC236}">
                <a16:creationId xmlns:a16="http://schemas.microsoft.com/office/drawing/2014/main" id="{8D75C692-68F4-4136-A44F-1B20396FBC21}"/>
              </a:ext>
            </a:extLst>
          </p:cNvPr>
          <p:cNvSpPr txBox="1"/>
          <p:nvPr userDrawn="1"/>
        </p:nvSpPr>
        <p:spPr>
          <a:xfrm>
            <a:off x="4214229" y="3356048"/>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a:solidFill>
                  <a:schemeClr val="accent1"/>
                </a:solidFill>
                <a:latin typeface="Calibri" panose="020F0502020204030204" pitchFamily="34" charset="0"/>
                <a:ea typeface="Cambria" panose="02040503050406030204" pitchFamily="18" charset="0"/>
              </a:rPr>
              <a:t>03</a:t>
            </a:r>
          </a:p>
        </p:txBody>
      </p:sp>
      <p:sp>
        <p:nvSpPr>
          <p:cNvPr id="12" name="TextBox 11">
            <a:extLst>
              <a:ext uri="{FF2B5EF4-FFF2-40B4-BE49-F238E27FC236}">
                <a16:creationId xmlns:a16="http://schemas.microsoft.com/office/drawing/2014/main" id="{C313DE10-35DB-4130-8524-190AE89AFAFE}"/>
              </a:ext>
            </a:extLst>
          </p:cNvPr>
          <p:cNvSpPr txBox="1"/>
          <p:nvPr userDrawn="1"/>
        </p:nvSpPr>
        <p:spPr>
          <a:xfrm>
            <a:off x="5081211" y="3632871"/>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a:solidFill>
                  <a:schemeClr val="accent2"/>
                </a:solidFill>
                <a:latin typeface="Calibri" panose="020F0502020204030204" pitchFamily="34" charset="0"/>
                <a:ea typeface="Cambria" panose="02040503050406030204" pitchFamily="18" charset="0"/>
              </a:rPr>
              <a:t>04</a:t>
            </a:r>
          </a:p>
        </p:txBody>
      </p:sp>
      <p:sp>
        <p:nvSpPr>
          <p:cNvPr id="13" name="TextBox 12">
            <a:extLst>
              <a:ext uri="{FF2B5EF4-FFF2-40B4-BE49-F238E27FC236}">
                <a16:creationId xmlns:a16="http://schemas.microsoft.com/office/drawing/2014/main" id="{6E944B4C-AF7E-409D-B280-9372D958C854}"/>
              </a:ext>
            </a:extLst>
          </p:cNvPr>
          <p:cNvSpPr txBox="1"/>
          <p:nvPr userDrawn="1"/>
        </p:nvSpPr>
        <p:spPr>
          <a:xfrm>
            <a:off x="5615708" y="4253328"/>
            <a:ext cx="371953" cy="369332"/>
          </a:xfrm>
          <a:prstGeom prst="rect">
            <a:avLst/>
          </a:prstGeom>
          <a:noFill/>
        </p:spPr>
        <p:txBody>
          <a:bodyPr wrap="square" lIns="0" tIns="0" rIns="0" bIns="0" rtlCol="0">
            <a:spAutoFit/>
          </a:bodyPr>
          <a:lstStyle/>
          <a:p>
            <a:pPr algn="ctr">
              <a:spcAft>
                <a:spcPts val="1000"/>
              </a:spcAft>
              <a:buClr>
                <a:srgbClr val="79D100"/>
              </a:buClr>
            </a:pPr>
            <a:r>
              <a:rPr lang="en-GB" sz="2400" spc="100">
                <a:solidFill>
                  <a:schemeClr val="accent3"/>
                </a:solidFill>
                <a:latin typeface="Calibri" panose="020F0502020204030204" pitchFamily="34" charset="0"/>
                <a:ea typeface="Cambria" panose="02040503050406030204" pitchFamily="18" charset="0"/>
              </a:rPr>
              <a:t>05</a:t>
            </a:r>
          </a:p>
        </p:txBody>
      </p:sp>
      <p:grpSp>
        <p:nvGrpSpPr>
          <p:cNvPr id="14" name="Graphic 1">
            <a:extLst>
              <a:ext uri="{FF2B5EF4-FFF2-40B4-BE49-F238E27FC236}">
                <a16:creationId xmlns:a16="http://schemas.microsoft.com/office/drawing/2014/main" id="{ED53642A-277D-492E-9FDD-72DE7EB8D0AC}"/>
              </a:ext>
            </a:extLst>
          </p:cNvPr>
          <p:cNvGrpSpPr/>
          <p:nvPr userDrawn="1"/>
        </p:nvGrpSpPr>
        <p:grpSpPr>
          <a:xfrm>
            <a:off x="827584" y="999390"/>
            <a:ext cx="7711004" cy="4148737"/>
            <a:chOff x="827584" y="999390"/>
            <a:chExt cx="7711004" cy="4148737"/>
          </a:xfrm>
        </p:grpSpPr>
        <p:sp>
          <p:nvSpPr>
            <p:cNvPr id="15" name="Freeform: Shape 14">
              <a:extLst>
                <a:ext uri="{FF2B5EF4-FFF2-40B4-BE49-F238E27FC236}">
                  <a16:creationId xmlns:a16="http://schemas.microsoft.com/office/drawing/2014/main" id="{95D78539-8E71-4740-B624-4415FDFD8D11}"/>
                </a:ext>
              </a:extLst>
            </p:cNvPr>
            <p:cNvSpPr/>
            <p:nvPr/>
          </p:nvSpPr>
          <p:spPr>
            <a:xfrm>
              <a:off x="3368088" y="1669934"/>
              <a:ext cx="4257343" cy="3464521"/>
            </a:xfrm>
            <a:custGeom>
              <a:avLst/>
              <a:gdLst>
                <a:gd name="connsiteX0" fmla="*/ 1253092 w 4257343"/>
                <a:gd name="connsiteY0" fmla="*/ 2264307 h 3464521"/>
                <a:gd name="connsiteX1" fmla="*/ 1963482 w 4257343"/>
                <a:gd name="connsiteY1" fmla="*/ 2494986 h 3464521"/>
                <a:gd name="connsiteX2" fmla="*/ 1963374 w 4257343"/>
                <a:gd name="connsiteY2" fmla="*/ 2495094 h 3464521"/>
                <a:gd name="connsiteX3" fmla="*/ 1974452 w 4257343"/>
                <a:gd name="connsiteY3" fmla="*/ 2502805 h 3464521"/>
                <a:gd name="connsiteX4" fmla="*/ 1974560 w 4257343"/>
                <a:gd name="connsiteY4" fmla="*/ 2502805 h 3464521"/>
                <a:gd name="connsiteX5" fmla="*/ 1974560 w 4257343"/>
                <a:gd name="connsiteY5" fmla="*/ 2502805 h 3464521"/>
                <a:gd name="connsiteX6" fmla="*/ 1985747 w 4257343"/>
                <a:gd name="connsiteY6" fmla="*/ 2510516 h 3464521"/>
                <a:gd name="connsiteX7" fmla="*/ 2928009 w 4257343"/>
                <a:gd name="connsiteY7" fmla="*/ 1154031 h 3464521"/>
                <a:gd name="connsiteX8" fmla="*/ 2922797 w 4257343"/>
                <a:gd name="connsiteY8" fmla="*/ 1146320 h 3464521"/>
                <a:gd name="connsiteX9" fmla="*/ 2831025 w 4257343"/>
                <a:gd name="connsiteY9" fmla="*/ 533675 h 3464521"/>
                <a:gd name="connsiteX10" fmla="*/ 3180518 w 4257343"/>
                <a:gd name="connsiteY10" fmla="*/ 110982 h 3464521"/>
                <a:gd name="connsiteX11" fmla="*/ 3726587 w 4257343"/>
                <a:gd name="connsiteY11" fmla="*/ 59286 h 3464521"/>
                <a:gd name="connsiteX12" fmla="*/ 4201085 w 4257343"/>
                <a:gd name="connsiteY12" fmla="*/ 954848 h 3464521"/>
                <a:gd name="connsiteX13" fmla="*/ 3639594 w 4257343"/>
                <a:gd name="connsiteY13" fmla="*/ 1450307 h 3464521"/>
                <a:gd name="connsiteX14" fmla="*/ 3644264 w 4257343"/>
                <a:gd name="connsiteY14" fmla="*/ 1477024 h 3464521"/>
                <a:gd name="connsiteX15" fmla="*/ 4227042 w 4257343"/>
                <a:gd name="connsiteY15" fmla="*/ 962776 h 3464521"/>
                <a:gd name="connsiteX16" fmla="*/ 3734624 w 4257343"/>
                <a:gd name="connsiteY16" fmla="*/ 33220 h 3464521"/>
                <a:gd name="connsiteX17" fmla="*/ 3167919 w 4257343"/>
                <a:gd name="connsiteY17" fmla="*/ 86872 h 3464521"/>
                <a:gd name="connsiteX18" fmla="*/ 2805176 w 4257343"/>
                <a:gd name="connsiteY18" fmla="*/ 525639 h 3464521"/>
                <a:gd name="connsiteX19" fmla="*/ 2895211 w 4257343"/>
                <a:gd name="connsiteY19" fmla="*/ 1153705 h 3464521"/>
                <a:gd name="connsiteX20" fmla="*/ 1988353 w 4257343"/>
                <a:gd name="connsiteY20" fmla="*/ 2459254 h 3464521"/>
                <a:gd name="connsiteX21" fmla="*/ 1253201 w 4257343"/>
                <a:gd name="connsiteY21" fmla="*/ 2220756 h 3464521"/>
                <a:gd name="connsiteX22" fmla="*/ 0 w 4257343"/>
                <a:gd name="connsiteY22" fmla="*/ 3473957 h 3464521"/>
                <a:gd name="connsiteX23" fmla="*/ 43442 w 4257343"/>
                <a:gd name="connsiteY23" fmla="*/ 3473957 h 3464521"/>
                <a:gd name="connsiteX24" fmla="*/ 1253092 w 4257343"/>
                <a:gd name="connsiteY24" fmla="*/ 2264307 h 346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57343" h="3464521">
                  <a:moveTo>
                    <a:pt x="1253092" y="2264307"/>
                  </a:moveTo>
                  <a:cubicBezTo>
                    <a:pt x="1510814" y="2264307"/>
                    <a:pt x="1756045" y="2344132"/>
                    <a:pt x="1963482" y="2494986"/>
                  </a:cubicBezTo>
                  <a:lnTo>
                    <a:pt x="1963374" y="2495094"/>
                  </a:lnTo>
                  <a:lnTo>
                    <a:pt x="1974452" y="2502805"/>
                  </a:lnTo>
                  <a:cubicBezTo>
                    <a:pt x="1974452" y="2502805"/>
                    <a:pt x="1974452" y="2502805"/>
                    <a:pt x="1974560" y="2502805"/>
                  </a:cubicBezTo>
                  <a:lnTo>
                    <a:pt x="1974560" y="2502805"/>
                  </a:lnTo>
                  <a:lnTo>
                    <a:pt x="1985747" y="2510516"/>
                  </a:lnTo>
                  <a:lnTo>
                    <a:pt x="2928009" y="1154031"/>
                  </a:lnTo>
                  <a:lnTo>
                    <a:pt x="2922797" y="1146320"/>
                  </a:lnTo>
                  <a:cubicBezTo>
                    <a:pt x="2800398" y="965492"/>
                    <a:pt x="2766947" y="742198"/>
                    <a:pt x="2831025" y="533675"/>
                  </a:cubicBezTo>
                  <a:cubicBezTo>
                    <a:pt x="2887282" y="350675"/>
                    <a:pt x="3011419" y="200582"/>
                    <a:pt x="3180518" y="110982"/>
                  </a:cubicBezTo>
                  <a:cubicBezTo>
                    <a:pt x="3349725" y="21382"/>
                    <a:pt x="3543587" y="3028"/>
                    <a:pt x="3726587" y="59286"/>
                  </a:cubicBezTo>
                  <a:cubicBezTo>
                    <a:pt x="4104318" y="175385"/>
                    <a:pt x="4317185" y="577226"/>
                    <a:pt x="4201085" y="954848"/>
                  </a:cubicBezTo>
                  <a:cubicBezTo>
                    <a:pt x="4121477" y="1213547"/>
                    <a:pt x="3906329" y="1403498"/>
                    <a:pt x="3639594" y="1450307"/>
                  </a:cubicBezTo>
                  <a:lnTo>
                    <a:pt x="3644264" y="1477024"/>
                  </a:lnTo>
                  <a:cubicBezTo>
                    <a:pt x="3921208" y="1428369"/>
                    <a:pt x="4144502" y="1231250"/>
                    <a:pt x="4227042" y="962776"/>
                  </a:cubicBezTo>
                  <a:cubicBezTo>
                    <a:pt x="4347594" y="570710"/>
                    <a:pt x="4126691" y="153773"/>
                    <a:pt x="3734624" y="33220"/>
                  </a:cubicBezTo>
                  <a:cubicBezTo>
                    <a:pt x="3544781" y="-25209"/>
                    <a:pt x="3343427" y="-6095"/>
                    <a:pt x="3167919" y="86872"/>
                  </a:cubicBezTo>
                  <a:cubicBezTo>
                    <a:pt x="2992304" y="179838"/>
                    <a:pt x="2863498" y="335687"/>
                    <a:pt x="2805176" y="525639"/>
                  </a:cubicBezTo>
                  <a:cubicBezTo>
                    <a:pt x="2739579" y="739049"/>
                    <a:pt x="2772378" y="967447"/>
                    <a:pt x="2895211" y="1153705"/>
                  </a:cubicBezTo>
                  <a:lnTo>
                    <a:pt x="1988353" y="2459254"/>
                  </a:lnTo>
                  <a:cubicBezTo>
                    <a:pt x="1773640" y="2303297"/>
                    <a:pt x="1519828" y="2220756"/>
                    <a:pt x="1253201" y="2220756"/>
                  </a:cubicBezTo>
                  <a:cubicBezTo>
                    <a:pt x="562252" y="2220756"/>
                    <a:pt x="0" y="2782899"/>
                    <a:pt x="0" y="3473957"/>
                  </a:cubicBezTo>
                  <a:lnTo>
                    <a:pt x="43442" y="3473957"/>
                  </a:lnTo>
                  <a:cubicBezTo>
                    <a:pt x="43442" y="2807010"/>
                    <a:pt x="586145" y="2264307"/>
                    <a:pt x="1253092" y="2264307"/>
                  </a:cubicBezTo>
                  <a:close/>
                </a:path>
              </a:pathLst>
            </a:custGeom>
            <a:solidFill>
              <a:schemeClr val="accent2"/>
            </a:solidFill>
            <a:ln w="10853" cap="flat">
              <a:noFill/>
              <a:prstDash val="solid"/>
              <a:miter/>
            </a:ln>
          </p:spPr>
          <p:txBody>
            <a:bodyPr rtlCol="0" anchor="ctr"/>
            <a:lstStyle/>
            <a:p>
              <a:endParaRPr lang="fr-FR"/>
            </a:p>
          </p:txBody>
        </p:sp>
        <p:sp>
          <p:nvSpPr>
            <p:cNvPr id="16" name="Freeform: Shape 15">
              <a:extLst>
                <a:ext uri="{FF2B5EF4-FFF2-40B4-BE49-F238E27FC236}">
                  <a16:creationId xmlns:a16="http://schemas.microsoft.com/office/drawing/2014/main" id="{DA6AA376-B858-4FE1-91D1-9DE122E70431}"/>
                </a:ext>
              </a:extLst>
            </p:cNvPr>
            <p:cNvSpPr/>
            <p:nvPr/>
          </p:nvSpPr>
          <p:spPr>
            <a:xfrm>
              <a:off x="3213977" y="999501"/>
              <a:ext cx="2411046" cy="4137876"/>
            </a:xfrm>
            <a:custGeom>
              <a:avLst/>
              <a:gdLst>
                <a:gd name="connsiteX0" fmla="*/ 1407204 w 2411046"/>
                <a:gd name="connsiteY0" fmla="*/ 2780846 h 4137876"/>
                <a:gd name="connsiteX1" fmla="*/ 1407204 w 2411046"/>
                <a:gd name="connsiteY1" fmla="*/ 2780738 h 4137876"/>
                <a:gd name="connsiteX2" fmla="*/ 1421214 w 2411046"/>
                <a:gd name="connsiteY2" fmla="*/ 2780846 h 4137876"/>
                <a:gd name="connsiteX3" fmla="*/ 1426102 w 2411046"/>
                <a:gd name="connsiteY3" fmla="*/ 1415130 h 4137876"/>
                <a:gd name="connsiteX4" fmla="*/ 1417413 w 2411046"/>
                <a:gd name="connsiteY4" fmla="*/ 1411763 h 4137876"/>
                <a:gd name="connsiteX5" fmla="*/ 993851 w 2411046"/>
                <a:gd name="connsiteY5" fmla="*/ 959746 h 4137876"/>
                <a:gd name="connsiteX6" fmla="*/ 1461290 w 2411046"/>
                <a:gd name="connsiteY6" fmla="*/ 60491 h 4137876"/>
                <a:gd name="connsiteX7" fmla="*/ 2360545 w 2411046"/>
                <a:gd name="connsiteY7" fmla="*/ 527930 h 4137876"/>
                <a:gd name="connsiteX8" fmla="*/ 2179934 w 2411046"/>
                <a:gd name="connsiteY8" fmla="*/ 1254719 h 4137876"/>
                <a:gd name="connsiteX9" fmla="*/ 2199048 w 2411046"/>
                <a:gd name="connsiteY9" fmla="*/ 1274051 h 4137876"/>
                <a:gd name="connsiteX10" fmla="*/ 2386393 w 2411046"/>
                <a:gd name="connsiteY10" fmla="*/ 519784 h 4137876"/>
                <a:gd name="connsiteX11" fmla="*/ 1453036 w 2411046"/>
                <a:gd name="connsiteY11" fmla="*/ 34643 h 4137876"/>
                <a:gd name="connsiteX12" fmla="*/ 967894 w 2411046"/>
                <a:gd name="connsiteY12" fmla="*/ 968000 h 4137876"/>
                <a:gd name="connsiteX13" fmla="*/ 1398841 w 2411046"/>
                <a:gd name="connsiteY13" fmla="*/ 1433701 h 4137876"/>
                <a:gd name="connsiteX14" fmla="*/ 1394171 w 2411046"/>
                <a:gd name="connsiteY14" fmla="*/ 2737730 h 4137876"/>
                <a:gd name="connsiteX15" fmla="*/ 0 w 2411046"/>
                <a:gd name="connsiteY15" fmla="*/ 4144608 h 4137876"/>
                <a:gd name="connsiteX16" fmla="*/ 43442 w 2411046"/>
                <a:gd name="connsiteY16" fmla="*/ 4144608 h 4137876"/>
                <a:gd name="connsiteX17" fmla="*/ 1407204 w 2411046"/>
                <a:gd name="connsiteY17" fmla="*/ 2780846 h 413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11046" h="4137876">
                  <a:moveTo>
                    <a:pt x="1407204" y="2780846"/>
                  </a:moveTo>
                  <a:lnTo>
                    <a:pt x="1407204" y="2780738"/>
                  </a:lnTo>
                  <a:lnTo>
                    <a:pt x="1421214" y="2780846"/>
                  </a:lnTo>
                  <a:lnTo>
                    <a:pt x="1426102" y="1415130"/>
                  </a:lnTo>
                  <a:lnTo>
                    <a:pt x="1417413" y="1411763"/>
                  </a:lnTo>
                  <a:cubicBezTo>
                    <a:pt x="1213886" y="1332481"/>
                    <a:pt x="1059557" y="1167726"/>
                    <a:pt x="993851" y="959746"/>
                  </a:cubicBezTo>
                  <a:cubicBezTo>
                    <a:pt x="874819" y="582993"/>
                    <a:pt x="1084536" y="179523"/>
                    <a:pt x="1461290" y="60491"/>
                  </a:cubicBezTo>
                  <a:cubicBezTo>
                    <a:pt x="1838043" y="-58541"/>
                    <a:pt x="2241513" y="151177"/>
                    <a:pt x="2360545" y="527930"/>
                  </a:cubicBezTo>
                  <a:cubicBezTo>
                    <a:pt x="2442108" y="786086"/>
                    <a:pt x="2372926" y="1064551"/>
                    <a:pt x="2179934" y="1254719"/>
                  </a:cubicBezTo>
                  <a:lnTo>
                    <a:pt x="2199048" y="1274051"/>
                  </a:lnTo>
                  <a:cubicBezTo>
                    <a:pt x="2399317" y="1076714"/>
                    <a:pt x="2471106" y="787606"/>
                    <a:pt x="2386393" y="519784"/>
                  </a:cubicBezTo>
                  <a:cubicBezTo>
                    <a:pt x="2262800" y="128695"/>
                    <a:pt x="1844233" y="-88950"/>
                    <a:pt x="1453036" y="34643"/>
                  </a:cubicBezTo>
                  <a:cubicBezTo>
                    <a:pt x="1061947" y="158236"/>
                    <a:pt x="844301" y="576911"/>
                    <a:pt x="967894" y="968000"/>
                  </a:cubicBezTo>
                  <a:cubicBezTo>
                    <a:pt x="1035121" y="1180867"/>
                    <a:pt x="1191948" y="1350184"/>
                    <a:pt x="1398841" y="1433701"/>
                  </a:cubicBezTo>
                  <a:lnTo>
                    <a:pt x="1394171" y="2737730"/>
                  </a:lnTo>
                  <a:cubicBezTo>
                    <a:pt x="624265" y="2744681"/>
                    <a:pt x="0" y="3373073"/>
                    <a:pt x="0" y="4144608"/>
                  </a:cubicBezTo>
                  <a:lnTo>
                    <a:pt x="43442" y="4144608"/>
                  </a:lnTo>
                  <a:cubicBezTo>
                    <a:pt x="43551" y="3392513"/>
                    <a:pt x="655327" y="2780846"/>
                    <a:pt x="1407204" y="2780846"/>
                  </a:cubicBezTo>
                  <a:close/>
                </a:path>
              </a:pathLst>
            </a:custGeom>
            <a:solidFill>
              <a:schemeClr val="accent5"/>
            </a:solidFill>
            <a:ln w="10853" cap="flat">
              <a:noFill/>
              <a:prstDash val="solid"/>
              <a:miter/>
            </a:ln>
          </p:spPr>
          <p:txBody>
            <a:bodyPr rtlCol="0" anchor="ctr"/>
            <a:lstStyle/>
            <a:p>
              <a:endParaRPr lang="fr-FR"/>
            </a:p>
          </p:txBody>
        </p:sp>
        <p:sp>
          <p:nvSpPr>
            <p:cNvPr id="17" name="Freeform: Shape 16">
              <a:extLst>
                <a:ext uri="{FF2B5EF4-FFF2-40B4-BE49-F238E27FC236}">
                  <a16:creationId xmlns:a16="http://schemas.microsoft.com/office/drawing/2014/main" id="{D43C373D-67EB-4305-9CB8-4EC37D301245}"/>
                </a:ext>
              </a:extLst>
            </p:cNvPr>
            <p:cNvSpPr/>
            <p:nvPr/>
          </p:nvSpPr>
          <p:spPr>
            <a:xfrm>
              <a:off x="1958241" y="1392397"/>
              <a:ext cx="1781133" cy="3746896"/>
            </a:xfrm>
            <a:custGeom>
              <a:avLst/>
              <a:gdLst>
                <a:gd name="connsiteX0" fmla="*/ 1760101 w 1781133"/>
                <a:gd name="connsiteY0" fmla="*/ 2531853 h 3746895"/>
                <a:gd name="connsiteX1" fmla="*/ 1760101 w 1781133"/>
                <a:gd name="connsiteY1" fmla="*/ 2531853 h 3746895"/>
                <a:gd name="connsiteX2" fmla="*/ 1770636 w 1781133"/>
                <a:gd name="connsiteY2" fmla="*/ 2524033 h 3746895"/>
                <a:gd name="connsiteX3" fmla="*/ 1770962 w 1781133"/>
                <a:gd name="connsiteY3" fmla="*/ 2523707 h 3746895"/>
                <a:gd name="connsiteX4" fmla="*/ 1770962 w 1781133"/>
                <a:gd name="connsiteY4" fmla="*/ 2523707 h 3746895"/>
                <a:gd name="connsiteX5" fmla="*/ 1781714 w 1781133"/>
                <a:gd name="connsiteY5" fmla="*/ 2515453 h 3746895"/>
                <a:gd name="connsiteX6" fmla="*/ 953704 w 1781133"/>
                <a:gd name="connsiteY6" fmla="*/ 1429397 h 3746895"/>
                <a:gd name="connsiteX7" fmla="*/ 944798 w 1781133"/>
                <a:gd name="connsiteY7" fmla="*/ 1432003 h 3746895"/>
                <a:gd name="connsiteX8" fmla="*/ 333457 w 1781133"/>
                <a:gd name="connsiteY8" fmla="*/ 1331543 h 3746895"/>
                <a:gd name="connsiteX9" fmla="*/ 38266 w 1781133"/>
                <a:gd name="connsiteY9" fmla="*/ 869208 h 3746895"/>
                <a:gd name="connsiteX10" fmla="*/ 156429 w 1781133"/>
                <a:gd name="connsiteY10" fmla="*/ 333565 h 3746895"/>
                <a:gd name="connsiteX11" fmla="*/ 618764 w 1781133"/>
                <a:gd name="connsiteY11" fmla="*/ 38375 h 3746895"/>
                <a:gd name="connsiteX12" fmla="*/ 1154407 w 1781133"/>
                <a:gd name="connsiteY12" fmla="*/ 156538 h 3746895"/>
                <a:gd name="connsiteX13" fmla="*/ 1453941 w 1781133"/>
                <a:gd name="connsiteY13" fmla="*/ 842926 h 3746895"/>
                <a:gd name="connsiteX14" fmla="*/ 1480876 w 1781133"/>
                <a:gd name="connsiteY14" fmla="*/ 846618 h 3746895"/>
                <a:gd name="connsiteX15" fmla="*/ 1170046 w 1781133"/>
                <a:gd name="connsiteY15" fmla="*/ 134274 h 3746895"/>
                <a:gd name="connsiteX16" fmla="*/ 614094 w 1781133"/>
                <a:gd name="connsiteY16" fmla="*/ 11658 h 3746895"/>
                <a:gd name="connsiteX17" fmla="*/ 134274 w 1781133"/>
                <a:gd name="connsiteY17" fmla="*/ 318035 h 3746895"/>
                <a:gd name="connsiteX18" fmla="*/ 11658 w 1781133"/>
                <a:gd name="connsiteY18" fmla="*/ 873987 h 3746895"/>
                <a:gd name="connsiteX19" fmla="*/ 318035 w 1781133"/>
                <a:gd name="connsiteY19" fmla="*/ 1353807 h 3746895"/>
                <a:gd name="connsiteX20" fmla="*/ 943495 w 1781133"/>
                <a:gd name="connsiteY20" fmla="*/ 1460675 h 3746895"/>
                <a:gd name="connsiteX21" fmla="*/ 1733818 w 1781133"/>
                <a:gd name="connsiteY21" fmla="*/ 2497316 h 3746895"/>
                <a:gd name="connsiteX22" fmla="*/ 1102059 w 1781133"/>
                <a:gd name="connsiteY22" fmla="*/ 3751494 h 3746895"/>
                <a:gd name="connsiteX23" fmla="*/ 1145501 w 1781133"/>
                <a:gd name="connsiteY23" fmla="*/ 3751494 h 3746895"/>
                <a:gd name="connsiteX24" fmla="*/ 1760101 w 1781133"/>
                <a:gd name="connsiteY24" fmla="*/ 2531853 h 374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1133" h="3746895">
                  <a:moveTo>
                    <a:pt x="1760101" y="2531853"/>
                  </a:moveTo>
                  <a:lnTo>
                    <a:pt x="1760101" y="2531853"/>
                  </a:lnTo>
                  <a:lnTo>
                    <a:pt x="1770636" y="2524033"/>
                  </a:lnTo>
                  <a:cubicBezTo>
                    <a:pt x="1770744" y="2523924"/>
                    <a:pt x="1770853" y="2523816"/>
                    <a:pt x="1770962" y="2523707"/>
                  </a:cubicBezTo>
                  <a:lnTo>
                    <a:pt x="1770962" y="2523707"/>
                  </a:lnTo>
                  <a:lnTo>
                    <a:pt x="1781714" y="2515453"/>
                  </a:lnTo>
                  <a:lnTo>
                    <a:pt x="953704" y="1429397"/>
                  </a:lnTo>
                  <a:lnTo>
                    <a:pt x="944798" y="1432003"/>
                  </a:lnTo>
                  <a:cubicBezTo>
                    <a:pt x="735080" y="1493148"/>
                    <a:pt x="512330" y="1456439"/>
                    <a:pt x="333457" y="1331543"/>
                  </a:cubicBezTo>
                  <a:cubicBezTo>
                    <a:pt x="176521" y="1221960"/>
                    <a:pt x="71717" y="1057748"/>
                    <a:pt x="38266" y="869208"/>
                  </a:cubicBezTo>
                  <a:cubicBezTo>
                    <a:pt x="4816" y="680669"/>
                    <a:pt x="46738" y="490500"/>
                    <a:pt x="156429" y="333565"/>
                  </a:cubicBezTo>
                  <a:cubicBezTo>
                    <a:pt x="266012" y="176630"/>
                    <a:pt x="430224" y="71825"/>
                    <a:pt x="618764" y="38375"/>
                  </a:cubicBezTo>
                  <a:cubicBezTo>
                    <a:pt x="807195" y="4924"/>
                    <a:pt x="997472" y="46955"/>
                    <a:pt x="1154407" y="156538"/>
                  </a:cubicBezTo>
                  <a:cubicBezTo>
                    <a:pt x="1376288" y="311518"/>
                    <a:pt x="1491085" y="574561"/>
                    <a:pt x="1453941" y="842926"/>
                  </a:cubicBezTo>
                  <a:lnTo>
                    <a:pt x="1480876" y="846618"/>
                  </a:lnTo>
                  <a:cubicBezTo>
                    <a:pt x="1519431" y="568153"/>
                    <a:pt x="1400290" y="295119"/>
                    <a:pt x="1170046" y="134274"/>
                  </a:cubicBezTo>
                  <a:cubicBezTo>
                    <a:pt x="1007138" y="20455"/>
                    <a:pt x="809693" y="-23096"/>
                    <a:pt x="614094" y="11658"/>
                  </a:cubicBezTo>
                  <a:cubicBezTo>
                    <a:pt x="418495" y="46412"/>
                    <a:pt x="248092" y="155126"/>
                    <a:pt x="134274" y="318035"/>
                  </a:cubicBezTo>
                  <a:cubicBezTo>
                    <a:pt x="20455" y="480943"/>
                    <a:pt x="-23096" y="678280"/>
                    <a:pt x="11658" y="873987"/>
                  </a:cubicBezTo>
                  <a:cubicBezTo>
                    <a:pt x="46412" y="1069586"/>
                    <a:pt x="155126" y="1239988"/>
                    <a:pt x="318035" y="1353807"/>
                  </a:cubicBezTo>
                  <a:cubicBezTo>
                    <a:pt x="501144" y="1481744"/>
                    <a:pt x="728564" y="1520408"/>
                    <a:pt x="943495" y="1460675"/>
                  </a:cubicBezTo>
                  <a:lnTo>
                    <a:pt x="1733818" y="2497316"/>
                  </a:lnTo>
                  <a:cubicBezTo>
                    <a:pt x="1338059" y="2791095"/>
                    <a:pt x="1102059" y="3258751"/>
                    <a:pt x="1102059" y="3751494"/>
                  </a:cubicBezTo>
                  <a:lnTo>
                    <a:pt x="1145501" y="3751494"/>
                  </a:lnTo>
                  <a:cubicBezTo>
                    <a:pt x="1145393" y="3272326"/>
                    <a:pt x="1374985" y="2817486"/>
                    <a:pt x="1760101" y="2531853"/>
                  </a:cubicBezTo>
                  <a:close/>
                </a:path>
              </a:pathLst>
            </a:custGeom>
            <a:solidFill>
              <a:schemeClr val="accent4"/>
            </a:solidFill>
            <a:ln w="10853" cap="flat">
              <a:noFill/>
              <a:prstDash val="solid"/>
              <a:miter/>
            </a:ln>
          </p:spPr>
          <p:txBody>
            <a:bodyPr rtlCol="0" anchor="ctr"/>
            <a:lstStyle/>
            <a:p>
              <a:endParaRPr lang="fr-FR"/>
            </a:p>
          </p:txBody>
        </p:sp>
        <p:sp>
          <p:nvSpPr>
            <p:cNvPr id="18" name="Freeform: Shape 17">
              <a:extLst>
                <a:ext uri="{FF2B5EF4-FFF2-40B4-BE49-F238E27FC236}">
                  <a16:creationId xmlns:a16="http://schemas.microsoft.com/office/drawing/2014/main" id="{E62F3DC5-343A-4C17-90C4-EBA44BACB034}"/>
                </a:ext>
              </a:extLst>
            </p:cNvPr>
            <p:cNvSpPr/>
            <p:nvPr/>
          </p:nvSpPr>
          <p:spPr>
            <a:xfrm>
              <a:off x="827584" y="3136967"/>
              <a:ext cx="2204696" cy="1998345"/>
            </a:xfrm>
            <a:custGeom>
              <a:avLst/>
              <a:gdLst>
                <a:gd name="connsiteX0" fmla="*/ 1308373 w 2204695"/>
                <a:gd name="connsiteY0" fmla="*/ 1185648 h 1998344"/>
                <a:gd name="connsiteX1" fmla="*/ 1302508 w 2204695"/>
                <a:gd name="connsiteY1" fmla="*/ 1192925 h 1998344"/>
                <a:gd name="connsiteX2" fmla="*/ 743840 w 2204695"/>
                <a:gd name="connsiteY2" fmla="*/ 1460638 h 1998344"/>
                <a:gd name="connsiteX3" fmla="*/ 27151 w 2204695"/>
                <a:gd name="connsiteY3" fmla="*/ 743949 h 1998344"/>
                <a:gd name="connsiteX4" fmla="*/ 743840 w 2204695"/>
                <a:gd name="connsiteY4" fmla="*/ 27260 h 1998344"/>
                <a:gd name="connsiteX5" fmla="*/ 1382442 w 2204695"/>
                <a:gd name="connsiteY5" fmla="*/ 418349 h 1998344"/>
                <a:gd name="connsiteX6" fmla="*/ 1406661 w 2204695"/>
                <a:gd name="connsiteY6" fmla="*/ 405968 h 1998344"/>
                <a:gd name="connsiteX7" fmla="*/ 743840 w 2204695"/>
                <a:gd name="connsiteY7" fmla="*/ 0 h 1998344"/>
                <a:gd name="connsiteX8" fmla="*/ 0 w 2204695"/>
                <a:gd name="connsiteY8" fmla="*/ 744057 h 1998344"/>
                <a:gd name="connsiteX9" fmla="*/ 743840 w 2204695"/>
                <a:gd name="connsiteY9" fmla="*/ 1487898 h 1998344"/>
                <a:gd name="connsiteX10" fmla="*/ 1317713 w 2204695"/>
                <a:gd name="connsiteY10" fmla="*/ 1217252 h 1998344"/>
                <a:gd name="connsiteX11" fmla="*/ 2158104 w 2204695"/>
                <a:gd name="connsiteY11" fmla="*/ 1489853 h 1998344"/>
                <a:gd name="connsiteX12" fmla="*/ 2078713 w 2204695"/>
                <a:gd name="connsiteY12" fmla="*/ 2006924 h 1998344"/>
                <a:gd name="connsiteX13" fmla="*/ 2122155 w 2204695"/>
                <a:gd name="connsiteY13" fmla="*/ 2006924 h 1998344"/>
                <a:gd name="connsiteX14" fmla="*/ 2203501 w 2204695"/>
                <a:gd name="connsiteY14" fmla="*/ 1490287 h 1998344"/>
                <a:gd name="connsiteX15" fmla="*/ 2203501 w 2204695"/>
                <a:gd name="connsiteY15" fmla="*/ 1490287 h 1998344"/>
                <a:gd name="connsiteX16" fmla="*/ 2207737 w 2204695"/>
                <a:gd name="connsiteY16" fmla="*/ 1477363 h 1998344"/>
                <a:gd name="connsiteX17" fmla="*/ 1308373 w 2204695"/>
                <a:gd name="connsiteY17" fmla="*/ 1185648 h 199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4695" h="1998344">
                  <a:moveTo>
                    <a:pt x="1308373" y="1185648"/>
                  </a:moveTo>
                  <a:lnTo>
                    <a:pt x="1302508" y="1192925"/>
                  </a:lnTo>
                  <a:cubicBezTo>
                    <a:pt x="1165556" y="1363110"/>
                    <a:pt x="961921" y="1460638"/>
                    <a:pt x="743840" y="1460638"/>
                  </a:cubicBezTo>
                  <a:cubicBezTo>
                    <a:pt x="348624" y="1460638"/>
                    <a:pt x="27151" y="1139165"/>
                    <a:pt x="27151" y="743949"/>
                  </a:cubicBezTo>
                  <a:cubicBezTo>
                    <a:pt x="27151" y="348733"/>
                    <a:pt x="348624" y="27260"/>
                    <a:pt x="743840" y="27260"/>
                  </a:cubicBezTo>
                  <a:cubicBezTo>
                    <a:pt x="1014486" y="27260"/>
                    <a:pt x="1259283" y="177136"/>
                    <a:pt x="1382442" y="418349"/>
                  </a:cubicBezTo>
                  <a:lnTo>
                    <a:pt x="1406661" y="405968"/>
                  </a:lnTo>
                  <a:cubicBezTo>
                    <a:pt x="1278723" y="155632"/>
                    <a:pt x="1024803" y="0"/>
                    <a:pt x="743840" y="0"/>
                  </a:cubicBezTo>
                  <a:cubicBezTo>
                    <a:pt x="333637" y="217"/>
                    <a:pt x="0" y="333854"/>
                    <a:pt x="0" y="744057"/>
                  </a:cubicBezTo>
                  <a:cubicBezTo>
                    <a:pt x="0" y="1154261"/>
                    <a:pt x="333637" y="1487898"/>
                    <a:pt x="743840" y="1487898"/>
                  </a:cubicBezTo>
                  <a:cubicBezTo>
                    <a:pt x="967134" y="1487898"/>
                    <a:pt x="1175765" y="1389392"/>
                    <a:pt x="1317713" y="1217252"/>
                  </a:cubicBezTo>
                  <a:lnTo>
                    <a:pt x="2158104" y="1489853"/>
                  </a:lnTo>
                  <a:cubicBezTo>
                    <a:pt x="2105430" y="1656562"/>
                    <a:pt x="2078713" y="1830440"/>
                    <a:pt x="2078713" y="2006924"/>
                  </a:cubicBezTo>
                  <a:lnTo>
                    <a:pt x="2122155" y="2006924"/>
                  </a:lnTo>
                  <a:cubicBezTo>
                    <a:pt x="2122155" y="1830440"/>
                    <a:pt x="2149524" y="1656562"/>
                    <a:pt x="2203501" y="1490287"/>
                  </a:cubicBezTo>
                  <a:lnTo>
                    <a:pt x="2203501" y="1490287"/>
                  </a:lnTo>
                  <a:lnTo>
                    <a:pt x="2207737" y="1477363"/>
                  </a:lnTo>
                  <a:lnTo>
                    <a:pt x="1308373" y="1185648"/>
                  </a:lnTo>
                  <a:close/>
                </a:path>
              </a:pathLst>
            </a:custGeom>
            <a:solidFill>
              <a:schemeClr val="tx1"/>
            </a:solidFill>
            <a:ln w="10853" cap="flat">
              <a:noFill/>
              <a:prstDash val="solid"/>
              <a:miter/>
            </a:ln>
          </p:spPr>
          <p:txBody>
            <a:bodyPr rtlCol="0" anchor="ctr"/>
            <a:lstStyle/>
            <a:p>
              <a:endParaRPr lang="fr-FR"/>
            </a:p>
          </p:txBody>
        </p:sp>
        <p:sp>
          <p:nvSpPr>
            <p:cNvPr id="19" name="Freeform: Shape 18">
              <a:extLst>
                <a:ext uri="{FF2B5EF4-FFF2-40B4-BE49-F238E27FC236}">
                  <a16:creationId xmlns:a16="http://schemas.microsoft.com/office/drawing/2014/main" id="{505628B2-E260-4321-B7C0-FB330F065792}"/>
                </a:ext>
              </a:extLst>
            </p:cNvPr>
            <p:cNvSpPr/>
            <p:nvPr/>
          </p:nvSpPr>
          <p:spPr>
            <a:xfrm>
              <a:off x="3521983" y="3187663"/>
              <a:ext cx="5006722" cy="1954902"/>
            </a:xfrm>
            <a:custGeom>
              <a:avLst/>
              <a:gdLst>
                <a:gd name="connsiteX0" fmla="*/ 5011067 w 5006722"/>
                <a:gd name="connsiteY0" fmla="*/ 725184 h 1954902"/>
                <a:gd name="connsiteX1" fmla="*/ 4780388 w 5006722"/>
                <a:gd name="connsiteY1" fmla="*/ 204745 h 1954902"/>
                <a:gd name="connsiteX2" fmla="*/ 3728759 w 5006722"/>
                <a:gd name="connsiteY2" fmla="*/ 230593 h 1954902"/>
                <a:gd name="connsiteX3" fmla="*/ 3529034 w 5006722"/>
                <a:gd name="connsiteY3" fmla="*/ 832920 h 1954902"/>
                <a:gd name="connsiteX4" fmla="*/ 2137469 w 5006722"/>
                <a:gd name="connsiteY4" fmla="*/ 1595224 h 1954902"/>
                <a:gd name="connsiteX5" fmla="*/ 1099198 w 5006722"/>
                <a:gd name="connsiteY5" fmla="*/ 857031 h 1954902"/>
                <a:gd name="connsiteX6" fmla="*/ 0 w 5006722"/>
                <a:gd name="connsiteY6" fmla="*/ 1956229 h 1954902"/>
                <a:gd name="connsiteX7" fmla="*/ 43442 w 5006722"/>
                <a:gd name="connsiteY7" fmla="*/ 1956229 h 1954902"/>
                <a:gd name="connsiteX8" fmla="*/ 1099198 w 5006722"/>
                <a:gd name="connsiteY8" fmla="*/ 900473 h 1954902"/>
                <a:gd name="connsiteX9" fmla="*/ 2098914 w 5006722"/>
                <a:gd name="connsiteY9" fmla="*/ 1616293 h 1954902"/>
                <a:gd name="connsiteX10" fmla="*/ 2109774 w 5006722"/>
                <a:gd name="connsiteY10" fmla="*/ 1641272 h 1954902"/>
                <a:gd name="connsiteX11" fmla="*/ 3558357 w 5006722"/>
                <a:gd name="connsiteY11" fmla="*/ 847691 h 1954902"/>
                <a:gd name="connsiteX12" fmla="*/ 3557162 w 5006722"/>
                <a:gd name="connsiteY12" fmla="*/ 838459 h 1954902"/>
                <a:gd name="connsiteX13" fmla="*/ 3748417 w 5006722"/>
                <a:gd name="connsiteY13" fmla="*/ 249165 h 1954902"/>
                <a:gd name="connsiteX14" fmla="*/ 4761600 w 5006722"/>
                <a:gd name="connsiteY14" fmla="*/ 224186 h 1954902"/>
                <a:gd name="connsiteX15" fmla="*/ 4786579 w 5006722"/>
                <a:gd name="connsiteY15" fmla="*/ 1237368 h 1954902"/>
                <a:gd name="connsiteX16" fmla="*/ 4062939 w 5006722"/>
                <a:gd name="connsiteY16" fmla="*/ 1430252 h 1954902"/>
                <a:gd name="connsiteX17" fmla="*/ 4055228 w 5006722"/>
                <a:gd name="connsiteY17" fmla="*/ 1456317 h 1954902"/>
                <a:gd name="connsiteX18" fmla="*/ 4806237 w 5006722"/>
                <a:gd name="connsiteY18" fmla="*/ 1256157 h 1954902"/>
                <a:gd name="connsiteX19" fmla="*/ 5011067 w 5006722"/>
                <a:gd name="connsiteY19" fmla="*/ 725184 h 195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06722" h="1954902">
                  <a:moveTo>
                    <a:pt x="5011067" y="725184"/>
                  </a:moveTo>
                  <a:cubicBezTo>
                    <a:pt x="5006179" y="526544"/>
                    <a:pt x="4924182" y="341697"/>
                    <a:pt x="4780388" y="204745"/>
                  </a:cubicBezTo>
                  <a:cubicBezTo>
                    <a:pt x="4483352" y="-78064"/>
                    <a:pt x="4011569" y="-66443"/>
                    <a:pt x="3728759" y="230593"/>
                  </a:cubicBezTo>
                  <a:cubicBezTo>
                    <a:pt x="3574756" y="392307"/>
                    <a:pt x="3502317" y="611365"/>
                    <a:pt x="3529034" y="832920"/>
                  </a:cubicBezTo>
                  <a:lnTo>
                    <a:pt x="2137469" y="1595224"/>
                  </a:lnTo>
                  <a:cubicBezTo>
                    <a:pt x="1983900" y="1152764"/>
                    <a:pt x="1569569" y="857031"/>
                    <a:pt x="1099198" y="857031"/>
                  </a:cubicBezTo>
                  <a:cubicBezTo>
                    <a:pt x="493070" y="857031"/>
                    <a:pt x="0" y="1350100"/>
                    <a:pt x="0" y="1956229"/>
                  </a:cubicBezTo>
                  <a:lnTo>
                    <a:pt x="43442" y="1956229"/>
                  </a:lnTo>
                  <a:cubicBezTo>
                    <a:pt x="43442" y="1374103"/>
                    <a:pt x="517072" y="900473"/>
                    <a:pt x="1099198" y="900473"/>
                  </a:cubicBezTo>
                  <a:cubicBezTo>
                    <a:pt x="1553496" y="900473"/>
                    <a:pt x="1953273" y="1187626"/>
                    <a:pt x="2098914" y="1616293"/>
                  </a:cubicBezTo>
                  <a:lnTo>
                    <a:pt x="2109774" y="1641272"/>
                  </a:lnTo>
                  <a:lnTo>
                    <a:pt x="3558357" y="847691"/>
                  </a:lnTo>
                  <a:lnTo>
                    <a:pt x="3557162" y="838459"/>
                  </a:lnTo>
                  <a:cubicBezTo>
                    <a:pt x="3528273" y="622008"/>
                    <a:pt x="3597998" y="407186"/>
                    <a:pt x="3748417" y="249165"/>
                  </a:cubicBezTo>
                  <a:cubicBezTo>
                    <a:pt x="4020909" y="-37120"/>
                    <a:pt x="4475423" y="-48198"/>
                    <a:pt x="4761600" y="224186"/>
                  </a:cubicBezTo>
                  <a:cubicBezTo>
                    <a:pt x="5047776" y="496677"/>
                    <a:pt x="5058962" y="951192"/>
                    <a:pt x="4786579" y="1237368"/>
                  </a:cubicBezTo>
                  <a:cubicBezTo>
                    <a:pt x="4599886" y="1433401"/>
                    <a:pt x="4322615" y="1507362"/>
                    <a:pt x="4062939" y="1430252"/>
                  </a:cubicBezTo>
                  <a:lnTo>
                    <a:pt x="4055228" y="1456317"/>
                  </a:lnTo>
                  <a:cubicBezTo>
                    <a:pt x="4324787" y="1536359"/>
                    <a:pt x="4612484" y="1459575"/>
                    <a:pt x="4806237" y="1256157"/>
                  </a:cubicBezTo>
                  <a:cubicBezTo>
                    <a:pt x="4943297" y="1112363"/>
                    <a:pt x="5015954" y="923715"/>
                    <a:pt x="5011067" y="725184"/>
                  </a:cubicBezTo>
                  <a:close/>
                </a:path>
              </a:pathLst>
            </a:custGeom>
            <a:solidFill>
              <a:schemeClr val="accent3"/>
            </a:solidFill>
            <a:ln w="10853" cap="flat">
              <a:noFill/>
              <a:prstDash val="solid"/>
              <a:miter/>
            </a:ln>
          </p:spPr>
          <p:txBody>
            <a:bodyPr rtlCol="0" anchor="ctr"/>
            <a:lstStyle/>
            <a:p>
              <a:endParaRPr lang="fr-FR"/>
            </a:p>
          </p:txBody>
        </p:sp>
      </p:grpSp>
      <p:sp>
        <p:nvSpPr>
          <p:cNvPr id="20" name="Text Placeholder 16">
            <a:extLst>
              <a:ext uri="{FF2B5EF4-FFF2-40B4-BE49-F238E27FC236}">
                <a16:creationId xmlns:a16="http://schemas.microsoft.com/office/drawing/2014/main" id="{C78B668F-E664-4BDA-BCC8-89CC034956AF}"/>
              </a:ext>
            </a:extLst>
          </p:cNvPr>
          <p:cNvSpPr>
            <a:spLocks noGrp="1"/>
          </p:cNvSpPr>
          <p:nvPr>
            <p:ph type="body" sz="quarter" idx="25" hasCustomPrompt="1"/>
          </p:nvPr>
        </p:nvSpPr>
        <p:spPr>
          <a:xfrm>
            <a:off x="2271237" y="1742006"/>
            <a:ext cx="917066" cy="797793"/>
          </a:xfrm>
          <a:prstGeom prst="rect">
            <a:avLst/>
          </a:prstGeom>
        </p:spPr>
        <p:txBody>
          <a:bodyPr lIns="0" tIns="0" rIns="0" bIns="0" anchor="ctr" anchorCtr="0"/>
          <a:lstStyle>
            <a:lvl1pPr marL="0" indent="0" algn="r">
              <a:spcAft>
                <a:spcPts val="0"/>
              </a:spcAft>
              <a:defRPr sz="1000" b="0">
                <a:solidFill>
                  <a:schemeClr val="bg2">
                    <a:lumMod val="25000"/>
                  </a:schemeClr>
                </a:solidFill>
              </a:defRPr>
            </a:lvl1pPr>
          </a:lstStyle>
          <a:p>
            <a:pPr lvl="0"/>
            <a:r>
              <a:rPr lang="en-US"/>
              <a:t>Add text here</a:t>
            </a:r>
            <a:endParaRPr lang="fr-FR"/>
          </a:p>
        </p:txBody>
      </p:sp>
      <p:sp>
        <p:nvSpPr>
          <p:cNvPr id="21" name="Text Placeholder 16">
            <a:extLst>
              <a:ext uri="{FF2B5EF4-FFF2-40B4-BE49-F238E27FC236}">
                <a16:creationId xmlns:a16="http://schemas.microsoft.com/office/drawing/2014/main" id="{776C53CF-9E58-4331-843A-36C10A6DE582}"/>
              </a:ext>
            </a:extLst>
          </p:cNvPr>
          <p:cNvSpPr>
            <a:spLocks noGrp="1"/>
          </p:cNvSpPr>
          <p:nvPr>
            <p:ph type="body" sz="quarter" idx="26" hasCustomPrompt="1"/>
          </p:nvPr>
        </p:nvSpPr>
        <p:spPr>
          <a:xfrm>
            <a:off x="1109185" y="3484936"/>
            <a:ext cx="917066" cy="797793"/>
          </a:xfrm>
          <a:prstGeom prst="rect">
            <a:avLst/>
          </a:prstGeom>
        </p:spPr>
        <p:txBody>
          <a:bodyPr lIns="0" tIns="0" rIns="0" bIns="0" anchor="ctr" anchorCtr="0"/>
          <a:lstStyle>
            <a:lvl1pPr marL="0" indent="0" algn="r">
              <a:spcAft>
                <a:spcPts val="0"/>
              </a:spcAft>
              <a:defRPr sz="1000" b="0">
                <a:solidFill>
                  <a:schemeClr val="bg2">
                    <a:lumMod val="25000"/>
                  </a:schemeClr>
                </a:solidFill>
              </a:defRPr>
            </a:lvl1pPr>
          </a:lstStyle>
          <a:p>
            <a:pPr lvl="0"/>
            <a:r>
              <a:rPr lang="en-US"/>
              <a:t>Add text here</a:t>
            </a:r>
            <a:endParaRPr lang="fr-FR"/>
          </a:p>
        </p:txBody>
      </p:sp>
      <p:sp>
        <p:nvSpPr>
          <p:cNvPr id="22" name="Text Placeholder 16">
            <a:extLst>
              <a:ext uri="{FF2B5EF4-FFF2-40B4-BE49-F238E27FC236}">
                <a16:creationId xmlns:a16="http://schemas.microsoft.com/office/drawing/2014/main" id="{AEC12E11-0D14-4FF3-89E1-771DC1860F58}"/>
              </a:ext>
            </a:extLst>
          </p:cNvPr>
          <p:cNvSpPr>
            <a:spLocks noGrp="1"/>
          </p:cNvSpPr>
          <p:nvPr>
            <p:ph type="body" sz="quarter" idx="27" hasCustomPrompt="1"/>
          </p:nvPr>
        </p:nvSpPr>
        <p:spPr>
          <a:xfrm>
            <a:off x="4430743" y="1338065"/>
            <a:ext cx="917066" cy="797793"/>
          </a:xfrm>
          <a:prstGeom prst="rect">
            <a:avLst/>
          </a:prstGeom>
        </p:spPr>
        <p:txBody>
          <a:bodyPr lIns="0" tIns="0" rIns="0" bIns="0" anchor="ctr" anchorCtr="0"/>
          <a:lstStyle>
            <a:lvl1pPr marL="0" indent="0" algn="ctr">
              <a:spcAft>
                <a:spcPts val="0"/>
              </a:spcAft>
              <a:defRPr sz="1000" b="0">
                <a:solidFill>
                  <a:schemeClr val="bg2">
                    <a:lumMod val="25000"/>
                  </a:schemeClr>
                </a:solidFill>
              </a:defRPr>
            </a:lvl1pPr>
          </a:lstStyle>
          <a:p>
            <a:pPr lvl="0"/>
            <a:r>
              <a:rPr lang="en-US"/>
              <a:t>Add text here</a:t>
            </a:r>
            <a:endParaRPr lang="fr-FR"/>
          </a:p>
        </p:txBody>
      </p:sp>
      <p:sp>
        <p:nvSpPr>
          <p:cNvPr id="23" name="Text Placeholder 16">
            <a:extLst>
              <a:ext uri="{FF2B5EF4-FFF2-40B4-BE49-F238E27FC236}">
                <a16:creationId xmlns:a16="http://schemas.microsoft.com/office/drawing/2014/main" id="{AD64D861-3774-4453-AC06-811D4F06C5CD}"/>
              </a:ext>
            </a:extLst>
          </p:cNvPr>
          <p:cNvSpPr>
            <a:spLocks noGrp="1"/>
          </p:cNvSpPr>
          <p:nvPr>
            <p:ph type="body" sz="quarter" idx="28" hasCustomPrompt="1"/>
          </p:nvPr>
        </p:nvSpPr>
        <p:spPr>
          <a:xfrm>
            <a:off x="6422226" y="1989981"/>
            <a:ext cx="917066" cy="797793"/>
          </a:xfrm>
          <a:prstGeom prst="rect">
            <a:avLst/>
          </a:prstGeom>
        </p:spPr>
        <p:txBody>
          <a:bodyPr lIns="0" tIns="0" rIns="0" bIns="0" anchor="ctr" anchorCtr="0"/>
          <a:lstStyle>
            <a:lvl1pPr marL="0" indent="0" algn="l">
              <a:spcAft>
                <a:spcPts val="0"/>
              </a:spcAft>
              <a:defRPr sz="1000" b="0">
                <a:solidFill>
                  <a:schemeClr val="bg2">
                    <a:lumMod val="25000"/>
                  </a:schemeClr>
                </a:solidFill>
              </a:defRPr>
            </a:lvl1pPr>
          </a:lstStyle>
          <a:p>
            <a:pPr lvl="0"/>
            <a:r>
              <a:rPr lang="en-US"/>
              <a:t>Add text here</a:t>
            </a:r>
            <a:endParaRPr lang="fr-FR"/>
          </a:p>
        </p:txBody>
      </p:sp>
      <p:sp>
        <p:nvSpPr>
          <p:cNvPr id="24" name="Text Placeholder 16">
            <a:extLst>
              <a:ext uri="{FF2B5EF4-FFF2-40B4-BE49-F238E27FC236}">
                <a16:creationId xmlns:a16="http://schemas.microsoft.com/office/drawing/2014/main" id="{47D327EA-2C59-4754-AD66-E8ECDD7AD1E9}"/>
              </a:ext>
            </a:extLst>
          </p:cNvPr>
          <p:cNvSpPr>
            <a:spLocks noGrp="1"/>
          </p:cNvSpPr>
          <p:nvPr>
            <p:ph type="body" sz="quarter" idx="29" hasCustomPrompt="1"/>
          </p:nvPr>
        </p:nvSpPr>
        <p:spPr>
          <a:xfrm>
            <a:off x="7304698" y="3579274"/>
            <a:ext cx="917066" cy="797793"/>
          </a:xfrm>
          <a:prstGeom prst="rect">
            <a:avLst/>
          </a:prstGeom>
        </p:spPr>
        <p:txBody>
          <a:bodyPr lIns="0" tIns="0" rIns="0" bIns="0" anchor="ctr" anchorCtr="0"/>
          <a:lstStyle>
            <a:lvl1pPr marL="0" indent="0" algn="l">
              <a:spcAft>
                <a:spcPts val="0"/>
              </a:spcAft>
              <a:defRPr sz="1000" b="0">
                <a:solidFill>
                  <a:schemeClr val="bg2">
                    <a:lumMod val="25000"/>
                  </a:schemeClr>
                </a:solidFill>
              </a:defRPr>
            </a:lvl1pPr>
          </a:lstStyle>
          <a:p>
            <a:pPr lvl="0"/>
            <a:r>
              <a:rPr lang="en-US"/>
              <a:t>Add text here</a:t>
            </a:r>
            <a:endParaRPr lang="fr-FR"/>
          </a:p>
        </p:txBody>
      </p:sp>
      <p:sp>
        <p:nvSpPr>
          <p:cNvPr id="25" name="Text Placeholder 16">
            <a:extLst>
              <a:ext uri="{FF2B5EF4-FFF2-40B4-BE49-F238E27FC236}">
                <a16:creationId xmlns:a16="http://schemas.microsoft.com/office/drawing/2014/main" id="{6459A6F7-ADD1-46A9-B52C-61CF763B5217}"/>
              </a:ext>
            </a:extLst>
          </p:cNvPr>
          <p:cNvSpPr>
            <a:spLocks noGrp="1"/>
          </p:cNvSpPr>
          <p:nvPr>
            <p:ph type="body" sz="quarter" idx="30" hasCustomPrompt="1"/>
          </p:nvPr>
        </p:nvSpPr>
        <p:spPr>
          <a:xfrm>
            <a:off x="3883452" y="4334072"/>
            <a:ext cx="1427688" cy="606340"/>
          </a:xfrm>
          <a:prstGeom prst="rect">
            <a:avLst/>
          </a:prstGeom>
        </p:spPr>
        <p:txBody>
          <a:bodyPr lIns="0" tIns="0" rIns="0" bIns="0" anchor="ctr" anchorCtr="0">
            <a:normAutofit/>
          </a:bodyPr>
          <a:lstStyle>
            <a:lvl1pPr marL="0" indent="0" algn="ctr">
              <a:spcAft>
                <a:spcPts val="0"/>
              </a:spcAft>
              <a:defRPr sz="1400" b="1" cap="all" baseline="0">
                <a:solidFill>
                  <a:schemeClr val="bg2">
                    <a:lumMod val="25000"/>
                  </a:schemeClr>
                </a:solidFill>
              </a:defRPr>
            </a:lvl1pPr>
          </a:lstStyle>
          <a:p>
            <a:pPr lvl="0"/>
            <a:r>
              <a:rPr lang="en-US"/>
              <a:t>Add text here</a:t>
            </a:r>
            <a:endParaRPr lang="fr-FR"/>
          </a:p>
        </p:txBody>
      </p:sp>
      <p:sp>
        <p:nvSpPr>
          <p:cNvPr id="27" name="Text Placeholder 6">
            <a:extLst>
              <a:ext uri="{FF2B5EF4-FFF2-40B4-BE49-F238E27FC236}">
                <a16:creationId xmlns:a16="http://schemas.microsoft.com/office/drawing/2014/main" id="{D2B9F26E-A83E-4917-B974-869E261EFB08}"/>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9" name="Title Placeholder 8">
            <a:extLst>
              <a:ext uri="{FF2B5EF4-FFF2-40B4-BE49-F238E27FC236}">
                <a16:creationId xmlns:a16="http://schemas.microsoft.com/office/drawing/2014/main" id="{851045B6-90B0-4414-B702-693E503B8701}"/>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pic>
        <p:nvPicPr>
          <p:cNvPr id="26" name="Picture 25">
            <a:extLst>
              <a:ext uri="{FF2B5EF4-FFF2-40B4-BE49-F238E27FC236}">
                <a16:creationId xmlns:a16="http://schemas.microsoft.com/office/drawing/2014/main" id="{17E6745A-C756-4E0D-923F-21CA43BCF8A5}"/>
              </a:ext>
            </a:extLst>
          </p:cNvPr>
          <p:cNvPicPr>
            <a:picLocks noChangeAspect="1"/>
          </p:cNvPicPr>
          <p:nvPr userDrawn="1"/>
        </p:nvPicPr>
        <p:blipFill>
          <a:blip r:embed="rId2"/>
          <a:stretch>
            <a:fillRect/>
          </a:stretch>
        </p:blipFill>
        <p:spPr>
          <a:xfrm>
            <a:off x="175591" y="4689730"/>
            <a:ext cx="1903761" cy="405328"/>
          </a:xfrm>
          <a:prstGeom prst="rect">
            <a:avLst/>
          </a:prstGeom>
        </p:spPr>
      </p:pic>
    </p:spTree>
    <p:extLst>
      <p:ext uri="{BB962C8B-B14F-4D97-AF65-F5344CB8AC3E}">
        <p14:creationId xmlns:p14="http://schemas.microsoft.com/office/powerpoint/2010/main" val="30489910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pic>
        <p:nvPicPr>
          <p:cNvPr id="8" name="Picture 7">
            <a:extLst>
              <a:ext uri="{FF2B5EF4-FFF2-40B4-BE49-F238E27FC236}">
                <a16:creationId xmlns:a16="http://schemas.microsoft.com/office/drawing/2014/main" id="{70FAFC42-3A79-4795-8DD2-87E0A11B5A5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8404" y="1349845"/>
            <a:ext cx="7944695" cy="2818033"/>
          </a:xfrm>
          <a:prstGeom prst="rect">
            <a:avLst/>
          </a:prstGeom>
        </p:spPr>
      </p:pic>
      <p:sp>
        <p:nvSpPr>
          <p:cNvPr id="10" name="TextBox 9">
            <a:extLst>
              <a:ext uri="{FF2B5EF4-FFF2-40B4-BE49-F238E27FC236}">
                <a16:creationId xmlns:a16="http://schemas.microsoft.com/office/drawing/2014/main" id="{1C9390D9-4E2F-4C97-AB32-2E720DF144C9}"/>
              </a:ext>
            </a:extLst>
          </p:cNvPr>
          <p:cNvSpPr txBox="1"/>
          <p:nvPr userDrawn="1"/>
        </p:nvSpPr>
        <p:spPr>
          <a:xfrm>
            <a:off x="2424535" y="2421727"/>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a:latin typeface="Verdana" panose="020B0604030504040204" pitchFamily="34" charset="0"/>
                <a:ea typeface="Verdana" panose="020B0604030504040204" pitchFamily="34" charset="0"/>
              </a:rPr>
              <a:t>01</a:t>
            </a:r>
          </a:p>
        </p:txBody>
      </p:sp>
      <p:sp>
        <p:nvSpPr>
          <p:cNvPr id="11" name="TextBox 10">
            <a:extLst>
              <a:ext uri="{FF2B5EF4-FFF2-40B4-BE49-F238E27FC236}">
                <a16:creationId xmlns:a16="http://schemas.microsoft.com/office/drawing/2014/main" id="{81E150FB-FF4F-44F4-A68E-ADDD7805F2CB}"/>
              </a:ext>
            </a:extLst>
          </p:cNvPr>
          <p:cNvSpPr txBox="1"/>
          <p:nvPr userDrawn="1"/>
        </p:nvSpPr>
        <p:spPr>
          <a:xfrm>
            <a:off x="3658409" y="2135726"/>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a:solidFill>
                  <a:schemeClr val="accent4"/>
                </a:solidFill>
                <a:latin typeface="Verdana" panose="020B0604030504040204" pitchFamily="34" charset="0"/>
                <a:ea typeface="Verdana" panose="020B0604030504040204" pitchFamily="34" charset="0"/>
              </a:rPr>
              <a:t>02</a:t>
            </a:r>
          </a:p>
        </p:txBody>
      </p:sp>
      <p:sp>
        <p:nvSpPr>
          <p:cNvPr id="12" name="TextBox 11">
            <a:extLst>
              <a:ext uri="{FF2B5EF4-FFF2-40B4-BE49-F238E27FC236}">
                <a16:creationId xmlns:a16="http://schemas.microsoft.com/office/drawing/2014/main" id="{CE54F9D7-E7E7-4AE1-9F34-184A160187B5}"/>
              </a:ext>
            </a:extLst>
          </p:cNvPr>
          <p:cNvSpPr txBox="1"/>
          <p:nvPr userDrawn="1"/>
        </p:nvSpPr>
        <p:spPr>
          <a:xfrm>
            <a:off x="4964379" y="1893021"/>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a:solidFill>
                  <a:schemeClr val="accent5"/>
                </a:solidFill>
                <a:latin typeface="Verdana" panose="020B0604030504040204" pitchFamily="34" charset="0"/>
                <a:ea typeface="Verdana" panose="020B0604030504040204" pitchFamily="34" charset="0"/>
              </a:rPr>
              <a:t>03</a:t>
            </a:r>
          </a:p>
        </p:txBody>
      </p:sp>
      <p:sp>
        <p:nvSpPr>
          <p:cNvPr id="13" name="TextBox 12">
            <a:extLst>
              <a:ext uri="{FF2B5EF4-FFF2-40B4-BE49-F238E27FC236}">
                <a16:creationId xmlns:a16="http://schemas.microsoft.com/office/drawing/2014/main" id="{39FBD57B-A072-4CE8-8390-F11CFD8D1B22}"/>
              </a:ext>
            </a:extLst>
          </p:cNvPr>
          <p:cNvSpPr txBox="1"/>
          <p:nvPr userDrawn="1"/>
        </p:nvSpPr>
        <p:spPr>
          <a:xfrm>
            <a:off x="6347562" y="1679659"/>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a:solidFill>
                  <a:schemeClr val="accent2"/>
                </a:solidFill>
                <a:latin typeface="Verdana" panose="020B0604030504040204" pitchFamily="34" charset="0"/>
                <a:ea typeface="Verdana" panose="020B0604030504040204" pitchFamily="34" charset="0"/>
              </a:rPr>
              <a:t>04</a:t>
            </a:r>
          </a:p>
        </p:txBody>
      </p:sp>
      <p:sp>
        <p:nvSpPr>
          <p:cNvPr id="14" name="TextBox 13">
            <a:extLst>
              <a:ext uri="{FF2B5EF4-FFF2-40B4-BE49-F238E27FC236}">
                <a16:creationId xmlns:a16="http://schemas.microsoft.com/office/drawing/2014/main" id="{CD695230-A881-4A40-ACE4-116C62136224}"/>
              </a:ext>
            </a:extLst>
          </p:cNvPr>
          <p:cNvSpPr txBox="1"/>
          <p:nvPr userDrawn="1"/>
        </p:nvSpPr>
        <p:spPr>
          <a:xfrm>
            <a:off x="7631797" y="1429788"/>
            <a:ext cx="995279" cy="307777"/>
          </a:xfrm>
          <a:prstGeom prst="rect">
            <a:avLst/>
          </a:prstGeom>
          <a:noFill/>
        </p:spPr>
        <p:txBody>
          <a:bodyPr wrap="square" lIns="0" tIns="0" rIns="0" bIns="0" rtlCol="0">
            <a:spAutoFit/>
          </a:bodyPr>
          <a:lstStyle/>
          <a:p>
            <a:pPr algn="ctr">
              <a:spcAft>
                <a:spcPts val="1000"/>
              </a:spcAft>
              <a:buClr>
                <a:srgbClr val="79D100"/>
              </a:buClr>
            </a:pPr>
            <a:r>
              <a:rPr lang="en-GB" sz="2000" b="1" spc="100">
                <a:solidFill>
                  <a:schemeClr val="accent3"/>
                </a:solidFill>
                <a:latin typeface="Verdana" panose="020B0604030504040204" pitchFamily="34" charset="0"/>
                <a:ea typeface="Verdana" panose="020B0604030504040204" pitchFamily="34" charset="0"/>
              </a:rPr>
              <a:t>05</a:t>
            </a:r>
          </a:p>
        </p:txBody>
      </p:sp>
      <p:sp>
        <p:nvSpPr>
          <p:cNvPr id="15" name="Text Placeholder 14">
            <a:extLst>
              <a:ext uri="{FF2B5EF4-FFF2-40B4-BE49-F238E27FC236}">
                <a16:creationId xmlns:a16="http://schemas.microsoft.com/office/drawing/2014/main" id="{31B4010E-2996-4ACF-A741-8B98DE13AFBB}"/>
              </a:ext>
            </a:extLst>
          </p:cNvPr>
          <p:cNvSpPr>
            <a:spLocks noGrp="1"/>
          </p:cNvSpPr>
          <p:nvPr>
            <p:ph type="body" sz="quarter" idx="12" hasCustomPrompt="1"/>
          </p:nvPr>
        </p:nvSpPr>
        <p:spPr>
          <a:xfrm>
            <a:off x="573460" y="2922266"/>
            <a:ext cx="1224136" cy="1224136"/>
          </a:xfrm>
          <a:prstGeom prst="rect">
            <a:avLst/>
          </a:prstGeom>
        </p:spPr>
        <p:txBody>
          <a:bodyPr anchor="ctr" anchorCtr="1"/>
          <a:lstStyle>
            <a:lvl1pPr marL="0" indent="0" algn="ctr">
              <a:spcAft>
                <a:spcPts val="0"/>
              </a:spcAft>
              <a:defRPr sz="1200" cap="all" baseline="0">
                <a:solidFill>
                  <a:schemeClr val="bg1"/>
                </a:solidFill>
              </a:defRPr>
            </a:lvl1pPr>
          </a:lstStyle>
          <a:p>
            <a:pPr lvl="0"/>
            <a:r>
              <a:rPr lang="en-US"/>
              <a:t>Add text here</a:t>
            </a:r>
            <a:endParaRPr lang="fr-FR"/>
          </a:p>
        </p:txBody>
      </p:sp>
      <p:sp>
        <p:nvSpPr>
          <p:cNvPr id="16" name="Text Placeholder 16">
            <a:extLst>
              <a:ext uri="{FF2B5EF4-FFF2-40B4-BE49-F238E27FC236}">
                <a16:creationId xmlns:a16="http://schemas.microsoft.com/office/drawing/2014/main" id="{5AEC73A8-99BD-4181-B9CE-AC82282A4C57}"/>
              </a:ext>
            </a:extLst>
          </p:cNvPr>
          <p:cNvSpPr>
            <a:spLocks noGrp="1"/>
          </p:cNvSpPr>
          <p:nvPr>
            <p:ph type="body" sz="quarter" idx="28" hasCustomPrompt="1"/>
          </p:nvPr>
        </p:nvSpPr>
        <p:spPr>
          <a:xfrm>
            <a:off x="2056744"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17" name="Text Placeholder 16">
            <a:extLst>
              <a:ext uri="{FF2B5EF4-FFF2-40B4-BE49-F238E27FC236}">
                <a16:creationId xmlns:a16="http://schemas.microsoft.com/office/drawing/2014/main" id="{52026102-E6CB-4811-B40E-FB439AABC0D0}"/>
              </a:ext>
            </a:extLst>
          </p:cNvPr>
          <p:cNvSpPr>
            <a:spLocks noGrp="1"/>
          </p:cNvSpPr>
          <p:nvPr>
            <p:ph type="body" sz="quarter" idx="29" hasCustomPrompt="1"/>
          </p:nvPr>
        </p:nvSpPr>
        <p:spPr>
          <a:xfrm>
            <a:off x="3362032"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18" name="Text Placeholder 16">
            <a:extLst>
              <a:ext uri="{FF2B5EF4-FFF2-40B4-BE49-F238E27FC236}">
                <a16:creationId xmlns:a16="http://schemas.microsoft.com/office/drawing/2014/main" id="{906243E2-0EC8-466C-8A8E-01083F0E29C7}"/>
              </a:ext>
            </a:extLst>
          </p:cNvPr>
          <p:cNvSpPr>
            <a:spLocks noGrp="1"/>
          </p:cNvSpPr>
          <p:nvPr>
            <p:ph type="body" sz="quarter" idx="30" hasCustomPrompt="1"/>
          </p:nvPr>
        </p:nvSpPr>
        <p:spPr>
          <a:xfrm>
            <a:off x="4639400"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19" name="Text Placeholder 16">
            <a:extLst>
              <a:ext uri="{FF2B5EF4-FFF2-40B4-BE49-F238E27FC236}">
                <a16:creationId xmlns:a16="http://schemas.microsoft.com/office/drawing/2014/main" id="{61613041-9239-4C67-85E3-FEF750637B51}"/>
              </a:ext>
            </a:extLst>
          </p:cNvPr>
          <p:cNvSpPr>
            <a:spLocks noGrp="1"/>
          </p:cNvSpPr>
          <p:nvPr>
            <p:ph type="body" sz="quarter" idx="31" hasCustomPrompt="1"/>
          </p:nvPr>
        </p:nvSpPr>
        <p:spPr>
          <a:xfrm>
            <a:off x="5965629"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20" name="Text Placeholder 16">
            <a:extLst>
              <a:ext uri="{FF2B5EF4-FFF2-40B4-BE49-F238E27FC236}">
                <a16:creationId xmlns:a16="http://schemas.microsoft.com/office/drawing/2014/main" id="{F39C413F-5FE4-4AFF-93E2-E5F1C527846D}"/>
              </a:ext>
            </a:extLst>
          </p:cNvPr>
          <p:cNvSpPr>
            <a:spLocks noGrp="1"/>
          </p:cNvSpPr>
          <p:nvPr>
            <p:ph type="body" sz="quarter" idx="32" hasCustomPrompt="1"/>
          </p:nvPr>
        </p:nvSpPr>
        <p:spPr>
          <a:xfrm>
            <a:off x="7312798" y="3255452"/>
            <a:ext cx="917066" cy="797793"/>
          </a:xfrm>
          <a:prstGeom prst="rect">
            <a:avLst/>
          </a:prstGeom>
        </p:spPr>
        <p:txBody>
          <a:bodyPr lIns="0" tIns="0" rIns="0" bIns="0" anchor="t" anchorCtr="0"/>
          <a:lstStyle>
            <a:lvl1pPr marL="0" indent="0" algn="l">
              <a:spcAft>
                <a:spcPts val="0"/>
              </a:spcAft>
              <a:defRPr sz="1000" b="0">
                <a:solidFill>
                  <a:schemeClr val="bg2">
                    <a:lumMod val="50000"/>
                  </a:schemeClr>
                </a:solidFill>
              </a:defRPr>
            </a:lvl1pPr>
          </a:lstStyle>
          <a:p>
            <a:pPr lvl="0"/>
            <a:r>
              <a:rPr lang="en-US"/>
              <a:t>Add text here</a:t>
            </a:r>
            <a:endParaRPr lang="fr-F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Text Placeholder 6">
            <a:extLst>
              <a:ext uri="{FF2B5EF4-FFF2-40B4-BE49-F238E27FC236}">
                <a16:creationId xmlns:a16="http://schemas.microsoft.com/office/drawing/2014/main" id="{A68589D6-B0B9-4F99-BF42-41B54E561308}"/>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4" name="Title Placeholder 8">
            <a:extLst>
              <a:ext uri="{FF2B5EF4-FFF2-40B4-BE49-F238E27FC236}">
                <a16:creationId xmlns:a16="http://schemas.microsoft.com/office/drawing/2014/main" id="{1F6D9D2C-052A-4C06-9392-EFC72ADCB959}"/>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pic>
        <p:nvPicPr>
          <p:cNvPr id="21" name="Picture 20">
            <a:extLst>
              <a:ext uri="{FF2B5EF4-FFF2-40B4-BE49-F238E27FC236}">
                <a16:creationId xmlns:a16="http://schemas.microsoft.com/office/drawing/2014/main" id="{65982758-8F0C-47ED-A26D-5C1E4A05687C}"/>
              </a:ext>
            </a:extLst>
          </p:cNvPr>
          <p:cNvPicPr>
            <a:picLocks noChangeAspect="1"/>
          </p:cNvPicPr>
          <p:nvPr userDrawn="1"/>
        </p:nvPicPr>
        <p:blipFill>
          <a:blip r:embed="rId3"/>
          <a:stretch>
            <a:fillRect/>
          </a:stretch>
        </p:blipFill>
        <p:spPr>
          <a:xfrm>
            <a:off x="175591" y="4689730"/>
            <a:ext cx="1903761" cy="405328"/>
          </a:xfrm>
          <a:prstGeom prst="rect">
            <a:avLst/>
          </a:prstGeom>
        </p:spPr>
      </p:pic>
    </p:spTree>
    <p:extLst>
      <p:ext uri="{BB962C8B-B14F-4D97-AF65-F5344CB8AC3E}">
        <p14:creationId xmlns:p14="http://schemas.microsoft.com/office/powerpoint/2010/main" val="3053779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43" name="Text Placeholder 36">
            <a:extLst>
              <a:ext uri="{FF2B5EF4-FFF2-40B4-BE49-F238E27FC236}">
                <a16:creationId xmlns:a16="http://schemas.microsoft.com/office/drawing/2014/main" id="{383FA891-C4D2-4095-9517-6A7C2A53794D}"/>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5652A8-FCF2-49A6-8305-DF73BFF3AFD8}"/>
              </a:ext>
            </a:extLst>
          </p:cNvPr>
          <p:cNvSpPr>
            <a:spLocks noGrp="1"/>
          </p:cNvSpPr>
          <p:nvPr>
            <p:ph sz="quarter" idx="46"/>
          </p:nvPr>
        </p:nvSpPr>
        <p:spPr>
          <a:xfrm>
            <a:off x="527050" y="843558"/>
            <a:ext cx="8096250" cy="378903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id="{219304B2-DF86-4A54-8CCF-BA9A5A9A9B8C}"/>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1284191985"/>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guide id="9" orient="horz" pos="2935">
          <p15:clr>
            <a:srgbClr val="FBAE40"/>
          </p15:clr>
        </p15:guide>
        <p15:guide id="10" orient="horz" pos="171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7" name="Text Placeholder 36">
            <a:extLst>
              <a:ext uri="{FF2B5EF4-FFF2-40B4-BE49-F238E27FC236}">
                <a16:creationId xmlns:a16="http://schemas.microsoft.com/office/drawing/2014/main" id="{DAF88C6F-DAB9-4D2A-9B08-52109447288B}"/>
              </a:ext>
            </a:extLst>
          </p:cNvPr>
          <p:cNvSpPr>
            <a:spLocks noGrp="1"/>
          </p:cNvSpPr>
          <p:nvPr>
            <p:ph type="body" sz="quarter" idx="41"/>
          </p:nvPr>
        </p:nvSpPr>
        <p:spPr>
          <a:xfrm>
            <a:off x="527050" y="847428"/>
            <a:ext cx="3900934"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 name="Text Placeholder 36">
            <a:extLst>
              <a:ext uri="{FF2B5EF4-FFF2-40B4-BE49-F238E27FC236}">
                <a16:creationId xmlns:a16="http://schemas.microsoft.com/office/drawing/2014/main" id="{98A8EAC5-B346-4659-A556-07666B6A3437}"/>
              </a:ext>
            </a:extLst>
          </p:cNvPr>
          <p:cNvSpPr>
            <a:spLocks noGrp="1"/>
          </p:cNvSpPr>
          <p:nvPr>
            <p:ph type="body" sz="quarter" idx="42"/>
          </p:nvPr>
        </p:nvSpPr>
        <p:spPr>
          <a:xfrm>
            <a:off x="4716016" y="847428"/>
            <a:ext cx="3900934"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Text Placeholder 36">
            <a:extLst>
              <a:ext uri="{FF2B5EF4-FFF2-40B4-BE49-F238E27FC236}">
                <a16:creationId xmlns:a16="http://schemas.microsoft.com/office/drawing/2014/main" id="{2114F9B0-5DE2-4B50-BCFE-D8F71D703857}"/>
              </a:ext>
            </a:extLst>
          </p:cNvPr>
          <p:cNvSpPr>
            <a:spLocks noGrp="1"/>
          </p:cNvSpPr>
          <p:nvPr>
            <p:ph type="body" sz="quarter" idx="43"/>
          </p:nvPr>
        </p:nvSpPr>
        <p:spPr>
          <a:xfrm>
            <a:off x="527050" y="2787774"/>
            <a:ext cx="3900934"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Text Placeholder 36">
            <a:extLst>
              <a:ext uri="{FF2B5EF4-FFF2-40B4-BE49-F238E27FC236}">
                <a16:creationId xmlns:a16="http://schemas.microsoft.com/office/drawing/2014/main" id="{E464517A-FD2F-46C0-ADFA-C0E32F23CCD6}"/>
              </a:ext>
            </a:extLst>
          </p:cNvPr>
          <p:cNvSpPr>
            <a:spLocks noGrp="1"/>
          </p:cNvSpPr>
          <p:nvPr>
            <p:ph type="body" sz="quarter" idx="44"/>
          </p:nvPr>
        </p:nvSpPr>
        <p:spPr>
          <a:xfrm>
            <a:off x="4716016" y="2787774"/>
            <a:ext cx="3900934"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Text Placeholder 36">
            <a:extLst>
              <a:ext uri="{FF2B5EF4-FFF2-40B4-BE49-F238E27FC236}">
                <a16:creationId xmlns:a16="http://schemas.microsoft.com/office/drawing/2014/main" id="{383FA891-C4D2-4095-9517-6A7C2A53794D}"/>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5652A8-FCF2-49A6-8305-DF73BFF3AFD8}"/>
              </a:ext>
            </a:extLst>
          </p:cNvPr>
          <p:cNvSpPr>
            <a:spLocks noGrp="1"/>
          </p:cNvSpPr>
          <p:nvPr>
            <p:ph sz="quarter" idx="46"/>
          </p:nvPr>
        </p:nvSpPr>
        <p:spPr>
          <a:xfrm>
            <a:off x="527050" y="1131888"/>
            <a:ext cx="3900488" cy="1584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18786E3B-DCE0-485F-93C3-BAD3DD3677A3}"/>
              </a:ext>
            </a:extLst>
          </p:cNvPr>
          <p:cNvSpPr>
            <a:spLocks noGrp="1"/>
          </p:cNvSpPr>
          <p:nvPr>
            <p:ph sz="quarter" idx="47"/>
          </p:nvPr>
        </p:nvSpPr>
        <p:spPr>
          <a:xfrm>
            <a:off x="4717916" y="1131888"/>
            <a:ext cx="3900488" cy="1584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3">
            <a:extLst>
              <a:ext uri="{FF2B5EF4-FFF2-40B4-BE49-F238E27FC236}">
                <a16:creationId xmlns:a16="http://schemas.microsoft.com/office/drawing/2014/main" id="{BF367C84-290A-4AFE-9CE9-DD7573B0EBA2}"/>
              </a:ext>
            </a:extLst>
          </p:cNvPr>
          <p:cNvSpPr>
            <a:spLocks noGrp="1"/>
          </p:cNvSpPr>
          <p:nvPr>
            <p:ph sz="quarter" idx="48"/>
          </p:nvPr>
        </p:nvSpPr>
        <p:spPr>
          <a:xfrm>
            <a:off x="526604" y="3084086"/>
            <a:ext cx="3900934" cy="15752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3">
            <a:extLst>
              <a:ext uri="{FF2B5EF4-FFF2-40B4-BE49-F238E27FC236}">
                <a16:creationId xmlns:a16="http://schemas.microsoft.com/office/drawing/2014/main" id="{75D8F595-92F0-415F-A9DF-9AFBF98FD8E0}"/>
              </a:ext>
            </a:extLst>
          </p:cNvPr>
          <p:cNvSpPr>
            <a:spLocks noGrp="1"/>
          </p:cNvSpPr>
          <p:nvPr>
            <p:ph sz="quarter" idx="49"/>
          </p:nvPr>
        </p:nvSpPr>
        <p:spPr>
          <a:xfrm>
            <a:off x="4722812" y="3084085"/>
            <a:ext cx="3900488" cy="1584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6" name="Picture 15">
            <a:extLst>
              <a:ext uri="{FF2B5EF4-FFF2-40B4-BE49-F238E27FC236}">
                <a16:creationId xmlns:a16="http://schemas.microsoft.com/office/drawing/2014/main" id="{2E9CA1FE-4BBE-4689-8D54-9DE921204C81}"/>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3527638507"/>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guide id="9" orient="horz" pos="2935">
          <p15:clr>
            <a:srgbClr val="FBAE40"/>
          </p15:clr>
        </p15:guide>
        <p15:guide id="10" orient="horz" pos="171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7" name="Text Placeholder 36">
            <a:extLst>
              <a:ext uri="{FF2B5EF4-FFF2-40B4-BE49-F238E27FC236}">
                <a16:creationId xmlns:a16="http://schemas.microsoft.com/office/drawing/2014/main" id="{DAF88C6F-DAB9-4D2A-9B08-52109447288B}"/>
              </a:ext>
            </a:extLst>
          </p:cNvPr>
          <p:cNvSpPr>
            <a:spLocks noGrp="1"/>
          </p:cNvSpPr>
          <p:nvPr>
            <p:ph type="body" sz="quarter" idx="41"/>
          </p:nvPr>
        </p:nvSpPr>
        <p:spPr>
          <a:xfrm>
            <a:off x="527050" y="847428"/>
            <a:ext cx="8090654"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Text Placeholder 36">
            <a:extLst>
              <a:ext uri="{FF2B5EF4-FFF2-40B4-BE49-F238E27FC236}">
                <a16:creationId xmlns:a16="http://schemas.microsoft.com/office/drawing/2014/main" id="{2114F9B0-5DE2-4B50-BCFE-D8F71D703857}"/>
              </a:ext>
            </a:extLst>
          </p:cNvPr>
          <p:cNvSpPr>
            <a:spLocks noGrp="1"/>
          </p:cNvSpPr>
          <p:nvPr>
            <p:ph type="body" sz="quarter" idx="43"/>
          </p:nvPr>
        </p:nvSpPr>
        <p:spPr>
          <a:xfrm>
            <a:off x="527050" y="2787774"/>
            <a:ext cx="809625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6">
            <a:extLst>
              <a:ext uri="{FF2B5EF4-FFF2-40B4-BE49-F238E27FC236}">
                <a16:creationId xmlns:a16="http://schemas.microsoft.com/office/drawing/2014/main" id="{8A0D7C6C-2823-4C26-BAD7-C15884DEE9BC}"/>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3">
            <a:extLst>
              <a:ext uri="{FF2B5EF4-FFF2-40B4-BE49-F238E27FC236}">
                <a16:creationId xmlns:a16="http://schemas.microsoft.com/office/drawing/2014/main" id="{00CAF50D-43DE-4E06-89F1-5340017F30E6}"/>
              </a:ext>
            </a:extLst>
          </p:cNvPr>
          <p:cNvSpPr>
            <a:spLocks noGrp="1"/>
          </p:cNvSpPr>
          <p:nvPr>
            <p:ph sz="quarter" idx="47"/>
          </p:nvPr>
        </p:nvSpPr>
        <p:spPr>
          <a:xfrm>
            <a:off x="527049" y="3078771"/>
            <a:ext cx="8093075" cy="1584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a:extLst>
              <a:ext uri="{FF2B5EF4-FFF2-40B4-BE49-F238E27FC236}">
                <a16:creationId xmlns:a16="http://schemas.microsoft.com/office/drawing/2014/main" id="{84683A9E-6210-444E-847B-80CB4D738D67}"/>
              </a:ext>
            </a:extLst>
          </p:cNvPr>
          <p:cNvSpPr>
            <a:spLocks noGrp="1"/>
          </p:cNvSpPr>
          <p:nvPr>
            <p:ph type="pic" sz="quarter" idx="48"/>
          </p:nvPr>
        </p:nvSpPr>
        <p:spPr>
          <a:xfrm>
            <a:off x="533944" y="1138425"/>
            <a:ext cx="8083759" cy="1562132"/>
          </a:xfrm>
          <a:prstGeom prst="rect">
            <a:avLst/>
          </a:prstGeom>
        </p:spPr>
        <p:txBody>
          <a:bodyPr/>
          <a:lstStyle/>
          <a:p>
            <a:endParaRPr lang="en-GB"/>
          </a:p>
        </p:txBody>
      </p:sp>
      <p:pic>
        <p:nvPicPr>
          <p:cNvPr id="13" name="Picture 12">
            <a:extLst>
              <a:ext uri="{FF2B5EF4-FFF2-40B4-BE49-F238E27FC236}">
                <a16:creationId xmlns:a16="http://schemas.microsoft.com/office/drawing/2014/main" id="{DF6B3421-C6D0-4919-A27F-CBEC1714AB5E}"/>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2704391973"/>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9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7" name="Text Placeholder 36">
            <a:extLst>
              <a:ext uri="{FF2B5EF4-FFF2-40B4-BE49-F238E27FC236}">
                <a16:creationId xmlns:a16="http://schemas.microsoft.com/office/drawing/2014/main" id="{DAF88C6F-DAB9-4D2A-9B08-52109447288B}"/>
              </a:ext>
            </a:extLst>
          </p:cNvPr>
          <p:cNvSpPr>
            <a:spLocks noGrp="1"/>
          </p:cNvSpPr>
          <p:nvPr>
            <p:ph type="body" sz="quarter" idx="41"/>
          </p:nvPr>
        </p:nvSpPr>
        <p:spPr>
          <a:xfrm>
            <a:off x="527050" y="847428"/>
            <a:ext cx="8090654"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Text Placeholder 36">
            <a:extLst>
              <a:ext uri="{FF2B5EF4-FFF2-40B4-BE49-F238E27FC236}">
                <a16:creationId xmlns:a16="http://schemas.microsoft.com/office/drawing/2014/main" id="{2114F9B0-5DE2-4B50-BCFE-D8F71D703857}"/>
              </a:ext>
            </a:extLst>
          </p:cNvPr>
          <p:cNvSpPr>
            <a:spLocks noGrp="1"/>
          </p:cNvSpPr>
          <p:nvPr>
            <p:ph type="body" sz="quarter" idx="43"/>
          </p:nvPr>
        </p:nvSpPr>
        <p:spPr>
          <a:xfrm>
            <a:off x="527050" y="2787774"/>
            <a:ext cx="809625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6">
            <a:extLst>
              <a:ext uri="{FF2B5EF4-FFF2-40B4-BE49-F238E27FC236}">
                <a16:creationId xmlns:a16="http://schemas.microsoft.com/office/drawing/2014/main" id="{8A0D7C6C-2823-4C26-BAD7-C15884DEE9BC}"/>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a:extLst>
              <a:ext uri="{FF2B5EF4-FFF2-40B4-BE49-F238E27FC236}">
                <a16:creationId xmlns:a16="http://schemas.microsoft.com/office/drawing/2014/main" id="{84683A9E-6210-444E-847B-80CB4D738D67}"/>
              </a:ext>
            </a:extLst>
          </p:cNvPr>
          <p:cNvSpPr>
            <a:spLocks noGrp="1"/>
          </p:cNvSpPr>
          <p:nvPr>
            <p:ph type="pic" sz="quarter" idx="48"/>
          </p:nvPr>
        </p:nvSpPr>
        <p:spPr>
          <a:xfrm>
            <a:off x="533944" y="1138425"/>
            <a:ext cx="8083759" cy="1562132"/>
          </a:xfrm>
          <a:prstGeom prst="rect">
            <a:avLst/>
          </a:prstGeom>
        </p:spPr>
        <p:txBody>
          <a:bodyPr/>
          <a:lstStyle/>
          <a:p>
            <a:endParaRPr lang="en-GB"/>
          </a:p>
        </p:txBody>
      </p:sp>
      <p:sp>
        <p:nvSpPr>
          <p:cNvPr id="4" name="Chart Placeholder 3">
            <a:extLst>
              <a:ext uri="{FF2B5EF4-FFF2-40B4-BE49-F238E27FC236}">
                <a16:creationId xmlns:a16="http://schemas.microsoft.com/office/drawing/2014/main" id="{3DD940C1-8F70-48FE-8762-F14DEA52CF8B}"/>
              </a:ext>
            </a:extLst>
          </p:cNvPr>
          <p:cNvSpPr>
            <a:spLocks noGrp="1"/>
          </p:cNvSpPr>
          <p:nvPr>
            <p:ph type="chart" sz="quarter" idx="49"/>
          </p:nvPr>
        </p:nvSpPr>
        <p:spPr>
          <a:xfrm>
            <a:off x="527050" y="3076575"/>
            <a:ext cx="8089900" cy="1555750"/>
          </a:xfrm>
          <a:prstGeom prst="rect">
            <a:avLst/>
          </a:prstGeom>
        </p:spPr>
        <p:txBody>
          <a:bodyPr/>
          <a:lstStyle/>
          <a:p>
            <a:endParaRPr lang="en-GB"/>
          </a:p>
        </p:txBody>
      </p:sp>
      <p:pic>
        <p:nvPicPr>
          <p:cNvPr id="12" name="Picture 11">
            <a:extLst>
              <a:ext uri="{FF2B5EF4-FFF2-40B4-BE49-F238E27FC236}">
                <a16:creationId xmlns:a16="http://schemas.microsoft.com/office/drawing/2014/main" id="{D47C9347-C19C-4A0B-A7CE-9241FFA423FB}"/>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1120594017"/>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7" name="Text Placeholder 36">
            <a:extLst>
              <a:ext uri="{FF2B5EF4-FFF2-40B4-BE49-F238E27FC236}">
                <a16:creationId xmlns:a16="http://schemas.microsoft.com/office/drawing/2014/main" id="{DAF88C6F-DAB9-4D2A-9B08-52109447288B}"/>
              </a:ext>
            </a:extLst>
          </p:cNvPr>
          <p:cNvSpPr>
            <a:spLocks noGrp="1"/>
          </p:cNvSpPr>
          <p:nvPr>
            <p:ph type="body" sz="quarter" idx="41"/>
          </p:nvPr>
        </p:nvSpPr>
        <p:spPr>
          <a:xfrm>
            <a:off x="527050" y="847428"/>
            <a:ext cx="3900934"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 name="Text Placeholder 36">
            <a:extLst>
              <a:ext uri="{FF2B5EF4-FFF2-40B4-BE49-F238E27FC236}">
                <a16:creationId xmlns:a16="http://schemas.microsoft.com/office/drawing/2014/main" id="{98A8EAC5-B346-4659-A556-07666B6A3437}"/>
              </a:ext>
            </a:extLst>
          </p:cNvPr>
          <p:cNvSpPr>
            <a:spLocks noGrp="1"/>
          </p:cNvSpPr>
          <p:nvPr>
            <p:ph type="body" sz="quarter" idx="42"/>
          </p:nvPr>
        </p:nvSpPr>
        <p:spPr>
          <a:xfrm>
            <a:off x="4716016" y="847428"/>
            <a:ext cx="3900934"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Text Placeholder 36">
            <a:extLst>
              <a:ext uri="{FF2B5EF4-FFF2-40B4-BE49-F238E27FC236}">
                <a16:creationId xmlns:a16="http://schemas.microsoft.com/office/drawing/2014/main" id="{2114F9B0-5DE2-4B50-BCFE-D8F71D703857}"/>
              </a:ext>
            </a:extLst>
          </p:cNvPr>
          <p:cNvSpPr>
            <a:spLocks noGrp="1"/>
          </p:cNvSpPr>
          <p:nvPr>
            <p:ph type="body" sz="quarter" idx="43"/>
          </p:nvPr>
        </p:nvSpPr>
        <p:spPr>
          <a:xfrm>
            <a:off x="527050" y="2787774"/>
            <a:ext cx="809625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2998076-5FDF-46D1-8E2F-6D3C515A90ED}"/>
              </a:ext>
            </a:extLst>
          </p:cNvPr>
          <p:cNvSpPr>
            <a:spLocks noGrp="1"/>
          </p:cNvSpPr>
          <p:nvPr>
            <p:ph sz="quarter" idx="46"/>
          </p:nvPr>
        </p:nvSpPr>
        <p:spPr>
          <a:xfrm>
            <a:off x="527050" y="1131888"/>
            <a:ext cx="3900488" cy="1584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43AFFE53-1223-48E7-AE21-90806D8F83CE}"/>
              </a:ext>
            </a:extLst>
          </p:cNvPr>
          <p:cNvSpPr>
            <a:spLocks noGrp="1"/>
          </p:cNvSpPr>
          <p:nvPr>
            <p:ph sz="quarter" idx="47"/>
          </p:nvPr>
        </p:nvSpPr>
        <p:spPr>
          <a:xfrm>
            <a:off x="4715570" y="1131590"/>
            <a:ext cx="3900488" cy="1584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3">
            <a:extLst>
              <a:ext uri="{FF2B5EF4-FFF2-40B4-BE49-F238E27FC236}">
                <a16:creationId xmlns:a16="http://schemas.microsoft.com/office/drawing/2014/main" id="{E587550C-1D5A-46DD-B2FC-C370A087F116}"/>
              </a:ext>
            </a:extLst>
          </p:cNvPr>
          <p:cNvSpPr>
            <a:spLocks noGrp="1"/>
          </p:cNvSpPr>
          <p:nvPr>
            <p:ph sz="quarter" idx="48"/>
          </p:nvPr>
        </p:nvSpPr>
        <p:spPr>
          <a:xfrm>
            <a:off x="527049" y="3088939"/>
            <a:ext cx="8096250" cy="1584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36">
            <a:extLst>
              <a:ext uri="{FF2B5EF4-FFF2-40B4-BE49-F238E27FC236}">
                <a16:creationId xmlns:a16="http://schemas.microsoft.com/office/drawing/2014/main" id="{A1D6B0C1-D84F-46EA-866D-D94B651F26C8}"/>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a:extLst>
              <a:ext uri="{FF2B5EF4-FFF2-40B4-BE49-F238E27FC236}">
                <a16:creationId xmlns:a16="http://schemas.microsoft.com/office/drawing/2014/main" id="{BFAF88F5-95A5-4202-A043-81DDD3BD93BF}"/>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3095345482"/>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7" name="Text Placeholder 36">
            <a:extLst>
              <a:ext uri="{FF2B5EF4-FFF2-40B4-BE49-F238E27FC236}">
                <a16:creationId xmlns:a16="http://schemas.microsoft.com/office/drawing/2014/main" id="{DAF88C6F-DAB9-4D2A-9B08-52109447288B}"/>
              </a:ext>
            </a:extLst>
          </p:cNvPr>
          <p:cNvSpPr>
            <a:spLocks noGrp="1"/>
          </p:cNvSpPr>
          <p:nvPr>
            <p:ph type="body" sz="quarter" idx="41"/>
          </p:nvPr>
        </p:nvSpPr>
        <p:spPr>
          <a:xfrm>
            <a:off x="527050" y="847428"/>
            <a:ext cx="3900934"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 name="Text Placeholder 36">
            <a:extLst>
              <a:ext uri="{FF2B5EF4-FFF2-40B4-BE49-F238E27FC236}">
                <a16:creationId xmlns:a16="http://schemas.microsoft.com/office/drawing/2014/main" id="{98A8EAC5-B346-4659-A556-07666B6A3437}"/>
              </a:ext>
            </a:extLst>
          </p:cNvPr>
          <p:cNvSpPr>
            <a:spLocks noGrp="1"/>
          </p:cNvSpPr>
          <p:nvPr>
            <p:ph type="body" sz="quarter" idx="42"/>
          </p:nvPr>
        </p:nvSpPr>
        <p:spPr>
          <a:xfrm>
            <a:off x="4716016" y="847428"/>
            <a:ext cx="3900934"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56A60FB-CFD6-45BB-8FBF-A62516C60602}"/>
              </a:ext>
            </a:extLst>
          </p:cNvPr>
          <p:cNvSpPr>
            <a:spLocks noGrp="1"/>
          </p:cNvSpPr>
          <p:nvPr>
            <p:ph sz="quarter" idx="46"/>
          </p:nvPr>
        </p:nvSpPr>
        <p:spPr>
          <a:xfrm>
            <a:off x="526604" y="1131888"/>
            <a:ext cx="3900934" cy="23034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0559A8D9-BD1E-4CE4-AFAA-9F37A7F8951B}"/>
              </a:ext>
            </a:extLst>
          </p:cNvPr>
          <p:cNvSpPr>
            <a:spLocks noGrp="1"/>
          </p:cNvSpPr>
          <p:nvPr>
            <p:ph sz="quarter" idx="47"/>
          </p:nvPr>
        </p:nvSpPr>
        <p:spPr>
          <a:xfrm>
            <a:off x="4716463" y="1142962"/>
            <a:ext cx="3900486" cy="23034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3">
            <a:extLst>
              <a:ext uri="{FF2B5EF4-FFF2-40B4-BE49-F238E27FC236}">
                <a16:creationId xmlns:a16="http://schemas.microsoft.com/office/drawing/2014/main" id="{6C19CE20-A38A-4F52-B662-AE5416DC2D0A}"/>
              </a:ext>
            </a:extLst>
          </p:cNvPr>
          <p:cNvSpPr>
            <a:spLocks noGrp="1"/>
          </p:cNvSpPr>
          <p:nvPr>
            <p:ph sz="quarter" idx="48"/>
          </p:nvPr>
        </p:nvSpPr>
        <p:spPr>
          <a:xfrm>
            <a:off x="526604" y="3563657"/>
            <a:ext cx="3910904" cy="4479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C8C4C1F3-2E14-4481-8ECF-56DB7B44BFAA}"/>
              </a:ext>
            </a:extLst>
          </p:cNvPr>
          <p:cNvSpPr>
            <a:spLocks noGrp="1"/>
          </p:cNvSpPr>
          <p:nvPr>
            <p:ph sz="quarter" idx="49"/>
          </p:nvPr>
        </p:nvSpPr>
        <p:spPr>
          <a:xfrm>
            <a:off x="4719875" y="3552583"/>
            <a:ext cx="3897074" cy="4479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3">
            <a:extLst>
              <a:ext uri="{FF2B5EF4-FFF2-40B4-BE49-F238E27FC236}">
                <a16:creationId xmlns:a16="http://schemas.microsoft.com/office/drawing/2014/main" id="{DEA95BED-121D-4797-BD14-58BC0FE201B8}"/>
              </a:ext>
            </a:extLst>
          </p:cNvPr>
          <p:cNvSpPr>
            <a:spLocks noGrp="1"/>
          </p:cNvSpPr>
          <p:nvPr>
            <p:ph sz="quarter" idx="50"/>
          </p:nvPr>
        </p:nvSpPr>
        <p:spPr>
          <a:xfrm>
            <a:off x="526604" y="4114007"/>
            <a:ext cx="8090345" cy="5185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36">
            <a:extLst>
              <a:ext uri="{FF2B5EF4-FFF2-40B4-BE49-F238E27FC236}">
                <a16:creationId xmlns:a16="http://schemas.microsoft.com/office/drawing/2014/main" id="{111845FB-842C-4F98-899E-8BE21B7BE6CB}"/>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 name="Picture 19">
            <a:extLst>
              <a:ext uri="{FF2B5EF4-FFF2-40B4-BE49-F238E27FC236}">
                <a16:creationId xmlns:a16="http://schemas.microsoft.com/office/drawing/2014/main" id="{E8BF7B7B-5FDC-4882-8BC4-F8E6423C225C}"/>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3460657998"/>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_Picture_CSR / ESG_0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796B83-2571-4711-915E-E22807026AB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179512" y="123478"/>
            <a:ext cx="8784976" cy="4896543"/>
          </a:xfrm>
          <a:prstGeom prst="rect">
            <a:avLst/>
          </a:prstGeom>
        </p:spPr>
      </p:pic>
      <p:sp>
        <p:nvSpPr>
          <p:cNvPr id="10" name="Rectangle 9">
            <a:extLst>
              <a:ext uri="{FF2B5EF4-FFF2-40B4-BE49-F238E27FC236}">
                <a16:creationId xmlns:a16="http://schemas.microsoft.com/office/drawing/2014/main" id="{A89F55A5-A57B-4E80-A8B2-3DFA2490E638}"/>
              </a:ext>
            </a:extLst>
          </p:cNvPr>
          <p:cNvSpPr/>
          <p:nvPr userDrawn="1"/>
        </p:nvSpPr>
        <p:spPr>
          <a:xfrm>
            <a:off x="-1" y="3632051"/>
            <a:ext cx="9158289" cy="1511449"/>
          </a:xfrm>
          <a:prstGeom prst="rect">
            <a:avLst/>
          </a:prstGeom>
          <a:gradFill>
            <a:gsLst>
              <a:gs pos="0">
                <a:schemeClr val="tx2">
                  <a:alpha val="0"/>
                </a:schemeClr>
              </a:gs>
              <a:gs pos="100000">
                <a:schemeClr val="tx2">
                  <a:alpha val="63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690E7279-ABFF-4AE7-ADA1-A5CABDDEA88C}"/>
              </a:ext>
            </a:extLst>
          </p:cNvPr>
          <p:cNvSpPr/>
          <p:nvPr userDrawn="1"/>
        </p:nvSpPr>
        <p:spPr>
          <a:xfrm>
            <a:off x="-14287" y="0"/>
            <a:ext cx="9172575" cy="5143500"/>
          </a:xfrm>
          <a:custGeom>
            <a:avLst/>
            <a:gdLst>
              <a:gd name="connsiteX0" fmla="*/ 198563 w 9172575"/>
              <a:gd name="connsiteY0" fmla="*/ 198563 h 5143500"/>
              <a:gd name="connsiteX1" fmla="*/ 198563 w 9172575"/>
              <a:gd name="connsiteY1" fmla="*/ 4944937 h 5143500"/>
              <a:gd name="connsiteX2" fmla="*/ 8974013 w 9172575"/>
              <a:gd name="connsiteY2" fmla="*/ 4944937 h 5143500"/>
              <a:gd name="connsiteX3" fmla="*/ 8974013 w 9172575"/>
              <a:gd name="connsiteY3" fmla="*/ 198563 h 5143500"/>
              <a:gd name="connsiteX4" fmla="*/ 0 w 9172575"/>
              <a:gd name="connsiteY4" fmla="*/ 0 h 5143500"/>
              <a:gd name="connsiteX5" fmla="*/ 9172575 w 9172575"/>
              <a:gd name="connsiteY5" fmla="*/ 0 h 5143500"/>
              <a:gd name="connsiteX6" fmla="*/ 9172575 w 9172575"/>
              <a:gd name="connsiteY6" fmla="*/ 5143500 h 5143500"/>
              <a:gd name="connsiteX7" fmla="*/ 0 w 9172575"/>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2575" h="5143500">
                <a:moveTo>
                  <a:pt x="198563" y="198563"/>
                </a:moveTo>
                <a:lnTo>
                  <a:pt x="198563" y="4944937"/>
                </a:lnTo>
                <a:lnTo>
                  <a:pt x="8974013" y="4944937"/>
                </a:lnTo>
                <a:lnTo>
                  <a:pt x="8974013" y="198563"/>
                </a:lnTo>
                <a:close/>
                <a:moveTo>
                  <a:pt x="0" y="0"/>
                </a:moveTo>
                <a:lnTo>
                  <a:pt x="9172575" y="0"/>
                </a:lnTo>
                <a:lnTo>
                  <a:pt x="9172575" y="5143500"/>
                </a:lnTo>
                <a:lnTo>
                  <a:pt x="0" y="51435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8F744C6-39D0-43B5-ADCD-BC983CCB66BC}"/>
              </a:ext>
            </a:extLst>
          </p:cNvPr>
          <p:cNvSpPr/>
          <p:nvPr userDrawn="1"/>
        </p:nvSpPr>
        <p:spPr>
          <a:xfrm>
            <a:off x="0" y="1775460"/>
            <a:ext cx="6386487" cy="1584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55EF8F4-7866-4F68-A103-4097DFEB2BA8}"/>
              </a:ext>
            </a:extLst>
          </p:cNvPr>
          <p:cNvCxnSpPr/>
          <p:nvPr userDrawn="1"/>
        </p:nvCxnSpPr>
        <p:spPr>
          <a:xfrm>
            <a:off x="179512" y="1939649"/>
            <a:ext cx="0" cy="1260000"/>
          </a:xfrm>
          <a:prstGeom prst="line">
            <a:avLst/>
          </a:prstGeom>
          <a:ln w="19050"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24">
            <a:extLst>
              <a:ext uri="{FF2B5EF4-FFF2-40B4-BE49-F238E27FC236}">
                <a16:creationId xmlns:a16="http://schemas.microsoft.com/office/drawing/2014/main" id="{60BBE31B-AF27-4479-9207-0BEAECB69FD4}"/>
              </a:ext>
            </a:extLst>
          </p:cNvPr>
          <p:cNvSpPr>
            <a:spLocks noGrp="1"/>
          </p:cNvSpPr>
          <p:nvPr>
            <p:ph type="body" sz="quarter" idx="13" hasCustomPrompt="1"/>
          </p:nvPr>
        </p:nvSpPr>
        <p:spPr>
          <a:xfrm>
            <a:off x="571122" y="2947236"/>
            <a:ext cx="5568800" cy="252413"/>
          </a:xfrm>
          <a:prstGeom prst="rect">
            <a:avLst/>
          </a:prstGeom>
        </p:spPr>
        <p:txBody>
          <a:bodyPr lIns="0" tIns="0" rIns="0" bIns="0" anchor="ctr" anchorCtr="0"/>
          <a:lstStyle>
            <a:lvl1pPr marL="0" indent="0">
              <a:defRPr sz="1600" b="0" cap="none" baseline="0">
                <a:solidFill>
                  <a:schemeClr val="bg1"/>
                </a:solidFill>
                <a:latin typeface="+mj-lt"/>
              </a:defRPr>
            </a:lvl1pPr>
          </a:lstStyle>
          <a:p>
            <a:pPr lvl="0"/>
            <a:r>
              <a:rPr lang="en-US"/>
              <a:t>Presentation subtitle, 16pt, max. 1 line</a:t>
            </a:r>
            <a:endParaRPr lang="fr-FR"/>
          </a:p>
        </p:txBody>
      </p:sp>
      <p:sp>
        <p:nvSpPr>
          <p:cNvPr id="19" name="Text Placeholder 14">
            <a:extLst>
              <a:ext uri="{FF2B5EF4-FFF2-40B4-BE49-F238E27FC236}">
                <a16:creationId xmlns:a16="http://schemas.microsoft.com/office/drawing/2014/main" id="{7517873F-19CA-4FEE-A2B9-18F5CA83CF32}"/>
              </a:ext>
            </a:extLst>
          </p:cNvPr>
          <p:cNvSpPr>
            <a:spLocks noGrp="1"/>
          </p:cNvSpPr>
          <p:nvPr>
            <p:ph type="body" sz="quarter" idx="11" hasCustomPrompt="1"/>
          </p:nvPr>
        </p:nvSpPr>
        <p:spPr>
          <a:xfrm>
            <a:off x="6893620" y="4300580"/>
            <a:ext cx="1656655" cy="244475"/>
          </a:xfrm>
          <a:prstGeom prst="rect">
            <a:avLst/>
          </a:prstGeom>
        </p:spPr>
        <p:txBody>
          <a:bodyPr lIns="0" tIns="0" rIns="0" bIns="0" anchor="ctr" anchorCtr="0"/>
          <a:lstStyle>
            <a:lvl1pPr algn="r">
              <a:defRPr sz="1200" b="0">
                <a:solidFill>
                  <a:schemeClr val="bg1"/>
                </a:solidFill>
                <a:latin typeface="+mj-lt"/>
              </a:defRPr>
            </a:lvl1pPr>
          </a:lstStyle>
          <a:p>
            <a:pPr lvl="0"/>
            <a:r>
              <a:rPr lang="en-US"/>
              <a:t>Date here</a:t>
            </a:r>
            <a:endParaRPr lang="fr-FR"/>
          </a:p>
        </p:txBody>
      </p:sp>
      <p:sp>
        <p:nvSpPr>
          <p:cNvPr id="21" name="Title 1">
            <a:extLst>
              <a:ext uri="{FF2B5EF4-FFF2-40B4-BE49-F238E27FC236}">
                <a16:creationId xmlns:a16="http://schemas.microsoft.com/office/drawing/2014/main" id="{903D889E-E540-49F4-A1CC-0F3ACD42910B}"/>
              </a:ext>
            </a:extLst>
          </p:cNvPr>
          <p:cNvSpPr>
            <a:spLocks noGrp="1"/>
          </p:cNvSpPr>
          <p:nvPr>
            <p:ph type="title" hasCustomPrompt="1"/>
          </p:nvPr>
        </p:nvSpPr>
        <p:spPr>
          <a:xfrm>
            <a:off x="571122" y="1938363"/>
            <a:ext cx="5657062" cy="887594"/>
          </a:xfrm>
          <a:prstGeom prst="rect">
            <a:avLst/>
          </a:prstGeom>
        </p:spPr>
        <p:txBody>
          <a:bodyPr lIns="0" tIns="0" rIns="0" bIns="0"/>
          <a:lstStyle>
            <a:lvl1pPr marL="0" indent="0">
              <a:lnSpc>
                <a:spcPct val="100000"/>
              </a:lnSpc>
              <a:buFont typeface="Arial" panose="020B0604020202020204" pitchFamily="34" charset="0"/>
              <a:buNone/>
              <a:defRPr sz="3000" cap="none">
                <a:solidFill>
                  <a:schemeClr val="bg1"/>
                </a:solidFill>
              </a:defRPr>
            </a:lvl1pPr>
          </a:lstStyle>
          <a:p>
            <a:r>
              <a:rPr lang="en-US"/>
              <a:t>Presentation title, 30pt, bold, max. 2 lines</a:t>
            </a:r>
          </a:p>
        </p:txBody>
      </p:sp>
      <p:pic>
        <p:nvPicPr>
          <p:cNvPr id="15" name="Picture 14" descr="A picture containing graphical user interface&#10;&#10;Description automatically generated">
            <a:extLst>
              <a:ext uri="{FF2B5EF4-FFF2-40B4-BE49-F238E27FC236}">
                <a16:creationId xmlns:a16="http://schemas.microsoft.com/office/drawing/2014/main" id="{1FC6EDC0-0D15-4807-BA95-6BB023C160E3}"/>
              </a:ext>
            </a:extLst>
          </p:cNvPr>
          <p:cNvPicPr>
            <a:picLocks noChangeAspect="1"/>
          </p:cNvPicPr>
          <p:nvPr userDrawn="1"/>
        </p:nvPicPr>
        <p:blipFill>
          <a:blip r:embed="rId3"/>
          <a:stretch>
            <a:fillRect/>
          </a:stretch>
        </p:blipFill>
        <p:spPr>
          <a:xfrm>
            <a:off x="571500" y="4176686"/>
            <a:ext cx="1374381" cy="493776"/>
          </a:xfrm>
          <a:prstGeom prst="rect">
            <a:avLst/>
          </a:prstGeom>
        </p:spPr>
      </p:pic>
    </p:spTree>
    <p:extLst>
      <p:ext uri="{BB962C8B-B14F-4D97-AF65-F5344CB8AC3E}">
        <p14:creationId xmlns:p14="http://schemas.microsoft.com/office/powerpoint/2010/main" val="2100036019"/>
      </p:ext>
    </p:extLst>
  </p:cSld>
  <p:clrMapOvr>
    <a:masterClrMapping/>
  </p:clrMapOvr>
  <p:extLst>
    <p:ext uri="{DCECCB84-F9BA-43D5-87BE-67443E8EF086}">
      <p15:sldGuideLst xmlns:p15="http://schemas.microsoft.com/office/powerpoint/2012/main">
        <p15:guide id="4" pos="6552">
          <p15:clr>
            <a:srgbClr val="FBAE40"/>
          </p15:clr>
        </p15:guide>
        <p15:guide id="6" orient="horz"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7" name="Text Placeholder 36">
            <a:extLst>
              <a:ext uri="{FF2B5EF4-FFF2-40B4-BE49-F238E27FC236}">
                <a16:creationId xmlns:a16="http://schemas.microsoft.com/office/drawing/2014/main" id="{DAF88C6F-DAB9-4D2A-9B08-52109447288B}"/>
              </a:ext>
            </a:extLst>
          </p:cNvPr>
          <p:cNvSpPr>
            <a:spLocks noGrp="1"/>
          </p:cNvSpPr>
          <p:nvPr>
            <p:ph type="body" sz="quarter" idx="41"/>
          </p:nvPr>
        </p:nvSpPr>
        <p:spPr>
          <a:xfrm>
            <a:off x="527050" y="847428"/>
            <a:ext cx="808990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56A60FB-CFD6-45BB-8FBF-A62516C60602}"/>
              </a:ext>
            </a:extLst>
          </p:cNvPr>
          <p:cNvSpPr>
            <a:spLocks noGrp="1"/>
          </p:cNvSpPr>
          <p:nvPr>
            <p:ph sz="quarter" idx="46"/>
          </p:nvPr>
        </p:nvSpPr>
        <p:spPr>
          <a:xfrm>
            <a:off x="527048" y="1131889"/>
            <a:ext cx="8096251" cy="14398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3">
            <a:extLst>
              <a:ext uri="{FF2B5EF4-FFF2-40B4-BE49-F238E27FC236}">
                <a16:creationId xmlns:a16="http://schemas.microsoft.com/office/drawing/2014/main" id="{6C19CE20-A38A-4F52-B662-AE5416DC2D0A}"/>
              </a:ext>
            </a:extLst>
          </p:cNvPr>
          <p:cNvSpPr>
            <a:spLocks noGrp="1"/>
          </p:cNvSpPr>
          <p:nvPr>
            <p:ph sz="quarter" idx="48"/>
          </p:nvPr>
        </p:nvSpPr>
        <p:spPr>
          <a:xfrm>
            <a:off x="527049" y="2918482"/>
            <a:ext cx="8096252" cy="7920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36">
            <a:extLst>
              <a:ext uri="{FF2B5EF4-FFF2-40B4-BE49-F238E27FC236}">
                <a16:creationId xmlns:a16="http://schemas.microsoft.com/office/drawing/2014/main" id="{D031F861-B6BE-445A-A7CB-055804E8445E}"/>
              </a:ext>
            </a:extLst>
          </p:cNvPr>
          <p:cNvSpPr>
            <a:spLocks noGrp="1"/>
          </p:cNvSpPr>
          <p:nvPr>
            <p:ph type="body" sz="quarter" idx="51"/>
          </p:nvPr>
        </p:nvSpPr>
        <p:spPr>
          <a:xfrm>
            <a:off x="527048" y="2643758"/>
            <a:ext cx="8089901"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3">
            <a:extLst>
              <a:ext uri="{FF2B5EF4-FFF2-40B4-BE49-F238E27FC236}">
                <a16:creationId xmlns:a16="http://schemas.microsoft.com/office/drawing/2014/main" id="{28B295B3-8D0C-40AD-BD6B-ED586E1FCBC5}"/>
              </a:ext>
            </a:extLst>
          </p:cNvPr>
          <p:cNvSpPr>
            <a:spLocks noGrp="1"/>
          </p:cNvSpPr>
          <p:nvPr>
            <p:ph sz="quarter" idx="52"/>
          </p:nvPr>
        </p:nvSpPr>
        <p:spPr>
          <a:xfrm>
            <a:off x="527048" y="3795885"/>
            <a:ext cx="8103285" cy="3442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Content Placeholder 3">
            <a:extLst>
              <a:ext uri="{FF2B5EF4-FFF2-40B4-BE49-F238E27FC236}">
                <a16:creationId xmlns:a16="http://schemas.microsoft.com/office/drawing/2014/main" id="{F16BC70E-A2BC-4ADC-8B34-179F4599A065}"/>
              </a:ext>
            </a:extLst>
          </p:cNvPr>
          <p:cNvSpPr>
            <a:spLocks noGrp="1"/>
          </p:cNvSpPr>
          <p:nvPr>
            <p:ph sz="quarter" idx="53"/>
          </p:nvPr>
        </p:nvSpPr>
        <p:spPr>
          <a:xfrm>
            <a:off x="527048" y="4212099"/>
            <a:ext cx="8089901" cy="39832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36">
            <a:extLst>
              <a:ext uri="{FF2B5EF4-FFF2-40B4-BE49-F238E27FC236}">
                <a16:creationId xmlns:a16="http://schemas.microsoft.com/office/drawing/2014/main" id="{25C561AB-B3BA-4ABA-97E8-D64CC1E4C693}"/>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5" name="Picture 14">
            <a:extLst>
              <a:ext uri="{FF2B5EF4-FFF2-40B4-BE49-F238E27FC236}">
                <a16:creationId xmlns:a16="http://schemas.microsoft.com/office/drawing/2014/main" id="{908D1539-365A-4888-A21F-33ACEE1CF894}"/>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1166843433"/>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0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8312472"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4" y="202631"/>
            <a:ext cx="8302948"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7" name="Text Placeholder 36">
            <a:extLst>
              <a:ext uri="{FF2B5EF4-FFF2-40B4-BE49-F238E27FC236}">
                <a16:creationId xmlns:a16="http://schemas.microsoft.com/office/drawing/2014/main" id="{DAF88C6F-DAB9-4D2A-9B08-52109447288B}"/>
              </a:ext>
            </a:extLst>
          </p:cNvPr>
          <p:cNvSpPr>
            <a:spLocks noGrp="1"/>
          </p:cNvSpPr>
          <p:nvPr>
            <p:ph type="body" sz="quarter" idx="41"/>
          </p:nvPr>
        </p:nvSpPr>
        <p:spPr>
          <a:xfrm>
            <a:off x="351183" y="771550"/>
            <a:ext cx="8469289"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a:extLst>
              <a:ext uri="{FF2B5EF4-FFF2-40B4-BE49-F238E27FC236}">
                <a16:creationId xmlns:a16="http://schemas.microsoft.com/office/drawing/2014/main" id="{DF6B3421-C6D0-4919-A27F-CBEC1714AB5E}"/>
              </a:ext>
            </a:extLst>
          </p:cNvPr>
          <p:cNvPicPr>
            <a:picLocks noChangeAspect="1"/>
          </p:cNvPicPr>
          <p:nvPr userDrawn="1"/>
        </p:nvPicPr>
        <p:blipFill>
          <a:blip r:embed="rId2"/>
          <a:stretch>
            <a:fillRect/>
          </a:stretch>
        </p:blipFill>
        <p:spPr>
          <a:xfrm>
            <a:off x="508000" y="4737300"/>
            <a:ext cx="1395784" cy="297175"/>
          </a:xfrm>
          <a:prstGeom prst="rect">
            <a:avLst/>
          </a:prstGeom>
        </p:spPr>
      </p:pic>
      <p:sp>
        <p:nvSpPr>
          <p:cNvPr id="12" name="Text Placeholder 36">
            <a:extLst>
              <a:ext uri="{FF2B5EF4-FFF2-40B4-BE49-F238E27FC236}">
                <a16:creationId xmlns:a16="http://schemas.microsoft.com/office/drawing/2014/main" id="{97E6C408-4808-43E6-9C35-9EF55C0D2FF3}"/>
              </a:ext>
            </a:extLst>
          </p:cNvPr>
          <p:cNvSpPr>
            <a:spLocks noGrp="1"/>
          </p:cNvSpPr>
          <p:nvPr>
            <p:ph type="body" sz="quarter" idx="46"/>
          </p:nvPr>
        </p:nvSpPr>
        <p:spPr>
          <a:xfrm>
            <a:off x="351183" y="2715766"/>
            <a:ext cx="8469289"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6">
            <a:extLst>
              <a:ext uri="{FF2B5EF4-FFF2-40B4-BE49-F238E27FC236}">
                <a16:creationId xmlns:a16="http://schemas.microsoft.com/office/drawing/2014/main" id="{39AAB3C4-7EF0-4DB8-BE0A-F4849071BFCB}"/>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able Placeholder 3">
            <a:extLst>
              <a:ext uri="{FF2B5EF4-FFF2-40B4-BE49-F238E27FC236}">
                <a16:creationId xmlns:a16="http://schemas.microsoft.com/office/drawing/2014/main" id="{739C7146-CC18-443D-9726-F2E026BA4738}"/>
              </a:ext>
            </a:extLst>
          </p:cNvPr>
          <p:cNvSpPr>
            <a:spLocks noGrp="1"/>
          </p:cNvSpPr>
          <p:nvPr>
            <p:ph type="tbl" sz="quarter" idx="47"/>
          </p:nvPr>
        </p:nvSpPr>
        <p:spPr>
          <a:xfrm>
            <a:off x="350838" y="984250"/>
            <a:ext cx="8469312" cy="1658938"/>
          </a:xfrm>
          <a:prstGeom prst="rect">
            <a:avLst/>
          </a:prstGeom>
        </p:spPr>
        <p:txBody>
          <a:bodyPr/>
          <a:lstStyle/>
          <a:p>
            <a:endParaRPr lang="en-GB"/>
          </a:p>
        </p:txBody>
      </p:sp>
    </p:spTree>
    <p:extLst>
      <p:ext uri="{BB962C8B-B14F-4D97-AF65-F5344CB8AC3E}">
        <p14:creationId xmlns:p14="http://schemas.microsoft.com/office/powerpoint/2010/main" val="3280314122"/>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1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827529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3" y="202631"/>
            <a:ext cx="8275295"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7" name="Text Placeholder 36">
            <a:extLst>
              <a:ext uri="{FF2B5EF4-FFF2-40B4-BE49-F238E27FC236}">
                <a16:creationId xmlns:a16="http://schemas.microsoft.com/office/drawing/2014/main" id="{DAF88C6F-DAB9-4D2A-9B08-52109447288B}"/>
              </a:ext>
            </a:extLst>
          </p:cNvPr>
          <p:cNvSpPr>
            <a:spLocks noGrp="1"/>
          </p:cNvSpPr>
          <p:nvPr>
            <p:ph type="body" sz="quarter" idx="41"/>
          </p:nvPr>
        </p:nvSpPr>
        <p:spPr>
          <a:xfrm>
            <a:off x="351183" y="771550"/>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6">
            <a:extLst>
              <a:ext uri="{FF2B5EF4-FFF2-40B4-BE49-F238E27FC236}">
                <a16:creationId xmlns:a16="http://schemas.microsoft.com/office/drawing/2014/main" id="{8A0D7C6C-2823-4C26-BAD7-C15884DEE9BC}"/>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a:extLst>
              <a:ext uri="{FF2B5EF4-FFF2-40B4-BE49-F238E27FC236}">
                <a16:creationId xmlns:a16="http://schemas.microsoft.com/office/drawing/2014/main" id="{DF6B3421-C6D0-4919-A27F-CBEC1714AB5E}"/>
              </a:ext>
            </a:extLst>
          </p:cNvPr>
          <p:cNvPicPr>
            <a:picLocks noChangeAspect="1"/>
          </p:cNvPicPr>
          <p:nvPr userDrawn="1"/>
        </p:nvPicPr>
        <p:blipFill>
          <a:blip r:embed="rId2"/>
          <a:stretch>
            <a:fillRect/>
          </a:stretch>
        </p:blipFill>
        <p:spPr>
          <a:xfrm>
            <a:off x="508000" y="4737300"/>
            <a:ext cx="1395784" cy="297175"/>
          </a:xfrm>
          <a:prstGeom prst="rect">
            <a:avLst/>
          </a:prstGeom>
        </p:spPr>
      </p:pic>
      <p:sp>
        <p:nvSpPr>
          <p:cNvPr id="12" name="Text Placeholder 36">
            <a:extLst>
              <a:ext uri="{FF2B5EF4-FFF2-40B4-BE49-F238E27FC236}">
                <a16:creationId xmlns:a16="http://schemas.microsoft.com/office/drawing/2014/main" id="{97E6C408-4808-43E6-9C35-9EF55C0D2FF3}"/>
              </a:ext>
            </a:extLst>
          </p:cNvPr>
          <p:cNvSpPr>
            <a:spLocks noGrp="1"/>
          </p:cNvSpPr>
          <p:nvPr>
            <p:ph type="body" sz="quarter" idx="46"/>
          </p:nvPr>
        </p:nvSpPr>
        <p:spPr>
          <a:xfrm>
            <a:off x="351183" y="2715766"/>
            <a:ext cx="8469289"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36">
            <a:extLst>
              <a:ext uri="{FF2B5EF4-FFF2-40B4-BE49-F238E27FC236}">
                <a16:creationId xmlns:a16="http://schemas.microsoft.com/office/drawing/2014/main" id="{5AADEE6C-0A3E-4092-91AC-9FF520B968EE}"/>
              </a:ext>
            </a:extLst>
          </p:cNvPr>
          <p:cNvSpPr>
            <a:spLocks noGrp="1"/>
          </p:cNvSpPr>
          <p:nvPr>
            <p:ph type="body" sz="quarter" idx="47"/>
          </p:nvPr>
        </p:nvSpPr>
        <p:spPr>
          <a:xfrm>
            <a:off x="4716464" y="771525"/>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31364186"/>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2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827529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3" y="202631"/>
            <a:ext cx="8275295"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7" name="Text Placeholder 36">
            <a:extLst>
              <a:ext uri="{FF2B5EF4-FFF2-40B4-BE49-F238E27FC236}">
                <a16:creationId xmlns:a16="http://schemas.microsoft.com/office/drawing/2014/main" id="{DAF88C6F-DAB9-4D2A-9B08-52109447288B}"/>
              </a:ext>
            </a:extLst>
          </p:cNvPr>
          <p:cNvSpPr>
            <a:spLocks noGrp="1"/>
          </p:cNvSpPr>
          <p:nvPr>
            <p:ph type="body" sz="quarter" idx="41"/>
          </p:nvPr>
        </p:nvSpPr>
        <p:spPr>
          <a:xfrm>
            <a:off x="351183" y="771550"/>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6">
            <a:extLst>
              <a:ext uri="{FF2B5EF4-FFF2-40B4-BE49-F238E27FC236}">
                <a16:creationId xmlns:a16="http://schemas.microsoft.com/office/drawing/2014/main" id="{8A0D7C6C-2823-4C26-BAD7-C15884DEE9BC}"/>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a:extLst>
              <a:ext uri="{FF2B5EF4-FFF2-40B4-BE49-F238E27FC236}">
                <a16:creationId xmlns:a16="http://schemas.microsoft.com/office/drawing/2014/main" id="{DF6B3421-C6D0-4919-A27F-CBEC1714AB5E}"/>
              </a:ext>
            </a:extLst>
          </p:cNvPr>
          <p:cNvPicPr>
            <a:picLocks noChangeAspect="1"/>
          </p:cNvPicPr>
          <p:nvPr userDrawn="1"/>
        </p:nvPicPr>
        <p:blipFill>
          <a:blip r:embed="rId2"/>
          <a:stretch>
            <a:fillRect/>
          </a:stretch>
        </p:blipFill>
        <p:spPr>
          <a:xfrm>
            <a:off x="508000" y="4737300"/>
            <a:ext cx="1395784" cy="297175"/>
          </a:xfrm>
          <a:prstGeom prst="rect">
            <a:avLst/>
          </a:prstGeom>
        </p:spPr>
      </p:pic>
      <p:sp>
        <p:nvSpPr>
          <p:cNvPr id="12" name="Text Placeholder 36">
            <a:extLst>
              <a:ext uri="{FF2B5EF4-FFF2-40B4-BE49-F238E27FC236}">
                <a16:creationId xmlns:a16="http://schemas.microsoft.com/office/drawing/2014/main" id="{97E6C408-4808-43E6-9C35-9EF55C0D2FF3}"/>
              </a:ext>
            </a:extLst>
          </p:cNvPr>
          <p:cNvSpPr>
            <a:spLocks noGrp="1"/>
          </p:cNvSpPr>
          <p:nvPr>
            <p:ph type="body" sz="quarter" idx="46"/>
          </p:nvPr>
        </p:nvSpPr>
        <p:spPr>
          <a:xfrm>
            <a:off x="351183" y="2715766"/>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36">
            <a:extLst>
              <a:ext uri="{FF2B5EF4-FFF2-40B4-BE49-F238E27FC236}">
                <a16:creationId xmlns:a16="http://schemas.microsoft.com/office/drawing/2014/main" id="{5AADEE6C-0A3E-4092-91AC-9FF520B968EE}"/>
              </a:ext>
            </a:extLst>
          </p:cNvPr>
          <p:cNvSpPr>
            <a:spLocks noGrp="1"/>
          </p:cNvSpPr>
          <p:nvPr>
            <p:ph type="body" sz="quarter" idx="47"/>
          </p:nvPr>
        </p:nvSpPr>
        <p:spPr>
          <a:xfrm>
            <a:off x="4716464" y="771525"/>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6">
            <a:extLst>
              <a:ext uri="{FF2B5EF4-FFF2-40B4-BE49-F238E27FC236}">
                <a16:creationId xmlns:a16="http://schemas.microsoft.com/office/drawing/2014/main" id="{A79E9B95-9EA9-45FF-AFFE-CB12D2BCEBDB}"/>
              </a:ext>
            </a:extLst>
          </p:cNvPr>
          <p:cNvSpPr>
            <a:spLocks noGrp="1"/>
          </p:cNvSpPr>
          <p:nvPr>
            <p:ph type="body" sz="quarter" idx="48"/>
          </p:nvPr>
        </p:nvSpPr>
        <p:spPr>
          <a:xfrm>
            <a:off x="4716464" y="2715766"/>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49594590"/>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3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827529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3" y="202631"/>
            <a:ext cx="8275295"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7" name="Text Placeholder 36">
            <a:extLst>
              <a:ext uri="{FF2B5EF4-FFF2-40B4-BE49-F238E27FC236}">
                <a16:creationId xmlns:a16="http://schemas.microsoft.com/office/drawing/2014/main" id="{DAF88C6F-DAB9-4D2A-9B08-52109447288B}"/>
              </a:ext>
            </a:extLst>
          </p:cNvPr>
          <p:cNvSpPr>
            <a:spLocks noGrp="1"/>
          </p:cNvSpPr>
          <p:nvPr>
            <p:ph type="body" sz="quarter" idx="41"/>
          </p:nvPr>
        </p:nvSpPr>
        <p:spPr>
          <a:xfrm>
            <a:off x="351183" y="771550"/>
            <a:ext cx="8441636"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6">
            <a:extLst>
              <a:ext uri="{FF2B5EF4-FFF2-40B4-BE49-F238E27FC236}">
                <a16:creationId xmlns:a16="http://schemas.microsoft.com/office/drawing/2014/main" id="{8A0D7C6C-2823-4C26-BAD7-C15884DEE9BC}"/>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a:extLst>
              <a:ext uri="{FF2B5EF4-FFF2-40B4-BE49-F238E27FC236}">
                <a16:creationId xmlns:a16="http://schemas.microsoft.com/office/drawing/2014/main" id="{DF6B3421-C6D0-4919-A27F-CBEC1714AB5E}"/>
              </a:ext>
            </a:extLst>
          </p:cNvPr>
          <p:cNvPicPr>
            <a:picLocks noChangeAspect="1"/>
          </p:cNvPicPr>
          <p:nvPr userDrawn="1"/>
        </p:nvPicPr>
        <p:blipFill>
          <a:blip r:embed="rId2"/>
          <a:stretch>
            <a:fillRect/>
          </a:stretch>
        </p:blipFill>
        <p:spPr>
          <a:xfrm>
            <a:off x="508000" y="4737300"/>
            <a:ext cx="1395784" cy="297175"/>
          </a:xfrm>
          <a:prstGeom prst="rect">
            <a:avLst/>
          </a:prstGeom>
        </p:spPr>
      </p:pic>
      <p:sp>
        <p:nvSpPr>
          <p:cNvPr id="12" name="Text Placeholder 36">
            <a:extLst>
              <a:ext uri="{FF2B5EF4-FFF2-40B4-BE49-F238E27FC236}">
                <a16:creationId xmlns:a16="http://schemas.microsoft.com/office/drawing/2014/main" id="{97E6C408-4808-43E6-9C35-9EF55C0D2FF3}"/>
              </a:ext>
            </a:extLst>
          </p:cNvPr>
          <p:cNvSpPr>
            <a:spLocks noGrp="1"/>
          </p:cNvSpPr>
          <p:nvPr>
            <p:ph type="body" sz="quarter" idx="46"/>
          </p:nvPr>
        </p:nvSpPr>
        <p:spPr>
          <a:xfrm>
            <a:off x="351183" y="2715766"/>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6">
            <a:extLst>
              <a:ext uri="{FF2B5EF4-FFF2-40B4-BE49-F238E27FC236}">
                <a16:creationId xmlns:a16="http://schemas.microsoft.com/office/drawing/2014/main" id="{A79E9B95-9EA9-45FF-AFFE-CB12D2BCEBDB}"/>
              </a:ext>
            </a:extLst>
          </p:cNvPr>
          <p:cNvSpPr>
            <a:spLocks noGrp="1"/>
          </p:cNvSpPr>
          <p:nvPr>
            <p:ph type="body" sz="quarter" idx="48"/>
          </p:nvPr>
        </p:nvSpPr>
        <p:spPr>
          <a:xfrm>
            <a:off x="4716464" y="2715766"/>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289862"/>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4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827529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3" y="202631"/>
            <a:ext cx="8275295"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37" name="Text Placeholder 36">
            <a:extLst>
              <a:ext uri="{FF2B5EF4-FFF2-40B4-BE49-F238E27FC236}">
                <a16:creationId xmlns:a16="http://schemas.microsoft.com/office/drawing/2014/main" id="{DAF88C6F-DAB9-4D2A-9B08-52109447288B}"/>
              </a:ext>
            </a:extLst>
          </p:cNvPr>
          <p:cNvSpPr>
            <a:spLocks noGrp="1"/>
          </p:cNvSpPr>
          <p:nvPr>
            <p:ph type="body" sz="quarter" idx="41"/>
          </p:nvPr>
        </p:nvSpPr>
        <p:spPr>
          <a:xfrm>
            <a:off x="351183" y="771550"/>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6">
            <a:extLst>
              <a:ext uri="{FF2B5EF4-FFF2-40B4-BE49-F238E27FC236}">
                <a16:creationId xmlns:a16="http://schemas.microsoft.com/office/drawing/2014/main" id="{8A0D7C6C-2823-4C26-BAD7-C15884DEE9BC}"/>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Picture 12">
            <a:extLst>
              <a:ext uri="{FF2B5EF4-FFF2-40B4-BE49-F238E27FC236}">
                <a16:creationId xmlns:a16="http://schemas.microsoft.com/office/drawing/2014/main" id="{DF6B3421-C6D0-4919-A27F-CBEC1714AB5E}"/>
              </a:ext>
            </a:extLst>
          </p:cNvPr>
          <p:cNvPicPr>
            <a:picLocks noChangeAspect="1"/>
          </p:cNvPicPr>
          <p:nvPr userDrawn="1"/>
        </p:nvPicPr>
        <p:blipFill>
          <a:blip r:embed="rId2"/>
          <a:stretch>
            <a:fillRect/>
          </a:stretch>
        </p:blipFill>
        <p:spPr>
          <a:xfrm>
            <a:off x="508000" y="4737300"/>
            <a:ext cx="1395784" cy="297175"/>
          </a:xfrm>
          <a:prstGeom prst="rect">
            <a:avLst/>
          </a:prstGeom>
        </p:spPr>
      </p:pic>
      <p:sp>
        <p:nvSpPr>
          <p:cNvPr id="10" name="Text Placeholder 36">
            <a:extLst>
              <a:ext uri="{FF2B5EF4-FFF2-40B4-BE49-F238E27FC236}">
                <a16:creationId xmlns:a16="http://schemas.microsoft.com/office/drawing/2014/main" id="{5AADEE6C-0A3E-4092-91AC-9FF520B968EE}"/>
              </a:ext>
            </a:extLst>
          </p:cNvPr>
          <p:cNvSpPr>
            <a:spLocks noGrp="1"/>
          </p:cNvSpPr>
          <p:nvPr>
            <p:ph type="body" sz="quarter" idx="47"/>
          </p:nvPr>
        </p:nvSpPr>
        <p:spPr>
          <a:xfrm>
            <a:off x="4716464" y="771525"/>
            <a:ext cx="4076355" cy="212154"/>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900"/>
            </a:lvl1pPr>
            <a:lvl2pPr algn="ctr">
              <a:defRPr sz="900"/>
            </a:lvl2pPr>
            <a:lvl3pPr algn="ctr">
              <a:defRPr sz="900"/>
            </a:lvl3pPr>
            <a:lvl4pPr algn="ctr">
              <a:defRPr sz="900"/>
            </a:lvl4pPr>
            <a:lvl5pPr algn="ct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able Placeholder 3">
            <a:extLst>
              <a:ext uri="{FF2B5EF4-FFF2-40B4-BE49-F238E27FC236}">
                <a16:creationId xmlns:a16="http://schemas.microsoft.com/office/drawing/2014/main" id="{81C55577-40DD-4B8C-8B2E-C73E94F4773C}"/>
              </a:ext>
            </a:extLst>
          </p:cNvPr>
          <p:cNvSpPr>
            <a:spLocks noGrp="1"/>
          </p:cNvSpPr>
          <p:nvPr>
            <p:ph type="tbl" sz="quarter" idx="48"/>
          </p:nvPr>
        </p:nvSpPr>
        <p:spPr>
          <a:xfrm>
            <a:off x="350838" y="1058863"/>
            <a:ext cx="4076700" cy="3025775"/>
          </a:xfrm>
          <a:prstGeom prst="rect">
            <a:avLst/>
          </a:prstGeom>
        </p:spPr>
        <p:txBody>
          <a:bodyPr/>
          <a:lstStyle/>
          <a:p>
            <a:endParaRPr lang="en-GB"/>
          </a:p>
        </p:txBody>
      </p:sp>
      <p:sp>
        <p:nvSpPr>
          <p:cNvPr id="14" name="Table Placeholder 3">
            <a:extLst>
              <a:ext uri="{FF2B5EF4-FFF2-40B4-BE49-F238E27FC236}">
                <a16:creationId xmlns:a16="http://schemas.microsoft.com/office/drawing/2014/main" id="{A4A866AB-B605-473B-B515-7442037482F0}"/>
              </a:ext>
            </a:extLst>
          </p:cNvPr>
          <p:cNvSpPr>
            <a:spLocks noGrp="1"/>
          </p:cNvSpPr>
          <p:nvPr>
            <p:ph type="tbl" sz="quarter" idx="49"/>
          </p:nvPr>
        </p:nvSpPr>
        <p:spPr>
          <a:xfrm>
            <a:off x="4732338" y="1058863"/>
            <a:ext cx="4076700" cy="3025775"/>
          </a:xfrm>
          <a:prstGeom prst="rect">
            <a:avLst/>
          </a:prstGeom>
        </p:spPr>
        <p:txBody>
          <a:bodyPr/>
          <a:lstStyle/>
          <a:p>
            <a:endParaRPr lang="en-GB"/>
          </a:p>
        </p:txBody>
      </p:sp>
    </p:spTree>
    <p:extLst>
      <p:ext uri="{BB962C8B-B14F-4D97-AF65-F5344CB8AC3E}">
        <p14:creationId xmlns:p14="http://schemas.microsoft.com/office/powerpoint/2010/main" val="134978037"/>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7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sp>
        <p:nvSpPr>
          <p:cNvPr id="22" name="Text Placeholder 36">
            <a:extLst>
              <a:ext uri="{FF2B5EF4-FFF2-40B4-BE49-F238E27FC236}">
                <a16:creationId xmlns:a16="http://schemas.microsoft.com/office/drawing/2014/main" id="{25C561AB-B3BA-4ABA-97E8-D64CC1E4C693}"/>
              </a:ext>
            </a:extLst>
          </p:cNvPr>
          <p:cNvSpPr>
            <a:spLocks noGrp="1"/>
          </p:cNvSpPr>
          <p:nvPr>
            <p:ph type="body" sz="quarter" idx="45"/>
          </p:nvPr>
        </p:nvSpPr>
        <p:spPr>
          <a:xfrm>
            <a:off x="2411760" y="4750313"/>
            <a:ext cx="4320480" cy="284162"/>
          </a:xfrm>
          <a:prstGeom prst="rect">
            <a:avLst/>
          </a:prstGeom>
        </p:spPr>
        <p:style>
          <a:lnRef idx="1">
            <a:schemeClr val="dk1"/>
          </a:lnRef>
          <a:fillRef idx="3">
            <a:schemeClr val="dk1"/>
          </a:fillRef>
          <a:effectRef idx="2">
            <a:schemeClr val="dk1"/>
          </a:effectRef>
          <a:fontRef idx="minor">
            <a:schemeClr val="lt1"/>
          </a:fontRef>
        </p:style>
        <p:txBody>
          <a:bodyPr anchor="ctr"/>
          <a:lstStyle>
            <a:lvl1pPr algn="ctr">
              <a:defRPr sz="800"/>
            </a:lvl1pPr>
            <a:lvl2pPr algn="ctr">
              <a:defRPr sz="800"/>
            </a:lvl2pPr>
            <a:lvl3pPr algn="ctr">
              <a:defRPr sz="800"/>
            </a:lvl3pPr>
            <a:lvl4pPr algn="ctr">
              <a:defRPr sz="800"/>
            </a:lvl4pPr>
            <a:lvl5pPr algn="ct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id="{6DD99163-3DC3-4A02-ACB5-7E0D73731F88}"/>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4147118243"/>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8_Key figures_squares">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23" name="Rectangle 22">
            <a:extLst>
              <a:ext uri="{FF2B5EF4-FFF2-40B4-BE49-F238E27FC236}">
                <a16:creationId xmlns:a16="http://schemas.microsoft.com/office/drawing/2014/main" id="{D2BD5063-3190-4BB6-8E86-FD98BB8157FD}"/>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Text Placeholder 6">
            <a:extLst>
              <a:ext uri="{FF2B5EF4-FFF2-40B4-BE49-F238E27FC236}">
                <a16:creationId xmlns:a16="http://schemas.microsoft.com/office/drawing/2014/main" id="{412A93FF-9EC2-45DC-8446-CDDD67375DAD}"/>
              </a:ext>
            </a:extLst>
          </p:cNvPr>
          <p:cNvSpPr>
            <a:spLocks noGrp="1"/>
          </p:cNvSpPr>
          <p:nvPr>
            <p:ph type="body" sz="quarter" idx="36" hasCustomPrompt="1"/>
          </p:nvPr>
        </p:nvSpPr>
        <p:spPr>
          <a:xfrm>
            <a:off x="508000" y="510910"/>
            <a:ext cx="7955575" cy="215900"/>
          </a:xfrm>
          <a:prstGeom prst="rect">
            <a:avLst/>
          </a:prstGeom>
        </p:spPr>
        <p:txBody>
          <a:bodyPr lIns="0" tIns="0" rIns="0" bIns="0" anchor="ctr" anchorCtr="0"/>
          <a:lstStyle>
            <a:lvl1pPr marL="0" indent="0">
              <a:spcAft>
                <a:spcPts val="0"/>
              </a:spcAft>
              <a:defRPr sz="800" b="0" cap="none" spc="100" baseline="0">
                <a:solidFill>
                  <a:schemeClr val="bg2">
                    <a:lumMod val="25000"/>
                  </a:schemeClr>
                </a:solidFill>
              </a:defRPr>
            </a:lvl1pPr>
          </a:lstStyle>
          <a:p>
            <a:pPr lvl="0"/>
            <a:r>
              <a:rPr lang="en-US"/>
              <a:t>Subtitle</a:t>
            </a:r>
            <a:endParaRPr lang="fr-FR"/>
          </a:p>
        </p:txBody>
      </p:sp>
      <p:sp>
        <p:nvSpPr>
          <p:cNvPr id="25" name="Title Placeholder 8">
            <a:extLst>
              <a:ext uri="{FF2B5EF4-FFF2-40B4-BE49-F238E27FC236}">
                <a16:creationId xmlns:a16="http://schemas.microsoft.com/office/drawing/2014/main" id="{D8462577-4307-4B98-8525-5AF2E8C756C3}"/>
              </a:ext>
            </a:extLst>
          </p:cNvPr>
          <p:cNvSpPr>
            <a:spLocks noGrp="1"/>
          </p:cNvSpPr>
          <p:nvPr>
            <p:ph type="title" hasCustomPrompt="1"/>
          </p:nvPr>
        </p:nvSpPr>
        <p:spPr>
          <a:xfrm>
            <a:off x="517524" y="202631"/>
            <a:ext cx="7955576" cy="280887"/>
          </a:xfrm>
          <a:prstGeom prst="rect">
            <a:avLst/>
          </a:prstGeom>
        </p:spPr>
        <p:txBody>
          <a:bodyPr vert="horz" lIns="0" tIns="45720" rIns="91440" bIns="45720" rtlCol="0" anchor="ctr">
            <a:noAutofit/>
          </a:bodyPr>
          <a:lstStyle>
            <a:lvl1pPr>
              <a:defRPr sz="2200"/>
            </a:lvl1pPr>
          </a:lstStyle>
          <a:p>
            <a:r>
              <a:rPr lang="en-US"/>
              <a:t>Title, 22pt, bold, max. 1 line</a:t>
            </a:r>
          </a:p>
        </p:txBody>
      </p:sp>
      <p:pic>
        <p:nvPicPr>
          <p:cNvPr id="7" name="Picture 6">
            <a:extLst>
              <a:ext uri="{FF2B5EF4-FFF2-40B4-BE49-F238E27FC236}">
                <a16:creationId xmlns:a16="http://schemas.microsoft.com/office/drawing/2014/main" id="{B4F99FBE-4CA6-43DE-BE7C-BFE9D43FD95D}"/>
              </a:ext>
            </a:extLst>
          </p:cNvPr>
          <p:cNvPicPr>
            <a:picLocks noChangeAspect="1"/>
          </p:cNvPicPr>
          <p:nvPr userDrawn="1"/>
        </p:nvPicPr>
        <p:blipFill>
          <a:blip r:embed="rId2"/>
          <a:stretch>
            <a:fillRect/>
          </a:stretch>
        </p:blipFill>
        <p:spPr>
          <a:xfrm>
            <a:off x="508000" y="4737300"/>
            <a:ext cx="1395784" cy="297175"/>
          </a:xfrm>
          <a:prstGeom prst="rect">
            <a:avLst/>
          </a:prstGeom>
        </p:spPr>
      </p:pic>
    </p:spTree>
    <p:extLst>
      <p:ext uri="{BB962C8B-B14F-4D97-AF65-F5344CB8AC3E}">
        <p14:creationId xmlns:p14="http://schemas.microsoft.com/office/powerpoint/2010/main" val="47153686"/>
      </p:ext>
    </p:extLst>
  </p:cSld>
  <p:clrMapOvr>
    <a:masterClrMapping/>
  </p:clrMapOvr>
  <p:extLst>
    <p:ext uri="{DCECCB84-F9BA-43D5-87BE-67443E8EF086}">
      <p15:sldGuideLst xmlns:p15="http://schemas.microsoft.com/office/powerpoint/2012/main">
        <p15:guide id="1" orient="horz" pos="305">
          <p15:clr>
            <a:srgbClr val="FBAE40"/>
          </p15:clr>
        </p15:guide>
        <p15:guide id="2" orient="horz" pos="350">
          <p15:clr>
            <a:srgbClr val="FBAE40"/>
          </p15:clr>
        </p15:guide>
        <p15:guide id="3" orient="horz" pos="486">
          <p15:clr>
            <a:srgbClr val="FBAE40"/>
          </p15:clr>
        </p15:guide>
        <p15:guide id="4" pos="2880">
          <p15:clr>
            <a:srgbClr val="FBAE40"/>
          </p15:clr>
        </p15:guide>
        <p15:guide id="5" pos="2789">
          <p15:clr>
            <a:srgbClr val="FBAE40"/>
          </p15:clr>
        </p15:guide>
        <p15:guide id="6" pos="2971">
          <p15:clr>
            <a:srgbClr val="FBAE40"/>
          </p15:clr>
        </p15:guide>
        <p15:guide id="7" orient="horz" pos="1938">
          <p15:clr>
            <a:srgbClr val="FBAE40"/>
          </p15:clr>
        </p15:guide>
        <p15:guide id="8" orient="horz" pos="53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Chapter Slide 2">
    <p:spTree>
      <p:nvGrpSpPr>
        <p:cNvPr id="1" name=""/>
        <p:cNvGrpSpPr/>
        <p:nvPr/>
      </p:nvGrpSpPr>
      <p:grpSpPr>
        <a:xfrm>
          <a:off x="0" y="0"/>
          <a:ext cx="0" cy="0"/>
          <a:chOff x="0" y="0"/>
          <a:chExt cx="0" cy="0"/>
        </a:xfrm>
      </p:grpSpPr>
      <p:sp>
        <p:nvSpPr>
          <p:cNvPr id="2" name="Slide Number Placeholder 2"/>
          <p:cNvSpPr>
            <a:spLocks noGrp="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B5858E-6E3A-FA41-A729-5166818DF071}" type="slidenum">
              <a:rPr lang="en-US">
                <a:solidFill>
                  <a:srgbClr val="008D7F"/>
                </a:solidFill>
              </a:rPr>
              <a:pPr/>
              <a:t>‹#›</a:t>
            </a:fld>
            <a:endParaRPr lang="en-US">
              <a:solidFill>
                <a:srgbClr val="008D7F"/>
              </a:solidFill>
            </a:endParaRPr>
          </a:p>
        </p:txBody>
      </p:sp>
      <p:sp>
        <p:nvSpPr>
          <p:cNvPr id="9" name="Rectangle 8">
            <a:extLst>
              <a:ext uri="{FF2B5EF4-FFF2-40B4-BE49-F238E27FC236}">
                <a16:creationId xmlns:a16="http://schemas.microsoft.com/office/drawing/2014/main" id="{6E65CF0B-EF81-4ACF-8AEE-5184D223C9AC}"/>
              </a:ext>
            </a:extLst>
          </p:cNvPr>
          <p:cNvSpPr/>
          <p:nvPr userDrawn="1"/>
        </p:nvSpPr>
        <p:spPr>
          <a:xfrm>
            <a:off x="637500" y="2356034"/>
            <a:ext cx="720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 up of a logo&#10;&#10;Description automatically generated">
            <a:extLst>
              <a:ext uri="{FF2B5EF4-FFF2-40B4-BE49-F238E27FC236}">
                <a16:creationId xmlns:a16="http://schemas.microsoft.com/office/drawing/2014/main" id="{88F02F8E-D3A0-43FF-9BD1-1D1ED8FC77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82223" y="3451170"/>
            <a:ext cx="2361777" cy="1692330"/>
          </a:xfrm>
          <a:prstGeom prst="rect">
            <a:avLst/>
          </a:prstGeom>
        </p:spPr>
      </p:pic>
      <p:sp>
        <p:nvSpPr>
          <p:cNvPr id="7" name="Title Placeholder 8">
            <a:extLst>
              <a:ext uri="{FF2B5EF4-FFF2-40B4-BE49-F238E27FC236}">
                <a16:creationId xmlns:a16="http://schemas.microsoft.com/office/drawing/2014/main" id="{974D1C62-6A49-40CC-AB9E-6FA7D570A61C}"/>
              </a:ext>
            </a:extLst>
          </p:cNvPr>
          <p:cNvSpPr>
            <a:spLocks noGrp="1"/>
          </p:cNvSpPr>
          <p:nvPr>
            <p:ph type="title" hasCustomPrompt="1"/>
          </p:nvPr>
        </p:nvSpPr>
        <p:spPr>
          <a:xfrm>
            <a:off x="637500" y="1598388"/>
            <a:ext cx="5806708" cy="534169"/>
          </a:xfrm>
          <a:prstGeom prst="rect">
            <a:avLst/>
          </a:prstGeom>
        </p:spPr>
        <p:txBody>
          <a:bodyPr vert="horz" lIns="0" tIns="45720" rIns="91440" bIns="45720" rtlCol="0" anchor="ctr">
            <a:noAutofit/>
          </a:bodyPr>
          <a:lstStyle>
            <a:lvl1pPr>
              <a:lnSpc>
                <a:spcPct val="100000"/>
              </a:lnSpc>
              <a:defRPr sz="2800" cap="none" baseline="0">
                <a:solidFill>
                  <a:schemeClr val="tx1"/>
                </a:solidFill>
                <a:latin typeface="Verdana" panose="020B0604030504040204" pitchFamily="34" charset="0"/>
                <a:ea typeface="Verdana" panose="020B0604030504040204" pitchFamily="34" charset="0"/>
              </a:defRPr>
            </a:lvl1pPr>
          </a:lstStyle>
          <a:p>
            <a:r>
              <a:rPr lang="en-US"/>
              <a:t>Chapter title, 28pt, bold</a:t>
            </a:r>
          </a:p>
        </p:txBody>
      </p:sp>
      <p:pic>
        <p:nvPicPr>
          <p:cNvPr id="10" name="Picture 9">
            <a:extLst>
              <a:ext uri="{FF2B5EF4-FFF2-40B4-BE49-F238E27FC236}">
                <a16:creationId xmlns:a16="http://schemas.microsoft.com/office/drawing/2014/main" id="{469CB36A-8DEF-4347-B525-CC1959CD1048}"/>
              </a:ext>
            </a:extLst>
          </p:cNvPr>
          <p:cNvPicPr>
            <a:picLocks noChangeAspect="1"/>
          </p:cNvPicPr>
          <p:nvPr userDrawn="1"/>
        </p:nvPicPr>
        <p:blipFill>
          <a:blip r:embed="rId3"/>
          <a:stretch>
            <a:fillRect/>
          </a:stretch>
        </p:blipFill>
        <p:spPr>
          <a:xfrm>
            <a:off x="611560" y="4350098"/>
            <a:ext cx="2808312" cy="597915"/>
          </a:xfrm>
          <a:prstGeom prst="rect">
            <a:avLst/>
          </a:prstGeom>
        </p:spPr>
      </p:pic>
    </p:spTree>
    <p:extLst>
      <p:ext uri="{BB962C8B-B14F-4D97-AF65-F5344CB8AC3E}">
        <p14:creationId xmlns:p14="http://schemas.microsoft.com/office/powerpoint/2010/main" val="3318264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image" Target="../media/image14.png"/><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theme" Target="../theme/theme3.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14.png"/><Relationship Id="rId5" Type="http://schemas.openxmlformats.org/officeDocument/2006/relationships/theme" Target="../theme/theme7.xml"/><Relationship Id="rId4"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image" Target="../media/image18.png"/><Relationship Id="rId5" Type="http://schemas.openxmlformats.org/officeDocument/2006/relationships/theme" Target="../theme/theme8.xml"/><Relationship Id="rId4" Type="http://schemas.openxmlformats.org/officeDocument/2006/relationships/slideLayout" Target="../slideLayouts/slideLayout5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image" Target="../media/image18.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theme" Target="../theme/theme9.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001339"/>
      </p:ext>
    </p:extLst>
  </p:cSld>
  <p:clrMap bg1="lt1" tx1="dk1" bg2="lt2" tx2="dk2" accent1="accent1" accent2="accent2" accent3="accent3" accent4="accent4" accent5="accent5" accent6="accent6" hlink="hlink" folHlink="folHlink"/>
  <p:sldLayoutIdLst>
    <p:sldLayoutId id="2147484305" r:id="rId1"/>
    <p:sldLayoutId id="2147484290" r:id="rId2"/>
    <p:sldLayoutId id="2147484145" r:id="rId3"/>
    <p:sldLayoutId id="2147484291" r:id="rId4"/>
    <p:sldLayoutId id="2147484293" r:id="rId5"/>
    <p:sldLayoutId id="2147484294" r:id="rId6"/>
    <p:sldLayoutId id="2147484295" r:id="rId7"/>
    <p:sldLayoutId id="2147484296" r:id="rId8"/>
    <p:sldLayoutId id="2147484299" r:id="rId9"/>
    <p:sldLayoutId id="2147484300" r:id="rId10"/>
    <p:sldLayoutId id="2147484301" r:id="rId11"/>
    <p:sldLayoutId id="2147484279" r:id="rId12"/>
    <p:sldLayoutId id="2147484310" r:id="rId13"/>
    <p:sldLayoutId id="2147484315" r:id="rId14"/>
    <p:sldLayoutId id="2147484316" r:id="rId15"/>
    <p:sldLayoutId id="2147484317" r:id="rId16"/>
    <p:sldLayoutId id="2147484318" r:id="rId17"/>
    <p:sldLayoutId id="2147484319" r:id="rId18"/>
  </p:sldLayoutIdLst>
  <p:hf hdr="0" ftr="0" dt="0"/>
  <p:txStyles>
    <p:titleStyle>
      <a:lvl1pPr algn="l" rtl="0" eaLnBrk="1" fontAlgn="base" hangingPunct="1">
        <a:lnSpc>
          <a:spcPts val="3400"/>
        </a:lnSpc>
        <a:spcBef>
          <a:spcPct val="0"/>
        </a:spcBef>
        <a:spcAft>
          <a:spcPct val="0"/>
        </a:spcAft>
        <a:defRPr sz="3400" b="1" kern="1200" cap="all">
          <a:solidFill>
            <a:srgbClr val="008D7F"/>
          </a:solidFill>
          <a:latin typeface="+mj-lt"/>
          <a:ea typeface="Geneva"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2400" b="1" kern="1200">
          <a:solidFill>
            <a:schemeClr val="tx2"/>
          </a:solidFill>
          <a:latin typeface="Calibri" pitchFamily="34" charset="0"/>
          <a:ea typeface="Geneva" charset="0"/>
          <a:cs typeface="Calibri" pitchFamily="34" charset="0"/>
        </a:defRPr>
      </a:lvl1pPr>
      <a:lvl2pPr marL="228600" indent="-228600" algn="l" rtl="0" eaLnBrk="1" fontAlgn="base" hangingPunct="1">
        <a:spcBef>
          <a:spcPct val="0"/>
        </a:spcBef>
        <a:spcAft>
          <a:spcPts val="1000"/>
        </a:spcAft>
        <a:buClr>
          <a:schemeClr val="tx1"/>
        </a:buClr>
        <a:buFont typeface="Wingdings" charset="0"/>
        <a:buChar char="§"/>
        <a:defRPr sz="2000" kern="1200">
          <a:solidFill>
            <a:schemeClr val="tx2"/>
          </a:solidFill>
          <a:latin typeface="Calibri" pitchFamily="34" charset="0"/>
          <a:ea typeface="Geneva" charset="0"/>
          <a:cs typeface="Calibri" pitchFamily="34" charset="0"/>
        </a:defRPr>
      </a:lvl2pPr>
      <a:lvl3pPr marL="419100" indent="-190500" algn="l" rtl="0" eaLnBrk="1" fontAlgn="base" hangingPunct="1">
        <a:spcBef>
          <a:spcPct val="0"/>
        </a:spcBef>
        <a:spcAft>
          <a:spcPts val="1000"/>
        </a:spcAft>
        <a:buClr>
          <a:schemeClr val="accent1"/>
        </a:buClr>
        <a:buSzPct val="100000"/>
        <a:buFont typeface="Wingdings" charset="0"/>
        <a:buChar char="§"/>
        <a:defRPr sz="1600" kern="1200">
          <a:solidFill>
            <a:schemeClr val="tx2"/>
          </a:solidFill>
          <a:latin typeface="Calibri" pitchFamily="34" charset="0"/>
          <a:ea typeface="Geneva"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charset="0"/>
        <a:buChar char="q"/>
        <a:defRPr sz="1200" kern="1200">
          <a:solidFill>
            <a:schemeClr val="tx2"/>
          </a:solidFill>
          <a:latin typeface="Calibri" pitchFamily="34" charset="0"/>
          <a:ea typeface="Geneva" charset="0"/>
          <a:cs typeface="Calibri" pitchFamily="34" charset="0"/>
        </a:defRPr>
      </a:lvl4pPr>
      <a:lvl5pPr marL="803275" indent="-190500" algn="l" rtl="0" eaLnBrk="1" fontAlgn="base" hangingPunct="1">
        <a:spcBef>
          <a:spcPct val="0"/>
        </a:spcBef>
        <a:spcAft>
          <a:spcPts val="1000"/>
        </a:spcAft>
        <a:buClr>
          <a:schemeClr val="accent1"/>
        </a:buClr>
        <a:buSzPct val="60000"/>
        <a:buFont typeface="Wingdings" charset="0"/>
        <a:buChar char="q"/>
        <a:defRPr sz="1200" kern="1200">
          <a:solidFill>
            <a:schemeClr val="tx2"/>
          </a:solidFill>
          <a:latin typeface="Calibri" pitchFamily="34" charset="0"/>
          <a:ea typeface="Geneva"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13" userDrawn="1">
          <p15:clr>
            <a:srgbClr val="F26B43"/>
          </p15:clr>
        </p15:guide>
        <p15:guide id="2" pos="360" userDrawn="1">
          <p15:clr>
            <a:srgbClr val="F26B43"/>
          </p15:clr>
        </p15:guide>
        <p15:guide id="3" pos="538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7561350"/>
      </p:ext>
    </p:extLst>
  </p:cSld>
  <p:clrMap bg1="lt1" tx1="dk1" bg2="lt2" tx2="dk2" accent1="accent1" accent2="accent2" accent3="accent3" accent4="accent4" accent5="accent5" accent6="accent6" hlink="hlink" folHlink="folHlink"/>
  <p:sldLayoutIdLst>
    <p:sldLayoutId id="2147484303" r:id="rId1"/>
    <p:sldLayoutId id="2147484162" r:id="rId2"/>
    <p:sldLayoutId id="2147484288" r:id="rId3"/>
  </p:sldLayoutIdLst>
  <p:hf hdr="0" ftr="0" dt="0"/>
  <p:txStyles>
    <p:titleStyle>
      <a:lvl1pPr algn="l" rtl="0" eaLnBrk="1" fontAlgn="base" hangingPunct="1">
        <a:lnSpc>
          <a:spcPts val="3400"/>
        </a:lnSpc>
        <a:spcBef>
          <a:spcPct val="0"/>
        </a:spcBef>
        <a:spcAft>
          <a:spcPct val="0"/>
        </a:spcAft>
        <a:defRPr sz="3400" b="1" kern="1200" cap="all">
          <a:solidFill>
            <a:srgbClr val="008D7F"/>
          </a:solidFill>
          <a:latin typeface="+mj-lt"/>
          <a:ea typeface="Geneva"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2400" b="1" kern="1200">
          <a:solidFill>
            <a:schemeClr val="tx2"/>
          </a:solidFill>
          <a:latin typeface="Calibri" pitchFamily="34" charset="0"/>
          <a:ea typeface="Geneva" charset="0"/>
          <a:cs typeface="Calibri" pitchFamily="34" charset="0"/>
        </a:defRPr>
      </a:lvl1pPr>
      <a:lvl2pPr marL="228600" indent="-228600" algn="l" rtl="0" eaLnBrk="1" fontAlgn="base" hangingPunct="1">
        <a:spcBef>
          <a:spcPct val="0"/>
        </a:spcBef>
        <a:spcAft>
          <a:spcPts val="1000"/>
        </a:spcAft>
        <a:buClr>
          <a:schemeClr val="tx1"/>
        </a:buClr>
        <a:buFont typeface="Wingdings" charset="0"/>
        <a:buChar char="§"/>
        <a:defRPr sz="2000" kern="1200">
          <a:solidFill>
            <a:schemeClr val="tx2"/>
          </a:solidFill>
          <a:latin typeface="Calibri" pitchFamily="34" charset="0"/>
          <a:ea typeface="Geneva" charset="0"/>
          <a:cs typeface="Calibri" pitchFamily="34" charset="0"/>
        </a:defRPr>
      </a:lvl2pPr>
      <a:lvl3pPr marL="419100" indent="-190500" algn="l" rtl="0" eaLnBrk="1" fontAlgn="base" hangingPunct="1">
        <a:spcBef>
          <a:spcPct val="0"/>
        </a:spcBef>
        <a:spcAft>
          <a:spcPts val="1000"/>
        </a:spcAft>
        <a:buClr>
          <a:schemeClr val="accent1"/>
        </a:buClr>
        <a:buSzPct val="100000"/>
        <a:buFont typeface="Wingdings" charset="0"/>
        <a:buChar char="§"/>
        <a:defRPr sz="1600" kern="1200">
          <a:solidFill>
            <a:schemeClr val="tx2"/>
          </a:solidFill>
          <a:latin typeface="Calibri" pitchFamily="34" charset="0"/>
          <a:ea typeface="Geneva"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charset="0"/>
        <a:buChar char="q"/>
        <a:defRPr sz="1200" kern="1200">
          <a:solidFill>
            <a:schemeClr val="tx2"/>
          </a:solidFill>
          <a:latin typeface="Calibri" pitchFamily="34" charset="0"/>
          <a:ea typeface="Geneva" charset="0"/>
          <a:cs typeface="Calibri" pitchFamily="34" charset="0"/>
        </a:defRPr>
      </a:lvl4pPr>
      <a:lvl5pPr marL="803275" indent="-190500" algn="l" rtl="0" eaLnBrk="1" fontAlgn="base" hangingPunct="1">
        <a:spcBef>
          <a:spcPct val="0"/>
        </a:spcBef>
        <a:spcAft>
          <a:spcPts val="1000"/>
        </a:spcAft>
        <a:buClr>
          <a:schemeClr val="accent1"/>
        </a:buClr>
        <a:buSzPct val="60000"/>
        <a:buFont typeface="Wingdings" charset="0"/>
        <a:buChar char="q"/>
        <a:defRPr sz="1200" kern="1200">
          <a:solidFill>
            <a:schemeClr val="tx2"/>
          </a:solidFill>
          <a:latin typeface="Calibri" pitchFamily="34" charset="0"/>
          <a:ea typeface="Geneva"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27C23B7-63D3-4862-8DE4-538698A45F21}"/>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TextBox 23">
            <a:extLst>
              <a:ext uri="{FF2B5EF4-FFF2-40B4-BE49-F238E27FC236}">
                <a16:creationId xmlns:a16="http://schemas.microsoft.com/office/drawing/2014/main" id="{39EBD948-4436-4645-A222-4E5B14563C8E}"/>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pic>
        <p:nvPicPr>
          <p:cNvPr id="2" name="Picture 1">
            <a:extLst>
              <a:ext uri="{FF2B5EF4-FFF2-40B4-BE49-F238E27FC236}">
                <a16:creationId xmlns:a16="http://schemas.microsoft.com/office/drawing/2014/main" id="{289B5269-F3B1-45BF-91C8-CD0DA75FAD19}"/>
              </a:ext>
            </a:extLst>
          </p:cNvPr>
          <p:cNvPicPr>
            <a:picLocks noChangeAspect="1"/>
          </p:cNvPicPr>
          <p:nvPr userDrawn="1"/>
        </p:nvPicPr>
        <p:blipFill>
          <a:blip r:embed="rId26"/>
          <a:stretch>
            <a:fillRect/>
          </a:stretch>
        </p:blipFill>
        <p:spPr>
          <a:xfrm>
            <a:off x="467544" y="4768169"/>
            <a:ext cx="1442979" cy="323861"/>
          </a:xfrm>
          <a:prstGeom prst="rect">
            <a:avLst/>
          </a:prstGeom>
        </p:spPr>
      </p:pic>
    </p:spTree>
    <p:extLst>
      <p:ext uri="{BB962C8B-B14F-4D97-AF65-F5344CB8AC3E}">
        <p14:creationId xmlns:p14="http://schemas.microsoft.com/office/powerpoint/2010/main" val="1067749920"/>
      </p:ext>
    </p:extLst>
  </p:cSld>
  <p:clrMap bg1="lt1" tx1="dk1" bg2="lt2" tx2="dk2" accent1="accent1" accent2="accent2" accent3="accent3" accent4="accent4" accent5="accent5" accent6="accent6" hlink="hlink" folHlink="folHlink"/>
  <p:sldLayoutIdLst>
    <p:sldLayoutId id="2147484281" r:id="rId1"/>
    <p:sldLayoutId id="2147484179" r:id="rId2"/>
    <p:sldLayoutId id="2147484188" r:id="rId3"/>
    <p:sldLayoutId id="2147484167" r:id="rId4"/>
    <p:sldLayoutId id="2147484173" r:id="rId5"/>
    <p:sldLayoutId id="2147484176" r:id="rId6"/>
    <p:sldLayoutId id="2147484282" r:id="rId7"/>
    <p:sldLayoutId id="2147484168" r:id="rId8"/>
    <p:sldLayoutId id="2147484166" r:id="rId9"/>
    <p:sldLayoutId id="2147484107" r:id="rId10"/>
    <p:sldLayoutId id="2147484108" r:id="rId11"/>
    <p:sldLayoutId id="2147484258" r:id="rId12"/>
    <p:sldLayoutId id="2147484111" r:id="rId13"/>
    <p:sldLayoutId id="2147484163" r:id="rId14"/>
    <p:sldLayoutId id="2147484104" r:id="rId15"/>
    <p:sldLayoutId id="2147484177" r:id="rId16"/>
    <p:sldLayoutId id="2147484171" r:id="rId17"/>
    <p:sldLayoutId id="2147484113" r:id="rId18"/>
    <p:sldLayoutId id="2147484170" r:id="rId19"/>
    <p:sldLayoutId id="2147484175" r:id="rId20"/>
    <p:sldLayoutId id="2147484189" r:id="rId21"/>
    <p:sldLayoutId id="2147484164" r:id="rId22"/>
    <p:sldLayoutId id="2147484161" r:id="rId23"/>
    <p:sldLayoutId id="2147484320" r:id="rId24"/>
  </p:sldLayoutIdLst>
  <p:hf hdr="0" ftr="0" dt="0"/>
  <p:txStyles>
    <p:titleStyle>
      <a:lvl1pPr algn="l" rtl="0" eaLnBrk="1" fontAlgn="base" hangingPunct="1">
        <a:lnSpc>
          <a:spcPct val="100000"/>
        </a:lnSpc>
        <a:spcBef>
          <a:spcPct val="0"/>
        </a:spcBef>
        <a:spcAft>
          <a:spcPct val="0"/>
        </a:spcAft>
        <a:defRPr sz="2200" b="1" kern="1200" cap="none" baseline="0">
          <a:solidFill>
            <a:schemeClr val="bg2">
              <a:lumMod val="25000"/>
            </a:schemeClr>
          </a:solidFill>
          <a:latin typeface="Verdana" panose="020B0604030504040204" pitchFamily="34" charset="0"/>
          <a:ea typeface="Verdana" panose="020B0604030504040204" pitchFamily="34"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1400" b="0" kern="1200">
          <a:solidFill>
            <a:schemeClr val="bg2">
              <a:lumMod val="25000"/>
            </a:schemeClr>
          </a:solidFill>
          <a:latin typeface="Verdana" panose="020B0604030504040204" pitchFamily="34" charset="0"/>
          <a:ea typeface="Verdana" panose="020B0604030504040204" pitchFamily="34" charset="0"/>
          <a:cs typeface="Calibri" pitchFamily="34" charset="0"/>
        </a:defRPr>
      </a:lvl1pPr>
      <a:lvl2pPr marL="228600" indent="-228600" algn="l" rtl="0" eaLnBrk="1" fontAlgn="base" hangingPunct="1">
        <a:spcBef>
          <a:spcPct val="0"/>
        </a:spcBef>
        <a:spcAft>
          <a:spcPts val="1000"/>
        </a:spcAft>
        <a:buClr>
          <a:schemeClr val="tx1"/>
        </a:buClr>
        <a:buFont typeface="Wingdings" panose="05000000000000000000" pitchFamily="2" charset="2"/>
        <a:buChar char="§"/>
        <a:defRPr sz="1200" b="0" kern="1200">
          <a:solidFill>
            <a:schemeClr val="bg2">
              <a:lumMod val="50000"/>
            </a:schemeClr>
          </a:solidFill>
          <a:latin typeface="Verdana" panose="020B0604030504040204" pitchFamily="34" charset="0"/>
          <a:ea typeface="Verdana" panose="020B0604030504040204" pitchFamily="34" charset="0"/>
          <a:cs typeface="Calibri" pitchFamily="34" charset="0"/>
        </a:defRPr>
      </a:lvl2pPr>
      <a:lvl3pPr marL="419100" indent="-190500" algn="l" rtl="0" eaLnBrk="1" fontAlgn="base" hangingPunct="1">
        <a:spcBef>
          <a:spcPct val="0"/>
        </a:spcBef>
        <a:spcAft>
          <a:spcPts val="1000"/>
        </a:spcAft>
        <a:buClr>
          <a:schemeClr val="tx1"/>
        </a:buClr>
        <a:buSzPct val="100000"/>
        <a:buFont typeface="Wingdings" panose="05000000000000000000" pitchFamily="2" charset="2"/>
        <a:buChar char="§"/>
        <a:defRPr sz="1200" b="0" kern="1200">
          <a:solidFill>
            <a:schemeClr val="bg2">
              <a:lumMod val="50000"/>
            </a:schemeClr>
          </a:solidFill>
          <a:latin typeface="Verdana" panose="020B0604030504040204" pitchFamily="34" charset="0"/>
          <a:ea typeface="Verdana" panose="020B0604030504040204" pitchFamily="34"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panose="05000000000000000000" pitchFamily="2" charset="2"/>
        <a:buChar char="§"/>
        <a:defRPr sz="1200" b="0" kern="1200">
          <a:solidFill>
            <a:schemeClr val="bg2">
              <a:lumMod val="50000"/>
            </a:schemeClr>
          </a:solidFill>
          <a:latin typeface="Verdana" panose="020B0604030504040204" pitchFamily="34" charset="0"/>
          <a:ea typeface="Verdana" panose="020B0604030504040204" pitchFamily="34" charset="0"/>
          <a:cs typeface="Calibri" pitchFamily="34" charset="0"/>
        </a:defRPr>
      </a:lvl4pPr>
      <a:lvl5pPr marL="803275" indent="-190500" algn="l" rtl="0" eaLnBrk="1" fontAlgn="base" hangingPunct="1">
        <a:spcBef>
          <a:spcPct val="0"/>
        </a:spcBef>
        <a:spcAft>
          <a:spcPts val="1000"/>
        </a:spcAft>
        <a:buClr>
          <a:schemeClr val="tx1"/>
        </a:buClr>
        <a:buSzPct val="60000"/>
        <a:buFont typeface="Wingdings" panose="05000000000000000000" pitchFamily="2" charset="2"/>
        <a:buChar char="§"/>
        <a:defRPr sz="1200" b="0" kern="1200">
          <a:solidFill>
            <a:schemeClr val="bg2">
              <a:lumMod val="50000"/>
            </a:schemeClr>
          </a:solidFill>
          <a:latin typeface="Verdana" panose="020B0604030504040204" pitchFamily="34" charset="0"/>
          <a:ea typeface="Verdana" panose="020B0604030504040204" pitchFamily="34"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userDrawn="1">
          <p15:clr>
            <a:srgbClr val="F26B43"/>
          </p15:clr>
        </p15:guide>
        <p15:guide id="2" pos="5432" userDrawn="1">
          <p15:clr>
            <a:srgbClr val="F26B43"/>
          </p15:clr>
        </p15:guide>
        <p15:guide id="3" orient="horz" pos="2916" userDrawn="1">
          <p15:clr>
            <a:srgbClr val="F26B43"/>
          </p15:clr>
        </p15:guide>
        <p15:guide id="4" orient="horz" pos="3044" userDrawn="1">
          <p15:clr>
            <a:srgbClr val="F26B43"/>
          </p15:clr>
        </p15:guide>
        <p15:guide id="5" orient="horz" pos="310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642766"/>
      </p:ext>
    </p:extLst>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Lst>
  <p:hf hdr="0" ftr="0" dt="0"/>
  <p:txStyles>
    <p:titleStyle>
      <a:lvl1pPr algn="l" rtl="0" eaLnBrk="1" fontAlgn="base" hangingPunct="1">
        <a:lnSpc>
          <a:spcPts val="3400"/>
        </a:lnSpc>
        <a:spcBef>
          <a:spcPct val="0"/>
        </a:spcBef>
        <a:spcAft>
          <a:spcPct val="0"/>
        </a:spcAft>
        <a:defRPr sz="3400" b="1" kern="1200" cap="all">
          <a:solidFill>
            <a:srgbClr val="008D7F"/>
          </a:solidFill>
          <a:latin typeface="+mj-lt"/>
          <a:ea typeface="Geneva"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2400" b="1" kern="1200">
          <a:solidFill>
            <a:schemeClr val="tx2"/>
          </a:solidFill>
          <a:latin typeface="Calibri" pitchFamily="34" charset="0"/>
          <a:ea typeface="Geneva" charset="0"/>
          <a:cs typeface="Calibri" pitchFamily="34" charset="0"/>
        </a:defRPr>
      </a:lvl1pPr>
      <a:lvl2pPr marL="228600" indent="-228600" algn="l" rtl="0" eaLnBrk="1" fontAlgn="base" hangingPunct="1">
        <a:spcBef>
          <a:spcPct val="0"/>
        </a:spcBef>
        <a:spcAft>
          <a:spcPts val="1000"/>
        </a:spcAft>
        <a:buClr>
          <a:schemeClr val="tx1"/>
        </a:buClr>
        <a:buFont typeface="Wingdings" charset="0"/>
        <a:buChar char="§"/>
        <a:defRPr sz="2000" kern="1200">
          <a:solidFill>
            <a:schemeClr val="tx2"/>
          </a:solidFill>
          <a:latin typeface="Calibri" pitchFamily="34" charset="0"/>
          <a:ea typeface="Geneva" charset="0"/>
          <a:cs typeface="Calibri" pitchFamily="34" charset="0"/>
        </a:defRPr>
      </a:lvl2pPr>
      <a:lvl3pPr marL="419100" indent="-190500" algn="l" rtl="0" eaLnBrk="1" fontAlgn="base" hangingPunct="1">
        <a:spcBef>
          <a:spcPct val="0"/>
        </a:spcBef>
        <a:spcAft>
          <a:spcPts val="1000"/>
        </a:spcAft>
        <a:buClr>
          <a:schemeClr val="accent1"/>
        </a:buClr>
        <a:buSzPct val="100000"/>
        <a:buFont typeface="Wingdings" charset="0"/>
        <a:buChar char="§"/>
        <a:defRPr sz="1600" kern="1200">
          <a:solidFill>
            <a:schemeClr val="tx2"/>
          </a:solidFill>
          <a:latin typeface="Calibri" pitchFamily="34" charset="0"/>
          <a:ea typeface="Geneva"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charset="0"/>
        <a:buChar char="q"/>
        <a:defRPr sz="1200" kern="1200">
          <a:solidFill>
            <a:schemeClr val="tx2"/>
          </a:solidFill>
          <a:latin typeface="Calibri" pitchFamily="34" charset="0"/>
          <a:ea typeface="Geneva" charset="0"/>
          <a:cs typeface="Calibri" pitchFamily="34" charset="0"/>
        </a:defRPr>
      </a:lvl4pPr>
      <a:lvl5pPr marL="803275" indent="-190500" algn="l" rtl="0" eaLnBrk="1" fontAlgn="base" hangingPunct="1">
        <a:spcBef>
          <a:spcPct val="0"/>
        </a:spcBef>
        <a:spcAft>
          <a:spcPts val="1000"/>
        </a:spcAft>
        <a:buClr>
          <a:schemeClr val="accent1"/>
        </a:buClr>
        <a:buSzPct val="60000"/>
        <a:buFont typeface="Wingdings" charset="0"/>
        <a:buChar char="q"/>
        <a:defRPr sz="1200" kern="1200">
          <a:solidFill>
            <a:schemeClr val="tx2"/>
          </a:solidFill>
          <a:latin typeface="Calibri" pitchFamily="34" charset="0"/>
          <a:ea typeface="Geneva"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2" userDrawn="1">
          <p15:clr>
            <a:srgbClr val="F26B43"/>
          </p15:clr>
        </p15:guide>
        <p15:guide id="2" pos="543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02856"/>
      </p:ext>
    </p:extLst>
  </p:cSld>
  <p:clrMap bg1="lt1" tx1="dk1" bg2="lt2" tx2="dk2" accent1="accent1" accent2="accent2" accent3="accent3" accent4="accent4" accent5="accent5" accent6="accent6" hlink="hlink" folHlink="folHlink"/>
  <p:sldLayoutIdLst>
    <p:sldLayoutId id="2147484280" r:id="rId1"/>
  </p:sldLayoutIdLst>
  <p:hf hdr="0" ftr="0" dt="0"/>
  <p:txStyles>
    <p:titleStyle>
      <a:lvl1pPr algn="l" rtl="0" eaLnBrk="1" fontAlgn="base" hangingPunct="1">
        <a:lnSpc>
          <a:spcPts val="3400"/>
        </a:lnSpc>
        <a:spcBef>
          <a:spcPct val="0"/>
        </a:spcBef>
        <a:spcAft>
          <a:spcPct val="0"/>
        </a:spcAft>
        <a:defRPr sz="3400" b="1" kern="1200" cap="all">
          <a:solidFill>
            <a:srgbClr val="008D7F"/>
          </a:solidFill>
          <a:latin typeface="+mj-lt"/>
          <a:ea typeface="Geneva"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2400" b="1" kern="1200">
          <a:solidFill>
            <a:schemeClr val="tx2"/>
          </a:solidFill>
          <a:latin typeface="Calibri" pitchFamily="34" charset="0"/>
          <a:ea typeface="Geneva" charset="0"/>
          <a:cs typeface="Calibri" pitchFamily="34" charset="0"/>
        </a:defRPr>
      </a:lvl1pPr>
      <a:lvl2pPr marL="228600" indent="-228600" algn="l" rtl="0" eaLnBrk="1" fontAlgn="base" hangingPunct="1">
        <a:spcBef>
          <a:spcPct val="0"/>
        </a:spcBef>
        <a:spcAft>
          <a:spcPts val="1000"/>
        </a:spcAft>
        <a:buClr>
          <a:schemeClr val="tx1"/>
        </a:buClr>
        <a:buFont typeface="Wingdings" charset="0"/>
        <a:buChar char="§"/>
        <a:defRPr sz="2000" kern="1200">
          <a:solidFill>
            <a:schemeClr val="tx2"/>
          </a:solidFill>
          <a:latin typeface="Calibri" pitchFamily="34" charset="0"/>
          <a:ea typeface="Geneva" charset="0"/>
          <a:cs typeface="Calibri" pitchFamily="34" charset="0"/>
        </a:defRPr>
      </a:lvl2pPr>
      <a:lvl3pPr marL="419100" indent="-190500" algn="l" rtl="0" eaLnBrk="1" fontAlgn="base" hangingPunct="1">
        <a:spcBef>
          <a:spcPct val="0"/>
        </a:spcBef>
        <a:spcAft>
          <a:spcPts val="1000"/>
        </a:spcAft>
        <a:buClr>
          <a:schemeClr val="accent1"/>
        </a:buClr>
        <a:buSzPct val="100000"/>
        <a:buFont typeface="Wingdings" charset="0"/>
        <a:buChar char="§"/>
        <a:defRPr sz="1600" kern="1200">
          <a:solidFill>
            <a:schemeClr val="tx2"/>
          </a:solidFill>
          <a:latin typeface="Calibri" pitchFamily="34" charset="0"/>
          <a:ea typeface="Geneva"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charset="0"/>
        <a:buChar char="q"/>
        <a:defRPr sz="1200" kern="1200">
          <a:solidFill>
            <a:schemeClr val="tx2"/>
          </a:solidFill>
          <a:latin typeface="Calibri" pitchFamily="34" charset="0"/>
          <a:ea typeface="Geneva" charset="0"/>
          <a:cs typeface="Calibri" pitchFamily="34" charset="0"/>
        </a:defRPr>
      </a:lvl4pPr>
      <a:lvl5pPr marL="803275" indent="-190500" algn="l" rtl="0" eaLnBrk="1" fontAlgn="base" hangingPunct="1">
        <a:spcBef>
          <a:spcPct val="0"/>
        </a:spcBef>
        <a:spcAft>
          <a:spcPts val="1000"/>
        </a:spcAft>
        <a:buClr>
          <a:schemeClr val="accent1"/>
        </a:buClr>
        <a:buSzPct val="60000"/>
        <a:buFont typeface="Wingdings" charset="0"/>
        <a:buChar char="q"/>
        <a:defRPr sz="1200" kern="1200">
          <a:solidFill>
            <a:schemeClr val="tx2"/>
          </a:solidFill>
          <a:latin typeface="Calibri" pitchFamily="34" charset="0"/>
          <a:ea typeface="Geneva"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16868"/>
      </p:ext>
    </p:extLst>
  </p:cSld>
  <p:clrMap bg1="lt1" tx1="dk1" bg2="lt2" tx2="dk2" accent1="accent1" accent2="accent2" accent3="accent3" accent4="accent4" accent5="accent5" accent6="accent6" hlink="hlink" folHlink="folHlink"/>
  <p:sldLayoutIdLst>
    <p:sldLayoutId id="2147484278" r:id="rId1"/>
    <p:sldLayoutId id="2147484308" r:id="rId2"/>
  </p:sldLayoutIdLst>
  <p:hf hdr="0" ftr="0" dt="0"/>
  <p:txStyles>
    <p:titleStyle>
      <a:lvl1pPr algn="l" rtl="0" eaLnBrk="1" fontAlgn="base" hangingPunct="1">
        <a:lnSpc>
          <a:spcPts val="3400"/>
        </a:lnSpc>
        <a:spcBef>
          <a:spcPct val="0"/>
        </a:spcBef>
        <a:spcAft>
          <a:spcPct val="0"/>
        </a:spcAft>
        <a:defRPr sz="3400" b="1" kern="1200" cap="all">
          <a:solidFill>
            <a:srgbClr val="008D7F"/>
          </a:solidFill>
          <a:latin typeface="+mj-lt"/>
          <a:ea typeface="Geneva"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2400" b="1" kern="1200">
          <a:solidFill>
            <a:schemeClr val="tx2"/>
          </a:solidFill>
          <a:latin typeface="Calibri" pitchFamily="34" charset="0"/>
          <a:ea typeface="Geneva" charset="0"/>
          <a:cs typeface="Calibri" pitchFamily="34" charset="0"/>
        </a:defRPr>
      </a:lvl1pPr>
      <a:lvl2pPr marL="228600" indent="-228600" algn="l" rtl="0" eaLnBrk="1" fontAlgn="base" hangingPunct="1">
        <a:spcBef>
          <a:spcPct val="0"/>
        </a:spcBef>
        <a:spcAft>
          <a:spcPts val="1000"/>
        </a:spcAft>
        <a:buClr>
          <a:schemeClr val="tx1"/>
        </a:buClr>
        <a:buFont typeface="Wingdings" charset="0"/>
        <a:buChar char="§"/>
        <a:defRPr sz="2000" kern="1200">
          <a:solidFill>
            <a:schemeClr val="tx2"/>
          </a:solidFill>
          <a:latin typeface="Calibri" pitchFamily="34" charset="0"/>
          <a:ea typeface="Geneva" charset="0"/>
          <a:cs typeface="Calibri" pitchFamily="34" charset="0"/>
        </a:defRPr>
      </a:lvl2pPr>
      <a:lvl3pPr marL="419100" indent="-190500" algn="l" rtl="0" eaLnBrk="1" fontAlgn="base" hangingPunct="1">
        <a:spcBef>
          <a:spcPct val="0"/>
        </a:spcBef>
        <a:spcAft>
          <a:spcPts val="1000"/>
        </a:spcAft>
        <a:buClr>
          <a:schemeClr val="accent1"/>
        </a:buClr>
        <a:buSzPct val="100000"/>
        <a:buFont typeface="Wingdings" charset="0"/>
        <a:buChar char="§"/>
        <a:defRPr sz="1600" kern="1200">
          <a:solidFill>
            <a:schemeClr val="tx2"/>
          </a:solidFill>
          <a:latin typeface="Calibri" pitchFamily="34" charset="0"/>
          <a:ea typeface="Geneva"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charset="0"/>
        <a:buChar char="q"/>
        <a:defRPr sz="1200" kern="1200">
          <a:solidFill>
            <a:schemeClr val="tx2"/>
          </a:solidFill>
          <a:latin typeface="Calibri" pitchFamily="34" charset="0"/>
          <a:ea typeface="Geneva" charset="0"/>
          <a:cs typeface="Calibri" pitchFamily="34" charset="0"/>
        </a:defRPr>
      </a:lvl4pPr>
      <a:lvl5pPr marL="803275" indent="-190500" algn="l" rtl="0" eaLnBrk="1" fontAlgn="base" hangingPunct="1">
        <a:spcBef>
          <a:spcPct val="0"/>
        </a:spcBef>
        <a:spcAft>
          <a:spcPts val="1000"/>
        </a:spcAft>
        <a:buClr>
          <a:schemeClr val="accent1"/>
        </a:buClr>
        <a:buSzPct val="60000"/>
        <a:buFont typeface="Wingdings" charset="0"/>
        <a:buChar char="q"/>
        <a:defRPr sz="1200" kern="1200">
          <a:solidFill>
            <a:schemeClr val="tx2"/>
          </a:solidFill>
          <a:latin typeface="Calibri" pitchFamily="34" charset="0"/>
          <a:ea typeface="Geneva"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E9B06A4-B487-44EB-8740-31F9EAEB03BE}"/>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pic>
        <p:nvPicPr>
          <p:cNvPr id="2" name="Picture 1">
            <a:extLst>
              <a:ext uri="{FF2B5EF4-FFF2-40B4-BE49-F238E27FC236}">
                <a16:creationId xmlns:a16="http://schemas.microsoft.com/office/drawing/2014/main" id="{E5917639-30AA-44B8-AC20-87FEB2C079CF}"/>
              </a:ext>
            </a:extLst>
          </p:cNvPr>
          <p:cNvPicPr>
            <a:picLocks noChangeAspect="1"/>
          </p:cNvPicPr>
          <p:nvPr userDrawn="1"/>
        </p:nvPicPr>
        <p:blipFill>
          <a:blip r:embed="rId6"/>
          <a:stretch>
            <a:fillRect/>
          </a:stretch>
        </p:blipFill>
        <p:spPr>
          <a:xfrm>
            <a:off x="467544" y="4617507"/>
            <a:ext cx="1472592" cy="330507"/>
          </a:xfrm>
          <a:prstGeom prst="rect">
            <a:avLst/>
          </a:prstGeom>
        </p:spPr>
      </p:pic>
    </p:spTree>
    <p:extLst>
      <p:ext uri="{BB962C8B-B14F-4D97-AF65-F5344CB8AC3E}">
        <p14:creationId xmlns:p14="http://schemas.microsoft.com/office/powerpoint/2010/main" val="647335942"/>
      </p:ext>
    </p:extLst>
  </p:cSld>
  <p:clrMap bg1="lt1" tx1="dk1" bg2="lt2" tx2="dk2" accent1="accent1" accent2="accent2" accent3="accent3" accent4="accent4" accent5="accent5" accent6="accent6" hlink="hlink" folHlink="folHlink"/>
  <p:sldLayoutIdLst>
    <p:sldLayoutId id="2147484275" r:id="rId1"/>
    <p:sldLayoutId id="2147484304" r:id="rId2"/>
    <p:sldLayoutId id="2147484276" r:id="rId3"/>
    <p:sldLayoutId id="214748430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5434" userDrawn="1">
          <p15:clr>
            <a:srgbClr val="F26B43"/>
          </p15:clr>
        </p15:guide>
        <p15:guide id="3" orient="horz" pos="2914"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D1F86294-0F15-406E-958D-F367C88BF458}"/>
              </a:ext>
            </a:extLst>
          </p:cNvPr>
          <p:cNvPicPr>
            <a:picLocks noChangeAspect="1"/>
          </p:cNvPicPr>
          <p:nvPr userDrawn="1"/>
        </p:nvPicPr>
        <p:blipFill>
          <a:blip r:embed="rId6"/>
          <a:stretch>
            <a:fillRect/>
          </a:stretch>
        </p:blipFill>
        <p:spPr>
          <a:xfrm>
            <a:off x="508743" y="4736671"/>
            <a:ext cx="815796" cy="292608"/>
          </a:xfrm>
          <a:prstGeom prst="rect">
            <a:avLst/>
          </a:prstGeom>
        </p:spPr>
      </p:pic>
    </p:spTree>
    <p:extLst>
      <p:ext uri="{BB962C8B-B14F-4D97-AF65-F5344CB8AC3E}">
        <p14:creationId xmlns:p14="http://schemas.microsoft.com/office/powerpoint/2010/main" val="4129934459"/>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Lst>
  <p:hf hdr="0" ftr="0" dt="0"/>
  <p:txStyles>
    <p:titleStyle>
      <a:lvl1pPr algn="l" rtl="0" eaLnBrk="1" fontAlgn="base" hangingPunct="1">
        <a:lnSpc>
          <a:spcPts val="3400"/>
        </a:lnSpc>
        <a:spcBef>
          <a:spcPct val="0"/>
        </a:spcBef>
        <a:spcAft>
          <a:spcPct val="0"/>
        </a:spcAft>
        <a:defRPr sz="3400" b="1" kern="1200" cap="all">
          <a:solidFill>
            <a:srgbClr val="008D7F"/>
          </a:solidFill>
          <a:latin typeface="+mj-lt"/>
          <a:ea typeface="Geneva"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2400" b="1" kern="1200">
          <a:solidFill>
            <a:schemeClr val="tx2"/>
          </a:solidFill>
          <a:latin typeface="Calibri" pitchFamily="34" charset="0"/>
          <a:ea typeface="Geneva" charset="0"/>
          <a:cs typeface="Calibri" pitchFamily="34" charset="0"/>
        </a:defRPr>
      </a:lvl1pPr>
      <a:lvl2pPr marL="228600" indent="-228600" algn="l" rtl="0" eaLnBrk="1" fontAlgn="base" hangingPunct="1">
        <a:spcBef>
          <a:spcPct val="0"/>
        </a:spcBef>
        <a:spcAft>
          <a:spcPts val="1000"/>
        </a:spcAft>
        <a:buClr>
          <a:schemeClr val="tx1"/>
        </a:buClr>
        <a:buFont typeface="Wingdings" charset="0"/>
        <a:buChar char="§"/>
        <a:defRPr sz="2000" kern="1200">
          <a:solidFill>
            <a:schemeClr val="tx2"/>
          </a:solidFill>
          <a:latin typeface="Calibri" pitchFamily="34" charset="0"/>
          <a:ea typeface="Geneva" charset="0"/>
          <a:cs typeface="Calibri" pitchFamily="34" charset="0"/>
        </a:defRPr>
      </a:lvl2pPr>
      <a:lvl3pPr marL="419100" indent="-190500" algn="l" rtl="0" eaLnBrk="1" fontAlgn="base" hangingPunct="1">
        <a:spcBef>
          <a:spcPct val="0"/>
        </a:spcBef>
        <a:spcAft>
          <a:spcPts val="1000"/>
        </a:spcAft>
        <a:buClr>
          <a:schemeClr val="accent1"/>
        </a:buClr>
        <a:buSzPct val="100000"/>
        <a:buFont typeface="Wingdings" charset="0"/>
        <a:buChar char="§"/>
        <a:defRPr sz="1600" kern="1200">
          <a:solidFill>
            <a:schemeClr val="tx2"/>
          </a:solidFill>
          <a:latin typeface="Calibri" pitchFamily="34" charset="0"/>
          <a:ea typeface="Geneva"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charset="0"/>
        <a:buChar char="q"/>
        <a:defRPr sz="1200" kern="1200">
          <a:solidFill>
            <a:schemeClr val="tx2"/>
          </a:solidFill>
          <a:latin typeface="Calibri" pitchFamily="34" charset="0"/>
          <a:ea typeface="Geneva" charset="0"/>
          <a:cs typeface="Calibri" pitchFamily="34" charset="0"/>
        </a:defRPr>
      </a:lvl4pPr>
      <a:lvl5pPr marL="803275" indent="-190500" algn="l" rtl="0" eaLnBrk="1" fontAlgn="base" hangingPunct="1">
        <a:spcBef>
          <a:spcPct val="0"/>
        </a:spcBef>
        <a:spcAft>
          <a:spcPts val="1000"/>
        </a:spcAft>
        <a:buClr>
          <a:schemeClr val="accent1"/>
        </a:buClr>
        <a:buSzPct val="60000"/>
        <a:buFont typeface="Wingdings" charset="0"/>
        <a:buChar char="q"/>
        <a:defRPr sz="1200" kern="1200">
          <a:solidFill>
            <a:schemeClr val="tx2"/>
          </a:solidFill>
          <a:latin typeface="Calibri" pitchFamily="34" charset="0"/>
          <a:ea typeface="Geneva"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5438" userDrawn="1">
          <p15:clr>
            <a:srgbClr val="F26B43"/>
          </p15:clr>
        </p15:guide>
        <p15:guide id="3" orient="horz" pos="2918"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27C23B7-63D3-4862-8DE4-538698A45F21}"/>
              </a:ext>
            </a:extLst>
          </p:cNvPr>
          <p:cNvSpPr/>
          <p:nvPr userDrawn="1"/>
        </p:nvSpPr>
        <p:spPr>
          <a:xfrm>
            <a:off x="0" y="195486"/>
            <a:ext cx="351183" cy="5124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TextBox 23">
            <a:extLst>
              <a:ext uri="{FF2B5EF4-FFF2-40B4-BE49-F238E27FC236}">
                <a16:creationId xmlns:a16="http://schemas.microsoft.com/office/drawing/2014/main" id="{39EBD948-4436-4645-A222-4E5B14563C8E}"/>
              </a:ext>
            </a:extLst>
          </p:cNvPr>
          <p:cNvSpPr txBox="1"/>
          <p:nvPr userDrawn="1"/>
        </p:nvSpPr>
        <p:spPr>
          <a:xfrm>
            <a:off x="8516565" y="4806417"/>
            <a:ext cx="467607" cy="138499"/>
          </a:xfrm>
          <a:prstGeom prst="rect">
            <a:avLst/>
          </a:prstGeom>
          <a:noFill/>
        </p:spPr>
        <p:txBody>
          <a:bodyPr wrap="square" lIns="0" tIns="0" rIns="0" bIns="0" rtlCol="0">
            <a:spAutoFit/>
          </a:bodyPr>
          <a:lstStyle/>
          <a:p>
            <a:pPr algn="ctr">
              <a:spcAft>
                <a:spcPts val="1000"/>
              </a:spcAft>
              <a:buClr>
                <a:srgbClr val="79D100"/>
              </a:buClr>
            </a:pPr>
            <a:r>
              <a:rPr lang="en-GB" sz="900">
                <a:solidFill>
                  <a:schemeClr val="tx1"/>
                </a:solidFill>
                <a:latin typeface="Verdana" panose="020B0604030504040204" pitchFamily="34" charset="0"/>
                <a:ea typeface="Verdana" panose="020B0604030504040204" pitchFamily="34" charset="0"/>
              </a:rPr>
              <a:t>│ </a:t>
            </a:r>
            <a:fld id="{DF88D168-6FB1-4268-9486-B07D168000C6}" type="slidenum">
              <a:rPr lang="en-US" sz="900" smtClean="0">
                <a:solidFill>
                  <a:schemeClr val="tx1"/>
                </a:solidFill>
                <a:latin typeface="Verdana" panose="020B0604030504040204" pitchFamily="34" charset="0"/>
                <a:ea typeface="Verdana" panose="020B0604030504040204" pitchFamily="34" charset="0"/>
                <a:cs typeface="Calibri" pitchFamily="34" charset="0"/>
              </a:rPr>
              <a:t>‹#›</a:t>
            </a:fld>
            <a:endParaRPr lang="en-US" sz="900">
              <a:solidFill>
                <a:schemeClr val="tx1"/>
              </a:solidFill>
              <a:latin typeface="Verdana" panose="020B0604030504040204" pitchFamily="34" charset="0"/>
              <a:ea typeface="Verdana" panose="020B0604030504040204" pitchFamily="34" charset="0"/>
              <a:cs typeface="Calibri" pitchFamily="34" charset="0"/>
            </a:endParaRPr>
          </a:p>
        </p:txBody>
      </p:sp>
      <p:pic>
        <p:nvPicPr>
          <p:cNvPr id="6" name="Picture 5" descr="Logo&#10;&#10;Description automatically generated">
            <a:extLst>
              <a:ext uri="{FF2B5EF4-FFF2-40B4-BE49-F238E27FC236}">
                <a16:creationId xmlns:a16="http://schemas.microsoft.com/office/drawing/2014/main" id="{096776EA-4CFF-422D-B9A7-876D65E91D23}"/>
              </a:ext>
            </a:extLst>
          </p:cNvPr>
          <p:cNvPicPr>
            <a:picLocks noChangeAspect="1"/>
          </p:cNvPicPr>
          <p:nvPr userDrawn="1"/>
        </p:nvPicPr>
        <p:blipFill>
          <a:blip r:embed="rId41"/>
          <a:stretch>
            <a:fillRect/>
          </a:stretch>
        </p:blipFill>
        <p:spPr>
          <a:xfrm>
            <a:off x="508743" y="4736671"/>
            <a:ext cx="815796" cy="292608"/>
          </a:xfrm>
          <a:prstGeom prst="rect">
            <a:avLst/>
          </a:prstGeom>
        </p:spPr>
      </p:pic>
      <p:sp>
        <p:nvSpPr>
          <p:cNvPr id="3" name="CasellaDiTesto 2">
            <a:extLst>
              <a:ext uri="{FF2B5EF4-FFF2-40B4-BE49-F238E27FC236}">
                <a16:creationId xmlns:a16="http://schemas.microsoft.com/office/drawing/2014/main" id="{CA0D0468-39D1-408B-1338-DE6559A6A6E5}"/>
              </a:ext>
            </a:extLst>
          </p:cNvPr>
          <p:cNvSpPr txBox="1"/>
          <p:nvPr userDrawn="1">
            <p:extLst>
              <p:ext uri="{1162E1C5-73C7-4A58-AE30-91384D911F3F}">
                <p184:classification xmlns:p184="http://schemas.microsoft.com/office/powerpoint/2018/4/main" val="ftr"/>
              </p:ext>
            </p:extLst>
          </p:nvPr>
        </p:nvSpPr>
        <p:spPr>
          <a:xfrm>
            <a:off x="4355275" y="4991100"/>
            <a:ext cx="461962" cy="152400"/>
          </a:xfrm>
          <a:prstGeom prst="rect">
            <a:avLst/>
          </a:prstGeom>
        </p:spPr>
        <p:txBody>
          <a:bodyPr horzOverflow="overflow" lIns="0" tIns="0" rIns="0" bIns="0">
            <a:spAutoFit/>
          </a:bodyPr>
          <a:lstStyle/>
          <a:p>
            <a:pPr algn="l"/>
            <a:r>
              <a:rPr lang="it-IT" sz="1000">
                <a:solidFill>
                  <a:srgbClr val="FFEF00"/>
                </a:solidFill>
                <a:latin typeface="Calibri" panose="020F0502020204030204" pitchFamily="34" charset="0"/>
                <a:cs typeface="Calibri" panose="020F0502020204030204" pitchFamily="34" charset="0"/>
              </a:rPr>
              <a:t>PRIVATE</a:t>
            </a:r>
          </a:p>
        </p:txBody>
      </p:sp>
    </p:spTree>
    <p:extLst>
      <p:ext uri="{BB962C8B-B14F-4D97-AF65-F5344CB8AC3E}">
        <p14:creationId xmlns:p14="http://schemas.microsoft.com/office/powerpoint/2010/main" val="2202980728"/>
      </p:ext>
    </p:extLst>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 id="2147484333" r:id="rId12"/>
    <p:sldLayoutId id="2147484334" r:id="rId13"/>
    <p:sldLayoutId id="2147484335" r:id="rId14"/>
    <p:sldLayoutId id="2147484336" r:id="rId15"/>
    <p:sldLayoutId id="2147484337" r:id="rId16"/>
    <p:sldLayoutId id="2147484338" r:id="rId17"/>
    <p:sldLayoutId id="2147484339" r:id="rId18"/>
    <p:sldLayoutId id="2147484340" r:id="rId19"/>
    <p:sldLayoutId id="2147484341" r:id="rId20"/>
    <p:sldLayoutId id="2147484342" r:id="rId21"/>
    <p:sldLayoutId id="2147484343" r:id="rId22"/>
    <p:sldLayoutId id="2147484344" r:id="rId23"/>
    <p:sldLayoutId id="2147484345" r:id="rId24"/>
    <p:sldLayoutId id="2147484346" r:id="rId25"/>
    <p:sldLayoutId id="2147484347" r:id="rId26"/>
    <p:sldLayoutId id="2147484348" r:id="rId27"/>
    <p:sldLayoutId id="2147484349" r:id="rId28"/>
    <p:sldLayoutId id="2147484350" r:id="rId29"/>
    <p:sldLayoutId id="2147484351" r:id="rId30"/>
    <p:sldLayoutId id="2147484352" r:id="rId31"/>
    <p:sldLayoutId id="2147484353" r:id="rId32"/>
    <p:sldLayoutId id="2147484354" r:id="rId33"/>
    <p:sldLayoutId id="2147484355" r:id="rId34"/>
    <p:sldLayoutId id="2147484356" r:id="rId35"/>
    <p:sldLayoutId id="2147484357" r:id="rId36"/>
    <p:sldLayoutId id="2147484358" r:id="rId37"/>
    <p:sldLayoutId id="2147484359" r:id="rId38"/>
    <p:sldLayoutId id="2147484360" r:id="rId39"/>
  </p:sldLayoutIdLst>
  <p:hf hdr="0" ftr="0" dt="0"/>
  <p:txStyles>
    <p:titleStyle>
      <a:lvl1pPr algn="l" rtl="0" eaLnBrk="1" fontAlgn="base" hangingPunct="1">
        <a:lnSpc>
          <a:spcPct val="100000"/>
        </a:lnSpc>
        <a:spcBef>
          <a:spcPct val="0"/>
        </a:spcBef>
        <a:spcAft>
          <a:spcPct val="0"/>
        </a:spcAft>
        <a:defRPr sz="2200" b="1" kern="1200" cap="none" baseline="0">
          <a:solidFill>
            <a:schemeClr val="bg2">
              <a:lumMod val="25000"/>
            </a:schemeClr>
          </a:solidFill>
          <a:latin typeface="Verdana" panose="020B0604030504040204" pitchFamily="34" charset="0"/>
          <a:ea typeface="Verdana" panose="020B0604030504040204" pitchFamily="34" charset="0"/>
          <a:cs typeface="Calibri" pitchFamily="34" charset="0"/>
        </a:defRPr>
      </a:lvl1pPr>
      <a:lvl2pPr algn="l" rtl="0" eaLnBrk="1" fontAlgn="base" hangingPunct="1">
        <a:lnSpc>
          <a:spcPts val="3400"/>
        </a:lnSpc>
        <a:spcBef>
          <a:spcPct val="0"/>
        </a:spcBef>
        <a:spcAft>
          <a:spcPct val="0"/>
        </a:spcAft>
        <a:defRPr sz="3400" b="1">
          <a:solidFill>
            <a:srgbClr val="008D7F"/>
          </a:solidFill>
          <a:latin typeface="Calibri" charset="0"/>
          <a:ea typeface="Geneva" charset="0"/>
        </a:defRPr>
      </a:lvl2pPr>
      <a:lvl3pPr algn="l" rtl="0" eaLnBrk="1" fontAlgn="base" hangingPunct="1">
        <a:lnSpc>
          <a:spcPts val="3400"/>
        </a:lnSpc>
        <a:spcBef>
          <a:spcPct val="0"/>
        </a:spcBef>
        <a:spcAft>
          <a:spcPct val="0"/>
        </a:spcAft>
        <a:defRPr sz="3400" b="1">
          <a:solidFill>
            <a:srgbClr val="008D7F"/>
          </a:solidFill>
          <a:latin typeface="Calibri" charset="0"/>
          <a:ea typeface="Geneva" charset="0"/>
        </a:defRPr>
      </a:lvl3pPr>
      <a:lvl4pPr algn="l" rtl="0" eaLnBrk="1" fontAlgn="base" hangingPunct="1">
        <a:lnSpc>
          <a:spcPts val="3400"/>
        </a:lnSpc>
        <a:spcBef>
          <a:spcPct val="0"/>
        </a:spcBef>
        <a:spcAft>
          <a:spcPct val="0"/>
        </a:spcAft>
        <a:defRPr sz="3400" b="1">
          <a:solidFill>
            <a:srgbClr val="008D7F"/>
          </a:solidFill>
          <a:latin typeface="Calibri" charset="0"/>
          <a:ea typeface="Geneva" charset="0"/>
        </a:defRPr>
      </a:lvl4pPr>
      <a:lvl5pPr algn="l" rtl="0" eaLnBrk="1" fontAlgn="base" hangingPunct="1">
        <a:lnSpc>
          <a:spcPts val="3400"/>
        </a:lnSpc>
        <a:spcBef>
          <a:spcPct val="0"/>
        </a:spcBef>
        <a:spcAft>
          <a:spcPct val="0"/>
        </a:spcAft>
        <a:defRPr sz="3400" b="1">
          <a:solidFill>
            <a:srgbClr val="008D7F"/>
          </a:solidFill>
          <a:latin typeface="Calibri" charset="0"/>
          <a:ea typeface="Geneva" charset="0"/>
        </a:defRPr>
      </a:lvl5pPr>
      <a:lvl6pPr marL="457200" algn="l" rtl="0" eaLnBrk="1" fontAlgn="base" hangingPunct="1">
        <a:lnSpc>
          <a:spcPts val="3400"/>
        </a:lnSpc>
        <a:spcBef>
          <a:spcPct val="0"/>
        </a:spcBef>
        <a:spcAft>
          <a:spcPct val="0"/>
        </a:spcAft>
        <a:defRPr sz="3400" b="1">
          <a:solidFill>
            <a:srgbClr val="008D7F"/>
          </a:solidFill>
          <a:latin typeface="Calibri" charset="0"/>
          <a:ea typeface="Geneva" charset="0"/>
        </a:defRPr>
      </a:lvl6pPr>
      <a:lvl7pPr marL="914400" algn="l" rtl="0" eaLnBrk="1" fontAlgn="base" hangingPunct="1">
        <a:lnSpc>
          <a:spcPts val="3400"/>
        </a:lnSpc>
        <a:spcBef>
          <a:spcPct val="0"/>
        </a:spcBef>
        <a:spcAft>
          <a:spcPct val="0"/>
        </a:spcAft>
        <a:defRPr sz="3400" b="1">
          <a:solidFill>
            <a:srgbClr val="008D7F"/>
          </a:solidFill>
          <a:latin typeface="Calibri" charset="0"/>
          <a:ea typeface="Geneva" charset="0"/>
        </a:defRPr>
      </a:lvl7pPr>
      <a:lvl8pPr marL="1371600" algn="l" rtl="0" eaLnBrk="1" fontAlgn="base" hangingPunct="1">
        <a:lnSpc>
          <a:spcPts val="3400"/>
        </a:lnSpc>
        <a:spcBef>
          <a:spcPct val="0"/>
        </a:spcBef>
        <a:spcAft>
          <a:spcPct val="0"/>
        </a:spcAft>
        <a:defRPr sz="3400" b="1">
          <a:solidFill>
            <a:srgbClr val="008D7F"/>
          </a:solidFill>
          <a:latin typeface="Calibri" charset="0"/>
          <a:ea typeface="Geneva" charset="0"/>
        </a:defRPr>
      </a:lvl8pPr>
      <a:lvl9pPr marL="1828800" algn="l" rtl="0" eaLnBrk="1" fontAlgn="base" hangingPunct="1">
        <a:lnSpc>
          <a:spcPts val="3400"/>
        </a:lnSpc>
        <a:spcBef>
          <a:spcPct val="0"/>
        </a:spcBef>
        <a:spcAft>
          <a:spcPct val="0"/>
        </a:spcAft>
        <a:defRPr sz="3400" b="1">
          <a:solidFill>
            <a:srgbClr val="008D7F"/>
          </a:solidFill>
          <a:latin typeface="Calibri" charset="0"/>
          <a:ea typeface="Geneva" charset="0"/>
        </a:defRPr>
      </a:lvl9pPr>
    </p:titleStyle>
    <p:bodyStyle>
      <a:lvl1pPr marL="342900" indent="-342900" algn="l" rtl="0" eaLnBrk="1" fontAlgn="base" hangingPunct="1">
        <a:spcBef>
          <a:spcPct val="0"/>
        </a:spcBef>
        <a:spcAft>
          <a:spcPts val="1000"/>
        </a:spcAft>
        <a:buClr>
          <a:srgbClr val="79D100"/>
        </a:buClr>
        <a:defRPr sz="1400" b="0" kern="1200">
          <a:solidFill>
            <a:schemeClr val="bg2">
              <a:lumMod val="25000"/>
            </a:schemeClr>
          </a:solidFill>
          <a:latin typeface="Verdana" panose="020B0604030504040204" pitchFamily="34" charset="0"/>
          <a:ea typeface="Verdana" panose="020B0604030504040204" pitchFamily="34" charset="0"/>
          <a:cs typeface="Calibri" pitchFamily="34" charset="0"/>
        </a:defRPr>
      </a:lvl1pPr>
      <a:lvl2pPr marL="228600" indent="-228600" algn="l" rtl="0" eaLnBrk="1" fontAlgn="base" hangingPunct="1">
        <a:spcBef>
          <a:spcPct val="0"/>
        </a:spcBef>
        <a:spcAft>
          <a:spcPts val="1000"/>
        </a:spcAft>
        <a:buClr>
          <a:schemeClr val="tx1"/>
        </a:buClr>
        <a:buFont typeface="Wingdings" panose="05000000000000000000" pitchFamily="2" charset="2"/>
        <a:buChar char="§"/>
        <a:defRPr sz="1200" b="0" kern="1200">
          <a:solidFill>
            <a:schemeClr val="bg2">
              <a:lumMod val="50000"/>
            </a:schemeClr>
          </a:solidFill>
          <a:latin typeface="Verdana" panose="020B0604030504040204" pitchFamily="34" charset="0"/>
          <a:ea typeface="Verdana" panose="020B0604030504040204" pitchFamily="34" charset="0"/>
          <a:cs typeface="Calibri" pitchFamily="34" charset="0"/>
        </a:defRPr>
      </a:lvl2pPr>
      <a:lvl3pPr marL="419100" indent="-190500" algn="l" rtl="0" eaLnBrk="1" fontAlgn="base" hangingPunct="1">
        <a:spcBef>
          <a:spcPct val="0"/>
        </a:spcBef>
        <a:spcAft>
          <a:spcPts val="1000"/>
        </a:spcAft>
        <a:buClr>
          <a:schemeClr val="tx1"/>
        </a:buClr>
        <a:buSzPct val="100000"/>
        <a:buFont typeface="Wingdings" panose="05000000000000000000" pitchFamily="2" charset="2"/>
        <a:buChar char="§"/>
        <a:defRPr sz="1200" b="0" kern="1200">
          <a:solidFill>
            <a:schemeClr val="bg2">
              <a:lumMod val="50000"/>
            </a:schemeClr>
          </a:solidFill>
          <a:latin typeface="Verdana" panose="020B0604030504040204" pitchFamily="34" charset="0"/>
          <a:ea typeface="Verdana" panose="020B0604030504040204" pitchFamily="34" charset="0"/>
          <a:cs typeface="Calibri" pitchFamily="34" charset="0"/>
        </a:defRPr>
      </a:lvl3pPr>
      <a:lvl4pPr marL="611188" indent="-190500" algn="l" rtl="0" eaLnBrk="1" fontAlgn="base" hangingPunct="1">
        <a:spcBef>
          <a:spcPct val="0"/>
        </a:spcBef>
        <a:spcAft>
          <a:spcPts val="1000"/>
        </a:spcAft>
        <a:buClr>
          <a:schemeClr val="tx1"/>
        </a:buClr>
        <a:buSzPct val="60000"/>
        <a:buFont typeface="Wingdings" panose="05000000000000000000" pitchFamily="2" charset="2"/>
        <a:buChar char="§"/>
        <a:defRPr sz="1200" b="0" kern="1200">
          <a:solidFill>
            <a:schemeClr val="bg2">
              <a:lumMod val="50000"/>
            </a:schemeClr>
          </a:solidFill>
          <a:latin typeface="Verdana" panose="020B0604030504040204" pitchFamily="34" charset="0"/>
          <a:ea typeface="Verdana" panose="020B0604030504040204" pitchFamily="34" charset="0"/>
          <a:cs typeface="Calibri" pitchFamily="34" charset="0"/>
        </a:defRPr>
      </a:lvl4pPr>
      <a:lvl5pPr marL="803275" indent="-190500" algn="l" rtl="0" eaLnBrk="1" fontAlgn="base" hangingPunct="1">
        <a:spcBef>
          <a:spcPct val="0"/>
        </a:spcBef>
        <a:spcAft>
          <a:spcPts val="1000"/>
        </a:spcAft>
        <a:buClr>
          <a:schemeClr val="tx1"/>
        </a:buClr>
        <a:buSzPct val="60000"/>
        <a:buFont typeface="Wingdings" panose="05000000000000000000" pitchFamily="2" charset="2"/>
        <a:buChar char="§"/>
        <a:defRPr sz="1200" b="0" kern="1200">
          <a:solidFill>
            <a:schemeClr val="bg2">
              <a:lumMod val="50000"/>
            </a:schemeClr>
          </a:solidFill>
          <a:latin typeface="Verdana" panose="020B0604030504040204" pitchFamily="34" charset="0"/>
          <a:ea typeface="Verdana" panose="020B0604030504040204" pitchFamily="34" charset="0"/>
          <a:cs typeface="Calibri" pitchFamily="34" charset="0"/>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tx2"/>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tx2"/>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p15:clr>
            <a:srgbClr val="F26B43"/>
          </p15:clr>
        </p15:guide>
        <p15:guide id="2" pos="5432">
          <p15:clr>
            <a:srgbClr val="F26B43"/>
          </p15:clr>
        </p15:guide>
        <p15:guide id="3" orient="horz" pos="2916">
          <p15:clr>
            <a:srgbClr val="F26B43"/>
          </p15:clr>
        </p15:guide>
        <p15:guide id="4" orient="horz" pos="3044">
          <p15:clr>
            <a:srgbClr val="F26B43"/>
          </p15:clr>
        </p15:guide>
        <p15:guide id="5" orient="horz" pos="310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9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4.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89F58F-D6A8-4BD2-A39E-471E1C2C204A}"/>
              </a:ext>
            </a:extLst>
          </p:cNvPr>
          <p:cNvSpPr>
            <a:spLocks noGrp="1"/>
          </p:cNvSpPr>
          <p:nvPr>
            <p:ph type="body" sz="quarter" idx="11"/>
          </p:nvPr>
        </p:nvSpPr>
        <p:spPr/>
        <p:txBody>
          <a:bodyPr/>
          <a:lstStyle/>
          <a:p>
            <a:r>
              <a:rPr lang="it-IT" dirty="0"/>
              <a:t>August, 2025</a:t>
            </a:r>
            <a:endParaRPr lang="en-GB" dirty="0"/>
          </a:p>
        </p:txBody>
      </p:sp>
      <p:sp>
        <p:nvSpPr>
          <p:cNvPr id="3" name="Title 2">
            <a:extLst>
              <a:ext uri="{FF2B5EF4-FFF2-40B4-BE49-F238E27FC236}">
                <a16:creationId xmlns:a16="http://schemas.microsoft.com/office/drawing/2014/main" id="{6BF6B33A-28EB-486C-A2AE-F458551DBE29}"/>
              </a:ext>
            </a:extLst>
          </p:cNvPr>
          <p:cNvSpPr>
            <a:spLocks noGrp="1"/>
          </p:cNvSpPr>
          <p:nvPr>
            <p:ph type="title"/>
          </p:nvPr>
        </p:nvSpPr>
        <p:spPr/>
        <p:txBody>
          <a:bodyPr/>
          <a:lstStyle/>
          <a:p>
            <a:r>
              <a:rPr lang="it-IT"/>
              <a:t>Data Disclosure</a:t>
            </a:r>
            <a:endParaRPr lang="en-GB"/>
          </a:p>
        </p:txBody>
      </p:sp>
    </p:spTree>
    <p:extLst>
      <p:ext uri="{BB962C8B-B14F-4D97-AF65-F5344CB8AC3E}">
        <p14:creationId xmlns:p14="http://schemas.microsoft.com/office/powerpoint/2010/main" val="4022051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166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54E6CB-13A0-409D-B1A3-DE5857183114}"/>
              </a:ext>
            </a:extLst>
          </p:cNvPr>
          <p:cNvSpPr>
            <a:spLocks noGrp="1"/>
          </p:cNvSpPr>
          <p:nvPr>
            <p:ph type="title"/>
          </p:nvPr>
        </p:nvSpPr>
        <p:spPr>
          <a:xfrm>
            <a:off x="467544" y="276896"/>
            <a:ext cx="8636000" cy="287237"/>
          </a:xfrm>
        </p:spPr>
        <p:txBody>
          <a:bodyPr/>
          <a:lstStyle/>
          <a:p>
            <a:r>
              <a:rPr lang="en-US" sz="2000" dirty="0"/>
              <a:t>Instrument Back Test: Equity and Equity Derivatives, Commodity Derivatives</a:t>
            </a:r>
          </a:p>
        </p:txBody>
      </p:sp>
      <p:sp>
        <p:nvSpPr>
          <p:cNvPr id="4" name="Rettangolo 10">
            <a:extLst>
              <a:ext uri="{FF2B5EF4-FFF2-40B4-BE49-F238E27FC236}">
                <a16:creationId xmlns:a16="http://schemas.microsoft.com/office/drawing/2014/main" id="{A804516A-510A-4A69-8EA4-48DAA636311F}"/>
              </a:ext>
            </a:extLst>
          </p:cNvPr>
          <p:cNvSpPr/>
          <p:nvPr/>
        </p:nvSpPr>
        <p:spPr>
          <a:xfrm>
            <a:off x="395536" y="704093"/>
            <a:ext cx="7877757" cy="215444"/>
          </a:xfrm>
          <a:prstGeom prst="rect">
            <a:avLst/>
          </a:prstGeom>
        </p:spPr>
        <p:txBody>
          <a:bodyPr wrap="square">
            <a:spAutoFit/>
          </a:bodyPr>
          <a:lstStyle/>
          <a:p>
            <a:pPr>
              <a:spcAft>
                <a:spcPts val="0"/>
              </a:spcAft>
              <a:buClr>
                <a:srgbClr val="79D100"/>
              </a:buClr>
              <a:defRPr/>
            </a:pPr>
            <a:r>
              <a:rPr lang="en-US" sz="800" spc="100" dirty="0">
                <a:solidFill>
                  <a:srgbClr val="D0D3D4">
                    <a:lumMod val="25000"/>
                  </a:srgbClr>
                </a:solidFill>
                <a:latin typeface="Verdana" panose="020B0604030504040204" pitchFamily="34" charset="0"/>
                <a:ea typeface="Verdana" panose="020B0604030504040204" pitchFamily="34" charset="0"/>
                <a:cs typeface="Calibri" pitchFamily="34" charset="0"/>
              </a:rPr>
              <a:t>Updated at 8 July 2025</a:t>
            </a:r>
          </a:p>
        </p:txBody>
      </p:sp>
      <p:graphicFrame>
        <p:nvGraphicFramePr>
          <p:cNvPr id="8" name="Table 7">
            <a:extLst>
              <a:ext uri="{FF2B5EF4-FFF2-40B4-BE49-F238E27FC236}">
                <a16:creationId xmlns:a16="http://schemas.microsoft.com/office/drawing/2014/main" id="{BA5B6883-0464-4DB6-908A-0307A66211E5}"/>
              </a:ext>
            </a:extLst>
          </p:cNvPr>
          <p:cNvGraphicFramePr>
            <a:graphicFrameLocks noGrp="1"/>
          </p:cNvGraphicFramePr>
          <p:nvPr>
            <p:extLst>
              <p:ext uri="{D42A27DB-BD31-4B8C-83A1-F6EECF244321}">
                <p14:modId xmlns:p14="http://schemas.microsoft.com/office/powerpoint/2010/main" val="1709064847"/>
              </p:ext>
            </p:extLst>
          </p:nvPr>
        </p:nvGraphicFramePr>
        <p:xfrm>
          <a:off x="751849" y="4101272"/>
          <a:ext cx="7640215" cy="495365"/>
        </p:xfrm>
        <a:graphic>
          <a:graphicData uri="http://schemas.openxmlformats.org/drawingml/2006/table">
            <a:tbl>
              <a:tblPr>
                <a:tableStyleId>{3C2FFA5D-87B4-456A-9821-1D502468CF0F}</a:tableStyleId>
              </a:tblPr>
              <a:tblGrid>
                <a:gridCol w="7640215">
                  <a:extLst>
                    <a:ext uri="{9D8B030D-6E8A-4147-A177-3AD203B41FA5}">
                      <a16:colId xmlns:a16="http://schemas.microsoft.com/office/drawing/2014/main" val="20000"/>
                    </a:ext>
                  </a:extLst>
                </a:gridCol>
              </a:tblGrid>
              <a:tr h="216024">
                <a:tc>
                  <a:txBody>
                    <a:bodyPr/>
                    <a:lstStyle/>
                    <a:p>
                      <a:pPr marL="0" algn="ctr" defTabSz="914400" rtl="0" eaLnBrk="1" fontAlgn="b" latinLnBrk="0" hangingPunct="1">
                        <a:lnSpc>
                          <a:spcPct val="100000"/>
                        </a:lnSpc>
                        <a:spcBef>
                          <a:spcPts val="600"/>
                        </a:spcBef>
                        <a:spcAft>
                          <a:spcPts val="0"/>
                        </a:spcAft>
                        <a:tabLst>
                          <a:tab pos="1252538" algn="l"/>
                        </a:tabLst>
                      </a:pPr>
                      <a:r>
                        <a:rPr lang="en-US" sz="900" b="1" u="none" strike="noStrike" kern="1200" noProof="0" dirty="0">
                          <a:solidFill>
                            <a:schemeClr val="bg1"/>
                          </a:solidFill>
                          <a:latin typeface="+mn-lt"/>
                          <a:ea typeface="+mn-ea"/>
                          <a:cs typeface="+mn-cs"/>
                        </a:rPr>
                        <a:t>Margin Sensitivity</a:t>
                      </a:r>
                      <a:r>
                        <a:rPr lang="en-US" sz="900" b="1" u="none" strike="noStrike" kern="1200" baseline="0" noProof="0" dirty="0">
                          <a:solidFill>
                            <a:schemeClr val="bg1"/>
                          </a:solidFill>
                          <a:latin typeface="+mn-lt"/>
                          <a:ea typeface="+mn-ea"/>
                          <a:cs typeface="+mn-cs"/>
                        </a:rPr>
                        <a:t> Test</a:t>
                      </a:r>
                      <a:endParaRPr lang="en-US" sz="900" b="1" u="none" strike="noStrike" kern="1200" noProof="0" dirty="0">
                        <a:solidFill>
                          <a:schemeClr val="bg1"/>
                        </a:solidFill>
                        <a:latin typeface="+mn-lt"/>
                        <a:ea typeface="+mn-ea"/>
                        <a:cs typeface="+mn-cs"/>
                      </a:endParaRPr>
                    </a:p>
                  </a:txBody>
                  <a:tcPr marL="5279" marR="5279" marT="5279"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279341">
                <a:tc>
                  <a:txBody>
                    <a:bodyPr/>
                    <a:lstStyle/>
                    <a:p>
                      <a:pPr algn="ctr"/>
                      <a:r>
                        <a:rPr lang="en-US" sz="800" baseline="0" noProof="0" dirty="0">
                          <a:solidFill>
                            <a:schemeClr val="tx2"/>
                          </a:solidFill>
                        </a:rPr>
                        <a:t>Very low sensitivity to changes in parameters:​</a:t>
                      </a:r>
                    </a:p>
                    <a:p>
                      <a:pPr algn="ctr"/>
                      <a:r>
                        <a:rPr lang="en-US" sz="800" baseline="0" noProof="0" dirty="0">
                          <a:solidFill>
                            <a:schemeClr val="tx2"/>
                          </a:solidFill>
                        </a:rPr>
                        <a:t>Small changes in input parameters (i.e. Confidence Levels) generate small changes in output value (i.e. margins amounts)</a:t>
                      </a:r>
                    </a:p>
                  </a:txBody>
                  <a:tcPr marL="5279" marR="5279" marT="5279"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26" name="Table 25">
            <a:extLst>
              <a:ext uri="{FF2B5EF4-FFF2-40B4-BE49-F238E27FC236}">
                <a16:creationId xmlns:a16="http://schemas.microsoft.com/office/drawing/2014/main" id="{09976BAF-6EA2-AF71-F030-6A86C7AE21A7}"/>
              </a:ext>
            </a:extLst>
          </p:cNvPr>
          <p:cNvGraphicFramePr>
            <a:graphicFrameLocks noGrp="1"/>
          </p:cNvGraphicFramePr>
          <p:nvPr>
            <p:extLst>
              <p:ext uri="{D42A27DB-BD31-4B8C-83A1-F6EECF244321}">
                <p14:modId xmlns:p14="http://schemas.microsoft.com/office/powerpoint/2010/main" val="4021090066"/>
              </p:ext>
            </p:extLst>
          </p:nvPr>
        </p:nvGraphicFramePr>
        <p:xfrm>
          <a:off x="751849" y="945022"/>
          <a:ext cx="7640215" cy="1713939"/>
        </p:xfrm>
        <a:graphic>
          <a:graphicData uri="http://schemas.openxmlformats.org/drawingml/2006/table">
            <a:tbl>
              <a:tblPr firstRow="1" firstCol="1" bandRow="1"/>
              <a:tblGrid>
                <a:gridCol w="1680422">
                  <a:extLst>
                    <a:ext uri="{9D8B030D-6E8A-4147-A177-3AD203B41FA5}">
                      <a16:colId xmlns:a16="http://schemas.microsoft.com/office/drawing/2014/main" val="4276579336"/>
                    </a:ext>
                  </a:extLst>
                </a:gridCol>
                <a:gridCol w="1170721">
                  <a:extLst>
                    <a:ext uri="{9D8B030D-6E8A-4147-A177-3AD203B41FA5}">
                      <a16:colId xmlns:a16="http://schemas.microsoft.com/office/drawing/2014/main" val="1341763892"/>
                    </a:ext>
                  </a:extLst>
                </a:gridCol>
                <a:gridCol w="1730862">
                  <a:extLst>
                    <a:ext uri="{9D8B030D-6E8A-4147-A177-3AD203B41FA5}">
                      <a16:colId xmlns:a16="http://schemas.microsoft.com/office/drawing/2014/main" val="2583098562"/>
                    </a:ext>
                  </a:extLst>
                </a:gridCol>
                <a:gridCol w="1465392">
                  <a:extLst>
                    <a:ext uri="{9D8B030D-6E8A-4147-A177-3AD203B41FA5}">
                      <a16:colId xmlns:a16="http://schemas.microsoft.com/office/drawing/2014/main" val="3993855313"/>
                    </a:ext>
                  </a:extLst>
                </a:gridCol>
                <a:gridCol w="1592818">
                  <a:extLst>
                    <a:ext uri="{9D8B030D-6E8A-4147-A177-3AD203B41FA5}">
                      <a16:colId xmlns:a16="http://schemas.microsoft.com/office/drawing/2014/main" val="1520750088"/>
                    </a:ext>
                  </a:extLst>
                </a:gridCol>
              </a:tblGrid>
              <a:tr h="217351">
                <a:tc gridSpan="5">
                  <a:txBody>
                    <a:bodyPr/>
                    <a:lstStyle/>
                    <a:p>
                      <a:pPr algn="ctr" fontAlgn="ctr"/>
                      <a:r>
                        <a:rPr lang="en-GB"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Equity and Equity Derivatives </a:t>
                      </a:r>
                      <a:r>
                        <a:rPr lang="it-IT" sz="1000" b="1" i="1" u="none" strike="noStrike" dirty="0">
                          <a:solidFill>
                            <a:srgbClr val="FFFFFF"/>
                          </a:solidFill>
                          <a:effectLst/>
                          <a:latin typeface="Verdana" panose="020B0604030504040204" pitchFamily="34" charset="0"/>
                          <a:ea typeface="Verdana" panose="020B0604030504040204" pitchFamily="34" charset="0"/>
                        </a:rPr>
                        <a:t>– HP 2</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429755522"/>
                  </a:ext>
                </a:extLst>
              </a:tr>
              <a:tr h="370619">
                <a:tc>
                  <a:txBody>
                    <a:bodyPr/>
                    <a:lstStyle/>
                    <a:p>
                      <a:pPr marL="0" algn="ctr" defTabSz="914400" rtl="0" eaLnBrk="1" fontAlgn="ctr" latinLnBrk="0" hangingPunct="1">
                        <a:lnSpc>
                          <a:spcPct val="115000"/>
                        </a:lnSpc>
                        <a:spcAft>
                          <a:spcPts val="600"/>
                        </a:spcAft>
                      </a:pPr>
                      <a:r>
                        <a:rPr lang="en-GB" sz="10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Instrument TYPE</a:t>
                      </a:r>
                      <a:endParaRPr lang="it-IT" sz="10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15000"/>
                        </a:lnSpc>
                        <a:spcBef>
                          <a:spcPts val="0"/>
                        </a:spcBef>
                        <a:spcAft>
                          <a:spcPts val="600"/>
                        </a:spcAft>
                        <a:buClrTx/>
                        <a:buSzTx/>
                        <a:buFontTx/>
                        <a:buNone/>
                        <a:tabLst/>
                        <a:defRPr/>
                      </a:pPr>
                      <a:r>
                        <a:rPr lang="it-IT" sz="1000" b="1" kern="1200" dirty="0" err="1">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Number</a:t>
                      </a:r>
                      <a:r>
                        <a:rPr lang="it-IT" sz="10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of Instruments</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lnSpc>
                          <a:spcPct val="115000"/>
                        </a:lnSpc>
                        <a:spcAft>
                          <a:spcPts val="600"/>
                        </a:spcAft>
                      </a:pPr>
                      <a:r>
                        <a:rPr lang="it-IT" sz="10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Long Coverage Level</a:t>
                      </a:r>
                    </a:p>
                  </a:txBody>
                  <a:tcPr marL="8217" marR="8217" marT="8217"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15000"/>
                        </a:lnSpc>
                        <a:spcBef>
                          <a:spcPts val="0"/>
                        </a:spcBef>
                        <a:spcAft>
                          <a:spcPts val="600"/>
                        </a:spcAft>
                        <a:buClrTx/>
                        <a:buSzTx/>
                        <a:buFontTx/>
                        <a:buNone/>
                        <a:tabLst/>
                        <a:defRPr/>
                      </a:pPr>
                      <a:r>
                        <a:rPr lang="it-IT" sz="10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Short Coverage Level</a:t>
                      </a:r>
                    </a:p>
                  </a:txBody>
                  <a:tcPr marL="8217" marR="8217" marT="8217"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15000"/>
                        </a:lnSpc>
                        <a:spcBef>
                          <a:spcPts val="0"/>
                        </a:spcBef>
                        <a:spcAft>
                          <a:spcPts val="600"/>
                        </a:spcAft>
                        <a:buClrTx/>
                        <a:buSzTx/>
                        <a:buFontTx/>
                        <a:buNone/>
                        <a:tabLst/>
                        <a:defRPr/>
                      </a:pPr>
                      <a:r>
                        <a:rPr lang="it-IT" sz="10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Full Coverage Level</a:t>
                      </a:r>
                    </a:p>
                  </a:txBody>
                  <a:tcPr marL="8217" marR="8217" marT="8217"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9573786"/>
                  </a:ext>
                </a:extLst>
              </a:tr>
              <a:tr h="145515">
                <a:tc>
                  <a:txBody>
                    <a:bodyPr/>
                    <a:lstStyle/>
                    <a:p>
                      <a:pPr marL="0" algn="r" defTabSz="914400" rtl="0" eaLnBrk="1" latinLnBrk="0" hangingPunct="1">
                        <a:lnSpc>
                          <a:spcPct val="115000"/>
                        </a:lnSpc>
                        <a:spcAft>
                          <a:spcPts val="600"/>
                        </a:spcAft>
                      </a:pPr>
                      <a:r>
                        <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CASH</a:t>
                      </a:r>
                      <a:endParaRPr lang="it-IT"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7 131</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99.91%</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99.82%</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99.86%</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26358"/>
                  </a:ext>
                </a:extLst>
              </a:tr>
              <a:tr h="145515">
                <a:tc>
                  <a:txBody>
                    <a:bodyPr/>
                    <a:lstStyle/>
                    <a:p>
                      <a:pPr marL="0" algn="r" defTabSz="914400" rtl="0" eaLnBrk="1" latinLnBrk="0" hangingPunct="1">
                        <a:lnSpc>
                          <a:spcPct val="115000"/>
                        </a:lnSpc>
                        <a:spcAft>
                          <a:spcPts val="600"/>
                        </a:spcAft>
                      </a:pPr>
                      <a:r>
                        <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BOND</a:t>
                      </a:r>
                      <a:endParaRPr lang="it-IT"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262</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99.88%</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99.69%</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99.78%</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725547"/>
                  </a:ext>
                </a:extLst>
              </a:tr>
              <a:tr h="145515">
                <a:tc>
                  <a:txBody>
                    <a:bodyPr/>
                    <a:lstStyle/>
                    <a:p>
                      <a:pPr marL="0" algn="r" defTabSz="914400" rtl="0" eaLnBrk="1" latinLnBrk="0" hangingPunct="1">
                        <a:lnSpc>
                          <a:spcPct val="115000"/>
                        </a:lnSpc>
                        <a:spcAft>
                          <a:spcPts val="600"/>
                        </a:spcAft>
                      </a:pPr>
                      <a:r>
                        <a:rPr lang="it-IT"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OPTIONS</a:t>
                      </a: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35 359</a:t>
                      </a: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99.82%</a:t>
                      </a: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99.80%</a:t>
                      </a: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99.81%</a:t>
                      </a: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0884569"/>
                  </a:ext>
                </a:extLst>
              </a:tr>
              <a:tr h="145515">
                <a:tc>
                  <a:txBody>
                    <a:bodyPr/>
                    <a:lstStyle/>
                    <a:p>
                      <a:pPr marL="0" algn="r" defTabSz="914400" rtl="0" eaLnBrk="1" latinLnBrk="0" hangingPunct="1">
                        <a:lnSpc>
                          <a:spcPct val="115000"/>
                        </a:lnSpc>
                        <a:spcAft>
                          <a:spcPts val="600"/>
                        </a:spcAft>
                      </a:pPr>
                      <a:r>
                        <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FUTURES </a:t>
                      </a:r>
                      <a:endParaRPr lang="it-IT"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50</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99.94%</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99.80%</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99.87%</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061874"/>
                  </a:ext>
                </a:extLst>
              </a:tr>
              <a:tr h="143350">
                <a:tc>
                  <a:txBody>
                    <a:bodyPr/>
                    <a:lstStyle/>
                    <a:p>
                      <a:pPr marL="0" algn="r" defTabSz="914400" rtl="0" eaLnBrk="1" latinLnBrk="0" hangingPunct="1">
                        <a:lnSpc>
                          <a:spcPct val="115000"/>
                        </a:lnSpc>
                        <a:spcAft>
                          <a:spcPts val="600"/>
                        </a:spcAft>
                      </a:pPr>
                      <a:r>
                        <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SSDF </a:t>
                      </a:r>
                      <a:endParaRPr lang="it-IT"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54</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99.56%</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99.61%</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99.58%</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849528"/>
                  </a:ext>
                </a:extLst>
              </a:tr>
              <a:tr h="149108">
                <a:tc>
                  <a:txBody>
                    <a:bodyPr/>
                    <a:lstStyle/>
                    <a:p>
                      <a:pPr marL="0" algn="r" defTabSz="914400" rtl="0" eaLnBrk="1" fontAlgn="ctr" latinLnBrk="0" hangingPunct="1">
                        <a:lnSpc>
                          <a:spcPct val="115000"/>
                        </a:lnSpc>
                        <a:spcAft>
                          <a:spcPts val="600"/>
                        </a:spcAft>
                      </a:pPr>
                      <a:r>
                        <a:rPr lang="en-GB"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TOTAL</a:t>
                      </a:r>
                      <a:endParaRPr lang="it-IT"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tc>
                  <a:txBody>
                    <a:bodyPr/>
                    <a:lstStyle/>
                    <a:p>
                      <a:pPr marL="0" algn="ctr" defTabSz="914400" rtl="0" eaLnBrk="1" latinLnBrk="0" hangingPunct="1">
                        <a:lnSpc>
                          <a:spcPct val="115000"/>
                        </a:lnSpc>
                        <a:spcAft>
                          <a:spcPts val="600"/>
                        </a:spcAft>
                      </a:pPr>
                      <a:r>
                        <a:rPr lang="en-US"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42 856 </a:t>
                      </a:r>
                      <a:endParaRPr lang="en-GB"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tc>
                  <a:txBody>
                    <a:bodyPr/>
                    <a:lstStyle/>
                    <a:p>
                      <a:pPr marL="0" algn="ctr" defTabSz="914400" rtl="0" eaLnBrk="1" latinLnBrk="0" hangingPunct="1">
                        <a:lnSpc>
                          <a:spcPct val="115000"/>
                        </a:lnSpc>
                        <a:spcAft>
                          <a:spcPts val="600"/>
                        </a:spcAft>
                      </a:pPr>
                      <a:r>
                        <a:rPr lang="en-US"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99.85%</a:t>
                      </a:r>
                      <a:endParaRPr lang="en-GB"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tc>
                  <a:txBody>
                    <a:bodyPr/>
                    <a:lstStyle/>
                    <a:p>
                      <a:pPr marL="0" algn="ctr" defTabSz="914400" rtl="0" eaLnBrk="1" latinLnBrk="0" hangingPunct="1">
                        <a:lnSpc>
                          <a:spcPct val="115000"/>
                        </a:lnSpc>
                        <a:spcAft>
                          <a:spcPts val="600"/>
                        </a:spcAft>
                      </a:pPr>
                      <a:r>
                        <a:rPr lang="en-US"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99.81%</a:t>
                      </a:r>
                      <a:endParaRPr lang="en-GB"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tc>
                  <a:txBody>
                    <a:bodyPr/>
                    <a:lstStyle/>
                    <a:p>
                      <a:pPr marL="0" algn="ctr" defTabSz="914400" rtl="0" eaLnBrk="1" latinLnBrk="0" hangingPunct="1">
                        <a:lnSpc>
                          <a:spcPct val="115000"/>
                        </a:lnSpc>
                        <a:spcAft>
                          <a:spcPts val="600"/>
                        </a:spcAft>
                      </a:pPr>
                      <a:r>
                        <a:rPr lang="en-US"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99.83%</a:t>
                      </a:r>
                      <a:endParaRPr lang="en-GB"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4189815215"/>
                  </a:ext>
                </a:extLst>
              </a:tr>
              <a:tr h="161719">
                <a:tc>
                  <a:txBody>
                    <a:bodyPr/>
                    <a:lstStyle/>
                    <a:p>
                      <a:pPr marL="0" algn="r" defTabSz="914400" rtl="0" eaLnBrk="1" fontAlgn="b" latinLnBrk="0" hangingPunct="1">
                        <a:lnSpc>
                          <a:spcPct val="115000"/>
                        </a:lnSpc>
                        <a:spcAft>
                          <a:spcPts val="600"/>
                        </a:spcAft>
                      </a:pPr>
                      <a:r>
                        <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lnSpc>
                          <a:spcPct val="115000"/>
                        </a:lnSpc>
                        <a:spcAft>
                          <a:spcPts val="600"/>
                        </a:spcAft>
                      </a:pPr>
                      <a:r>
                        <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lnSpc>
                          <a:spcPct val="115000"/>
                        </a:lnSpc>
                        <a:spcAft>
                          <a:spcPts val="600"/>
                        </a:spcAft>
                      </a:pPr>
                      <a:r>
                        <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lnSpc>
                          <a:spcPct val="115000"/>
                        </a:lnSpc>
                        <a:spcAft>
                          <a:spcPts val="600"/>
                        </a:spcAft>
                      </a:pPr>
                      <a:r>
                        <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lnSpc>
                          <a:spcPct val="115000"/>
                        </a:lnSpc>
                        <a:spcAft>
                          <a:spcPts val="600"/>
                        </a:spcAft>
                      </a:pPr>
                      <a:r>
                        <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153439"/>
                  </a:ext>
                </a:extLst>
              </a:tr>
            </a:tbl>
          </a:graphicData>
        </a:graphic>
      </p:graphicFrame>
      <p:sp>
        <p:nvSpPr>
          <p:cNvPr id="2" name="TextBox 1">
            <a:extLst>
              <a:ext uri="{FF2B5EF4-FFF2-40B4-BE49-F238E27FC236}">
                <a16:creationId xmlns:a16="http://schemas.microsoft.com/office/drawing/2014/main" id="{C8D508B8-06F3-77CB-1692-B9E2F623502D}"/>
              </a:ext>
            </a:extLst>
          </p:cNvPr>
          <p:cNvSpPr txBox="1"/>
          <p:nvPr/>
        </p:nvSpPr>
        <p:spPr>
          <a:xfrm>
            <a:off x="697471" y="4774962"/>
            <a:ext cx="6495985" cy="76944"/>
          </a:xfrm>
          <a:prstGeom prst="rect">
            <a:avLst/>
          </a:prstGeom>
          <a:noFill/>
        </p:spPr>
        <p:txBody>
          <a:bodyPr wrap="square" lIns="0" tIns="0" rIns="0" bIns="0" rtlCol="0">
            <a:spAutoFit/>
          </a:bodyPr>
          <a:lstStyle/>
          <a:p>
            <a:pPr marR="0" algn="l" rtl="0"/>
            <a:r>
              <a:rPr lang="en-US" sz="500" dirty="0">
                <a:solidFill>
                  <a:schemeClr val="bg2">
                    <a:lumMod val="50000"/>
                  </a:schemeClr>
                </a:solidFill>
                <a:latin typeface="+mn-lt"/>
                <a:cs typeface="Times New Roman" panose="02020603050405020304" pitchFamily="18" charset="0"/>
              </a:rPr>
              <a:t>Initial Margin at instrument level can be provided </a:t>
            </a:r>
            <a:r>
              <a:rPr lang="en-US" sz="500" b="0" i="0" u="none" strike="noStrike" baseline="0" dirty="0">
                <a:solidFill>
                  <a:schemeClr val="bg2">
                    <a:lumMod val="50000"/>
                  </a:schemeClr>
                </a:solidFill>
                <a:latin typeface="+mn-lt"/>
                <a:cs typeface="Times New Roman" panose="02020603050405020304" pitchFamily="18" charset="0"/>
              </a:rPr>
              <a:t>upon request to ENXC Risk Dept.</a:t>
            </a:r>
          </a:p>
        </p:txBody>
      </p:sp>
      <p:graphicFrame>
        <p:nvGraphicFramePr>
          <p:cNvPr id="5" name="Table 4">
            <a:extLst>
              <a:ext uri="{FF2B5EF4-FFF2-40B4-BE49-F238E27FC236}">
                <a16:creationId xmlns:a16="http://schemas.microsoft.com/office/drawing/2014/main" id="{189F12A1-C023-D2E6-4908-110A8439EFA6}"/>
              </a:ext>
            </a:extLst>
          </p:cNvPr>
          <p:cNvGraphicFramePr>
            <a:graphicFrameLocks noGrp="1"/>
          </p:cNvGraphicFramePr>
          <p:nvPr>
            <p:extLst>
              <p:ext uri="{D42A27DB-BD31-4B8C-83A1-F6EECF244321}">
                <p14:modId xmlns:p14="http://schemas.microsoft.com/office/powerpoint/2010/main" val="4082970585"/>
              </p:ext>
            </p:extLst>
          </p:nvPr>
        </p:nvGraphicFramePr>
        <p:xfrm>
          <a:off x="751849" y="2603329"/>
          <a:ext cx="7640215" cy="1497943"/>
        </p:xfrm>
        <a:graphic>
          <a:graphicData uri="http://schemas.openxmlformats.org/drawingml/2006/table">
            <a:tbl>
              <a:tblPr firstRow="1" firstCol="1" bandRow="1"/>
              <a:tblGrid>
                <a:gridCol w="1680422">
                  <a:extLst>
                    <a:ext uri="{9D8B030D-6E8A-4147-A177-3AD203B41FA5}">
                      <a16:colId xmlns:a16="http://schemas.microsoft.com/office/drawing/2014/main" val="4276579336"/>
                    </a:ext>
                  </a:extLst>
                </a:gridCol>
                <a:gridCol w="1170721">
                  <a:extLst>
                    <a:ext uri="{9D8B030D-6E8A-4147-A177-3AD203B41FA5}">
                      <a16:colId xmlns:a16="http://schemas.microsoft.com/office/drawing/2014/main" val="1341763892"/>
                    </a:ext>
                  </a:extLst>
                </a:gridCol>
                <a:gridCol w="1730862">
                  <a:extLst>
                    <a:ext uri="{9D8B030D-6E8A-4147-A177-3AD203B41FA5}">
                      <a16:colId xmlns:a16="http://schemas.microsoft.com/office/drawing/2014/main" val="2583098562"/>
                    </a:ext>
                  </a:extLst>
                </a:gridCol>
                <a:gridCol w="1591905">
                  <a:extLst>
                    <a:ext uri="{9D8B030D-6E8A-4147-A177-3AD203B41FA5}">
                      <a16:colId xmlns:a16="http://schemas.microsoft.com/office/drawing/2014/main" val="3993855313"/>
                    </a:ext>
                  </a:extLst>
                </a:gridCol>
                <a:gridCol w="1466305">
                  <a:extLst>
                    <a:ext uri="{9D8B030D-6E8A-4147-A177-3AD203B41FA5}">
                      <a16:colId xmlns:a16="http://schemas.microsoft.com/office/drawing/2014/main" val="1520750088"/>
                    </a:ext>
                  </a:extLst>
                </a:gridCol>
              </a:tblGrid>
              <a:tr h="203238">
                <a:tc gridSpan="5">
                  <a:txBody>
                    <a:bodyPr/>
                    <a:lstStyle/>
                    <a:p>
                      <a:pPr algn="ctr" fontAlgn="ctr"/>
                      <a:r>
                        <a:rPr lang="it-IT" sz="1000" b="1" i="1" u="none" strike="noStrike" dirty="0">
                          <a:solidFill>
                            <a:srgbClr val="FFFFFF"/>
                          </a:solidFill>
                          <a:effectLst/>
                          <a:latin typeface="Verdana" panose="020B0604030504040204" pitchFamily="34" charset="0"/>
                          <a:ea typeface="Verdana" panose="020B0604030504040204" pitchFamily="34" charset="0"/>
                        </a:rPr>
                        <a:t>Commodity </a:t>
                      </a:r>
                      <a:r>
                        <a:rPr lang="it-IT" sz="1000" b="1" i="1" u="none" strike="noStrike" dirty="0" err="1">
                          <a:solidFill>
                            <a:srgbClr val="FFFFFF"/>
                          </a:solidFill>
                          <a:effectLst/>
                          <a:latin typeface="Verdana" panose="020B0604030504040204" pitchFamily="34" charset="0"/>
                          <a:ea typeface="Verdana" panose="020B0604030504040204" pitchFamily="34" charset="0"/>
                        </a:rPr>
                        <a:t>Derivatives</a:t>
                      </a:r>
                      <a:r>
                        <a:rPr lang="it-IT" sz="1000" b="1" i="1" u="none" strike="noStrike" dirty="0">
                          <a:solidFill>
                            <a:srgbClr val="FFFFFF"/>
                          </a:solidFill>
                          <a:effectLst/>
                          <a:latin typeface="Verdana" panose="020B0604030504040204" pitchFamily="34" charset="0"/>
                          <a:ea typeface="Verdana" panose="020B0604030504040204" pitchFamily="34" charset="0"/>
                        </a:rPr>
                        <a:t> – HP 2</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429755522"/>
                  </a:ext>
                </a:extLst>
              </a:tr>
              <a:tr h="454545">
                <a:tc>
                  <a:txBody>
                    <a:bodyPr/>
                    <a:lstStyle/>
                    <a:p>
                      <a:pPr marL="0" algn="ctr" defTabSz="914400" rtl="0" eaLnBrk="1" fontAlgn="ctr" latinLnBrk="0" hangingPunct="1">
                        <a:lnSpc>
                          <a:spcPct val="115000"/>
                        </a:lnSpc>
                        <a:spcAft>
                          <a:spcPts val="600"/>
                        </a:spcAft>
                      </a:pPr>
                      <a:r>
                        <a:rPr lang="en-GB" sz="10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Instrument TYPE</a:t>
                      </a:r>
                      <a:endParaRPr lang="it-IT" sz="10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15000"/>
                        </a:lnSpc>
                        <a:spcBef>
                          <a:spcPts val="0"/>
                        </a:spcBef>
                        <a:spcAft>
                          <a:spcPts val="600"/>
                        </a:spcAft>
                        <a:buClrTx/>
                        <a:buSzTx/>
                        <a:buFontTx/>
                        <a:buNone/>
                        <a:tabLst/>
                        <a:defRPr/>
                      </a:pPr>
                      <a:r>
                        <a:rPr lang="it-IT" sz="1000" b="1" kern="1200" dirty="0" err="1">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Number</a:t>
                      </a:r>
                      <a:r>
                        <a:rPr lang="it-IT" sz="10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of Instruments</a:t>
                      </a:r>
                    </a:p>
                  </a:txBody>
                  <a:tcPr marL="8217" marR="8217" marT="82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lnSpc>
                          <a:spcPct val="115000"/>
                        </a:lnSpc>
                        <a:spcAft>
                          <a:spcPts val="600"/>
                        </a:spcAft>
                      </a:pPr>
                      <a:r>
                        <a:rPr lang="it-IT" sz="10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Long Coverage Level</a:t>
                      </a:r>
                    </a:p>
                  </a:txBody>
                  <a:tcPr marL="8217" marR="8217" marT="8217"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15000"/>
                        </a:lnSpc>
                        <a:spcBef>
                          <a:spcPts val="0"/>
                        </a:spcBef>
                        <a:spcAft>
                          <a:spcPts val="600"/>
                        </a:spcAft>
                        <a:buClrTx/>
                        <a:buSzTx/>
                        <a:buFontTx/>
                        <a:buNone/>
                        <a:tabLst/>
                        <a:defRPr/>
                      </a:pPr>
                      <a:r>
                        <a:rPr lang="it-IT" sz="10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Short Coverage Level</a:t>
                      </a:r>
                    </a:p>
                  </a:txBody>
                  <a:tcPr marL="8217" marR="8217" marT="8217"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15000"/>
                        </a:lnSpc>
                        <a:spcBef>
                          <a:spcPts val="0"/>
                        </a:spcBef>
                        <a:spcAft>
                          <a:spcPts val="600"/>
                        </a:spcAft>
                        <a:buClrTx/>
                        <a:buSzTx/>
                        <a:buFontTx/>
                        <a:buNone/>
                        <a:tabLst/>
                        <a:defRPr/>
                      </a:pPr>
                      <a:r>
                        <a:rPr lang="it-IT" sz="1000" b="1"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Full Coverage Level</a:t>
                      </a:r>
                    </a:p>
                  </a:txBody>
                  <a:tcPr marL="8217" marR="8217" marT="8217"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9573786"/>
                  </a:ext>
                </a:extLst>
              </a:tr>
              <a:tr h="200140">
                <a:tc>
                  <a:txBody>
                    <a:bodyPr/>
                    <a:lstStyle/>
                    <a:p>
                      <a:pPr marL="0" algn="r" defTabSz="914400" rtl="0" eaLnBrk="1" latinLnBrk="0" hangingPunct="1">
                        <a:lnSpc>
                          <a:spcPct val="115000"/>
                        </a:lnSpc>
                        <a:spcAft>
                          <a:spcPts val="600"/>
                        </a:spcAft>
                      </a:pPr>
                      <a:r>
                        <a:rPr lang="it-IT"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OPTIONS</a:t>
                      </a: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1 205</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99.38%</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100.00%</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99.69%</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26358"/>
                  </a:ext>
                </a:extLst>
              </a:tr>
              <a:tr h="234006">
                <a:tc>
                  <a:txBody>
                    <a:bodyPr/>
                    <a:lstStyle/>
                    <a:p>
                      <a:pPr marL="0" algn="r" defTabSz="914400" rtl="0" eaLnBrk="1" latinLnBrk="0" hangingPunct="1">
                        <a:lnSpc>
                          <a:spcPct val="115000"/>
                        </a:lnSpc>
                        <a:spcAft>
                          <a:spcPts val="600"/>
                        </a:spcAft>
                      </a:pPr>
                      <a:r>
                        <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FUTURES </a:t>
                      </a:r>
                      <a:endParaRPr lang="it-IT"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62</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99.88%</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99.91%</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99.90%</a:t>
                      </a:r>
                      <a:endParaRPr lang="en-GB" sz="10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725547"/>
                  </a:ext>
                </a:extLst>
              </a:tr>
              <a:tr h="222309">
                <a:tc>
                  <a:txBody>
                    <a:bodyPr/>
                    <a:lstStyle/>
                    <a:p>
                      <a:pPr marL="0" algn="r" defTabSz="914400" rtl="0" eaLnBrk="1" fontAlgn="ctr" latinLnBrk="0" hangingPunct="1">
                        <a:lnSpc>
                          <a:spcPct val="115000"/>
                        </a:lnSpc>
                        <a:spcAft>
                          <a:spcPts val="600"/>
                        </a:spcAft>
                      </a:pPr>
                      <a:r>
                        <a:rPr lang="en-GB"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TOTAL</a:t>
                      </a:r>
                      <a:endParaRPr lang="it-IT"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tc>
                  <a:txBody>
                    <a:bodyPr/>
                    <a:lstStyle/>
                    <a:p>
                      <a:pPr marL="0" algn="ctr" defTabSz="914400" rtl="0" eaLnBrk="1" latinLnBrk="0" hangingPunct="1">
                        <a:lnSpc>
                          <a:spcPct val="115000"/>
                        </a:lnSpc>
                        <a:spcAft>
                          <a:spcPts val="600"/>
                        </a:spcAft>
                      </a:pPr>
                      <a:r>
                        <a:rPr lang="en-US"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1 267</a:t>
                      </a:r>
                      <a:endParaRPr lang="en-GB"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tc>
                  <a:txBody>
                    <a:bodyPr/>
                    <a:lstStyle/>
                    <a:p>
                      <a:pPr marL="0" algn="ctr" defTabSz="914400" rtl="0" eaLnBrk="1" latinLnBrk="0" hangingPunct="1">
                        <a:lnSpc>
                          <a:spcPct val="115000"/>
                        </a:lnSpc>
                        <a:spcAft>
                          <a:spcPts val="600"/>
                        </a:spcAft>
                      </a:pPr>
                      <a:r>
                        <a:rPr lang="en-US"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99.40%</a:t>
                      </a:r>
                      <a:endParaRPr lang="en-GB"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tc>
                  <a:txBody>
                    <a:bodyPr/>
                    <a:lstStyle/>
                    <a:p>
                      <a:pPr marL="0" algn="ctr" defTabSz="914400" rtl="0" eaLnBrk="1" latinLnBrk="0" hangingPunct="1">
                        <a:lnSpc>
                          <a:spcPct val="115000"/>
                        </a:lnSpc>
                        <a:spcAft>
                          <a:spcPts val="600"/>
                        </a:spcAft>
                      </a:pPr>
                      <a:r>
                        <a:rPr lang="en-US"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100.00%</a:t>
                      </a:r>
                      <a:endParaRPr lang="en-GB"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tc>
                  <a:txBody>
                    <a:bodyPr/>
                    <a:lstStyle/>
                    <a:p>
                      <a:pPr marL="0" algn="ctr" defTabSz="914400" rtl="0" eaLnBrk="1" latinLnBrk="0" hangingPunct="1">
                        <a:lnSpc>
                          <a:spcPct val="115000"/>
                        </a:lnSpc>
                        <a:spcAft>
                          <a:spcPts val="600"/>
                        </a:spcAft>
                      </a:pPr>
                      <a:r>
                        <a:rPr lang="en-US"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99.70%</a:t>
                      </a:r>
                      <a:endParaRPr lang="en-GB" sz="1000" b="1" i="1" kern="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4189815215"/>
                  </a:ext>
                </a:extLst>
              </a:tr>
              <a:tr h="183705">
                <a:tc>
                  <a:txBody>
                    <a:bodyPr/>
                    <a:lstStyle/>
                    <a:p>
                      <a:pPr marL="0" algn="l" defTabSz="914400" rtl="0" eaLnBrk="1" fontAlgn="b" latinLnBrk="0" hangingPunct="1">
                        <a:lnSpc>
                          <a:spcPct val="115000"/>
                        </a:lnSpc>
                        <a:spcAft>
                          <a:spcPts val="600"/>
                        </a:spcAft>
                      </a:pPr>
                      <a:r>
                        <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lnSpc>
                          <a:spcPct val="115000"/>
                        </a:lnSpc>
                        <a:spcAft>
                          <a:spcPts val="600"/>
                        </a:spcAft>
                      </a:pPr>
                      <a:r>
                        <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lnSpc>
                          <a:spcPct val="115000"/>
                        </a:lnSpc>
                        <a:spcAft>
                          <a:spcPts val="600"/>
                        </a:spcAft>
                      </a:pPr>
                      <a:r>
                        <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lnSpc>
                          <a:spcPct val="115000"/>
                        </a:lnSpc>
                        <a:spcAft>
                          <a:spcPts val="600"/>
                        </a:spcAft>
                      </a:pPr>
                      <a:r>
                        <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lnSpc>
                          <a:spcPct val="115000"/>
                        </a:lnSpc>
                        <a:spcAft>
                          <a:spcPts val="600"/>
                        </a:spcAft>
                      </a:pPr>
                      <a:r>
                        <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 </a:t>
                      </a:r>
                    </a:p>
                  </a:txBody>
                  <a:tcPr marL="8217" marR="8217" marT="8217"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3153439"/>
                  </a:ext>
                </a:extLst>
              </a:tr>
            </a:tbl>
          </a:graphicData>
        </a:graphic>
      </p:graphicFrame>
    </p:spTree>
    <p:extLst>
      <p:ext uri="{BB962C8B-B14F-4D97-AF65-F5344CB8AC3E}">
        <p14:creationId xmlns:p14="http://schemas.microsoft.com/office/powerpoint/2010/main" val="414555515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024CC-EAE4-3C05-B9A5-8D707C1237FC}"/>
              </a:ext>
            </a:extLst>
          </p:cNvPr>
          <p:cNvSpPr>
            <a:spLocks noGrp="1"/>
          </p:cNvSpPr>
          <p:nvPr>
            <p:ph type="title"/>
          </p:nvPr>
        </p:nvSpPr>
        <p:spPr>
          <a:xfrm>
            <a:off x="512762" y="248621"/>
            <a:ext cx="8105776" cy="280887"/>
          </a:xfrm>
        </p:spPr>
        <p:txBody>
          <a:bodyPr/>
          <a:lstStyle/>
          <a:p>
            <a:r>
              <a:rPr lang="en-US" sz="2000" dirty="0"/>
              <a:t>Instrument Back Test: Fixed Income</a:t>
            </a:r>
            <a:endParaRPr lang="it-IT" sz="2000" dirty="0"/>
          </a:p>
        </p:txBody>
      </p:sp>
      <p:sp>
        <p:nvSpPr>
          <p:cNvPr id="5" name="Text Placeholder 4">
            <a:extLst>
              <a:ext uri="{FF2B5EF4-FFF2-40B4-BE49-F238E27FC236}">
                <a16:creationId xmlns:a16="http://schemas.microsoft.com/office/drawing/2014/main" id="{E8E29826-023D-DEE1-7C8B-942CD975DC5A}"/>
              </a:ext>
            </a:extLst>
          </p:cNvPr>
          <p:cNvSpPr>
            <a:spLocks noGrp="1"/>
          </p:cNvSpPr>
          <p:nvPr>
            <p:ph type="body" sz="quarter" idx="17"/>
          </p:nvPr>
        </p:nvSpPr>
        <p:spPr>
          <a:xfrm>
            <a:off x="512763" y="521040"/>
            <a:ext cx="2160000" cy="215900"/>
          </a:xfrm>
        </p:spPr>
        <p:txBody>
          <a:bodyPr/>
          <a:lstStyle/>
          <a:p>
            <a:pPr>
              <a:defRPr/>
            </a:pPr>
            <a:r>
              <a:rPr lang="en-US" sz="800" dirty="0">
                <a:solidFill>
                  <a:srgbClr val="D0D3D4">
                    <a:lumMod val="25000"/>
                  </a:srgbClr>
                </a:solidFill>
              </a:rPr>
              <a:t>Updated at 8 July 2025</a:t>
            </a:r>
            <a:endParaRPr lang="it-IT" sz="800" dirty="0">
              <a:solidFill>
                <a:srgbClr val="D0D3D4">
                  <a:lumMod val="25000"/>
                </a:srgbClr>
              </a:solidFill>
            </a:endParaRPr>
          </a:p>
        </p:txBody>
      </p:sp>
      <p:graphicFrame>
        <p:nvGraphicFramePr>
          <p:cNvPr id="9" name="Table 8">
            <a:extLst>
              <a:ext uri="{FF2B5EF4-FFF2-40B4-BE49-F238E27FC236}">
                <a16:creationId xmlns:a16="http://schemas.microsoft.com/office/drawing/2014/main" id="{75F57DC9-9863-BCCA-B174-E7244A2AF684}"/>
              </a:ext>
            </a:extLst>
          </p:cNvPr>
          <p:cNvGraphicFramePr>
            <a:graphicFrameLocks noGrp="1"/>
          </p:cNvGraphicFramePr>
          <p:nvPr>
            <p:extLst>
              <p:ext uri="{D42A27DB-BD31-4B8C-83A1-F6EECF244321}">
                <p14:modId xmlns:p14="http://schemas.microsoft.com/office/powerpoint/2010/main" val="2668591243"/>
              </p:ext>
            </p:extLst>
          </p:nvPr>
        </p:nvGraphicFramePr>
        <p:xfrm>
          <a:off x="769534" y="4209224"/>
          <a:ext cx="7666553" cy="495365"/>
        </p:xfrm>
        <a:graphic>
          <a:graphicData uri="http://schemas.openxmlformats.org/drawingml/2006/table">
            <a:tbl>
              <a:tblPr>
                <a:tableStyleId>{3C2FFA5D-87B4-456A-9821-1D502468CF0F}</a:tableStyleId>
              </a:tblPr>
              <a:tblGrid>
                <a:gridCol w="7666553">
                  <a:extLst>
                    <a:ext uri="{9D8B030D-6E8A-4147-A177-3AD203B41FA5}">
                      <a16:colId xmlns:a16="http://schemas.microsoft.com/office/drawing/2014/main" val="20000"/>
                    </a:ext>
                  </a:extLst>
                </a:gridCol>
              </a:tblGrid>
              <a:tr h="216024">
                <a:tc>
                  <a:txBody>
                    <a:bodyPr/>
                    <a:lstStyle/>
                    <a:p>
                      <a:pPr marL="0" algn="ctr" defTabSz="914400" rtl="0" eaLnBrk="1" fontAlgn="b" latinLnBrk="0" hangingPunct="1">
                        <a:lnSpc>
                          <a:spcPct val="100000"/>
                        </a:lnSpc>
                        <a:spcBef>
                          <a:spcPts val="600"/>
                        </a:spcBef>
                        <a:spcAft>
                          <a:spcPts val="0"/>
                        </a:spcAft>
                        <a:tabLst>
                          <a:tab pos="1252538" algn="l"/>
                        </a:tabLst>
                      </a:pPr>
                      <a:r>
                        <a:rPr lang="en-US" sz="900" b="1" u="none" strike="noStrike" kern="1200" noProof="0">
                          <a:solidFill>
                            <a:schemeClr val="bg1"/>
                          </a:solidFill>
                          <a:latin typeface="+mn-lt"/>
                          <a:ea typeface="+mn-ea"/>
                          <a:cs typeface="+mn-cs"/>
                        </a:rPr>
                        <a:t>Margin Sensitivity</a:t>
                      </a:r>
                      <a:r>
                        <a:rPr lang="en-US" sz="900" b="1" u="none" strike="noStrike" kern="1200" baseline="0" noProof="0">
                          <a:solidFill>
                            <a:schemeClr val="bg1"/>
                          </a:solidFill>
                          <a:latin typeface="+mn-lt"/>
                          <a:ea typeface="+mn-ea"/>
                          <a:cs typeface="+mn-cs"/>
                        </a:rPr>
                        <a:t> Test</a:t>
                      </a:r>
                      <a:endParaRPr lang="en-US" sz="900" b="1" u="none" strike="noStrike" kern="1200" noProof="0">
                        <a:solidFill>
                          <a:schemeClr val="bg1"/>
                        </a:solidFill>
                        <a:latin typeface="+mn-lt"/>
                        <a:ea typeface="+mn-ea"/>
                        <a:cs typeface="+mn-cs"/>
                      </a:endParaRPr>
                    </a:p>
                  </a:txBody>
                  <a:tcPr marL="5279" marR="5279" marT="5279"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279341">
                <a:tc>
                  <a:txBody>
                    <a:bodyPr/>
                    <a:lstStyle/>
                    <a:p>
                      <a:pPr algn="ctr"/>
                      <a:r>
                        <a:rPr lang="en-US" sz="800" baseline="0" noProof="0" dirty="0">
                          <a:solidFill>
                            <a:schemeClr val="tx2"/>
                          </a:solidFill>
                        </a:rPr>
                        <a:t>Very low sensitivity to changes in parameters:​</a:t>
                      </a:r>
                    </a:p>
                    <a:p>
                      <a:pPr algn="ctr"/>
                      <a:r>
                        <a:rPr lang="en-US" sz="800" baseline="0" noProof="0" dirty="0">
                          <a:solidFill>
                            <a:schemeClr val="tx2"/>
                          </a:solidFill>
                        </a:rPr>
                        <a:t>Small changes in input parameters (i.e. Confidence Levels) generate small changes in output value (i.e. margins amounts)</a:t>
                      </a:r>
                    </a:p>
                  </a:txBody>
                  <a:tcPr marL="5279" marR="5279" marT="5279"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bl>
          </a:graphicData>
        </a:graphic>
      </p:graphicFrame>
      <p:sp>
        <p:nvSpPr>
          <p:cNvPr id="4" name="Rectangle 2">
            <a:extLst>
              <a:ext uri="{FF2B5EF4-FFF2-40B4-BE49-F238E27FC236}">
                <a16:creationId xmlns:a16="http://schemas.microsoft.com/office/drawing/2014/main" id="{2DC021C7-B32D-E5E1-20C2-F0F6E8441984}"/>
              </a:ext>
            </a:extLst>
          </p:cNvPr>
          <p:cNvSpPr txBox="1">
            <a:spLocks noChangeArrowheads="1"/>
          </p:cNvSpPr>
          <p:nvPr/>
        </p:nvSpPr>
        <p:spPr bwMode="auto">
          <a:xfrm>
            <a:off x="769534" y="732373"/>
            <a:ext cx="7666553" cy="191855"/>
          </a:xfrm>
          <a:prstGeom prst="rect">
            <a:avLst/>
          </a:prstGeom>
          <a:solidFill>
            <a:schemeClr val="tx1"/>
          </a:solidFill>
          <a:ln w="9525" algn="ctr">
            <a:solidFill>
              <a:schemeClr val="accent1"/>
            </a:solidFill>
            <a:miter lim="800000"/>
            <a:headEnd/>
            <a:tailEnd/>
          </a:ln>
        </p:spPr>
        <p:txBody>
          <a:bodyPr vert="horz" wrap="square" lIns="0" tIns="0" rIns="0" bIns="0" numCol="1" anchor="ctr" anchorCtr="0" compatLnSpc="1">
            <a:prstTxWarp prst="textNoShape">
              <a:avLst/>
            </a:prstTxWarp>
          </a:bodyPr>
          <a:lstStyle/>
          <a:p>
            <a:pPr algn="ctr" eaLnBrk="0" hangingPunct="0"/>
            <a:r>
              <a:rPr lang="en-US" sz="1200" b="1">
                <a:solidFill>
                  <a:schemeClr val="bg1"/>
                </a:solidFill>
              </a:rPr>
              <a:t>Instrument Back Test Confidence Level</a:t>
            </a:r>
            <a:endParaRPr lang="en-US" sz="1200" b="1" u="sng">
              <a:solidFill>
                <a:schemeClr val="bg1"/>
              </a:solidFill>
            </a:endParaRPr>
          </a:p>
        </p:txBody>
      </p:sp>
      <p:graphicFrame>
        <p:nvGraphicFramePr>
          <p:cNvPr id="3" name="Table 2">
            <a:extLst>
              <a:ext uri="{FF2B5EF4-FFF2-40B4-BE49-F238E27FC236}">
                <a16:creationId xmlns:a16="http://schemas.microsoft.com/office/drawing/2014/main" id="{8C4CAF0D-7E00-64E8-9E59-23ECAC7A8492}"/>
              </a:ext>
            </a:extLst>
          </p:cNvPr>
          <p:cNvGraphicFramePr>
            <a:graphicFrameLocks noGrp="1"/>
          </p:cNvGraphicFramePr>
          <p:nvPr>
            <p:extLst>
              <p:ext uri="{D42A27DB-BD31-4B8C-83A1-F6EECF244321}">
                <p14:modId xmlns:p14="http://schemas.microsoft.com/office/powerpoint/2010/main" val="654511639"/>
              </p:ext>
            </p:extLst>
          </p:nvPr>
        </p:nvGraphicFramePr>
        <p:xfrm>
          <a:off x="769534" y="924228"/>
          <a:ext cx="7666553" cy="1389735"/>
        </p:xfrm>
        <a:graphic>
          <a:graphicData uri="http://schemas.openxmlformats.org/drawingml/2006/table">
            <a:tbl>
              <a:tblPr/>
              <a:tblGrid>
                <a:gridCol w="1642921">
                  <a:extLst>
                    <a:ext uri="{9D8B030D-6E8A-4147-A177-3AD203B41FA5}">
                      <a16:colId xmlns:a16="http://schemas.microsoft.com/office/drawing/2014/main" val="4001148869"/>
                    </a:ext>
                  </a:extLst>
                </a:gridCol>
                <a:gridCol w="1394194">
                  <a:extLst>
                    <a:ext uri="{9D8B030D-6E8A-4147-A177-3AD203B41FA5}">
                      <a16:colId xmlns:a16="http://schemas.microsoft.com/office/drawing/2014/main" val="2106990526"/>
                    </a:ext>
                  </a:extLst>
                </a:gridCol>
                <a:gridCol w="1429944">
                  <a:extLst>
                    <a:ext uri="{9D8B030D-6E8A-4147-A177-3AD203B41FA5}">
                      <a16:colId xmlns:a16="http://schemas.microsoft.com/office/drawing/2014/main" val="226757637"/>
                    </a:ext>
                  </a:extLst>
                </a:gridCol>
                <a:gridCol w="1599747">
                  <a:extLst>
                    <a:ext uri="{9D8B030D-6E8A-4147-A177-3AD203B41FA5}">
                      <a16:colId xmlns:a16="http://schemas.microsoft.com/office/drawing/2014/main" val="3879968533"/>
                    </a:ext>
                  </a:extLst>
                </a:gridCol>
                <a:gridCol w="1599747">
                  <a:extLst>
                    <a:ext uri="{9D8B030D-6E8A-4147-A177-3AD203B41FA5}">
                      <a16:colId xmlns:a16="http://schemas.microsoft.com/office/drawing/2014/main" val="2441549411"/>
                    </a:ext>
                  </a:extLst>
                </a:gridCol>
              </a:tblGrid>
              <a:tr h="221118">
                <a:tc gridSpan="5">
                  <a:txBody>
                    <a:bodyPr/>
                    <a:lstStyle/>
                    <a:p>
                      <a:pPr algn="ctr" fontAlgn="ctr"/>
                      <a:r>
                        <a:rPr lang="it-IT" sz="900" b="1" i="1" u="none" strike="noStrike" dirty="0">
                          <a:solidFill>
                            <a:srgbClr val="FFFFFF"/>
                          </a:solidFill>
                          <a:effectLst/>
                          <a:latin typeface="Arial" panose="020B0604020202020204" pitchFamily="34" charset="0"/>
                          <a:cs typeface="Arial" panose="020B0604020202020204" pitchFamily="34" charset="0"/>
                        </a:rPr>
                        <a:t>GOVERNMENT BOND ASSET CLASS</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646176741"/>
                  </a:ext>
                </a:extLst>
              </a:tr>
              <a:tr h="358415">
                <a:tc>
                  <a:txBody>
                    <a:bodyPr/>
                    <a:lstStyle/>
                    <a:p>
                      <a:pPr algn="ctr" fontAlgn="ctr"/>
                      <a:r>
                        <a:rPr lang="it-IT" sz="900" b="1" i="0" u="none" strike="noStrike" dirty="0" err="1">
                          <a:solidFill>
                            <a:srgbClr val="003934"/>
                          </a:solidFill>
                          <a:effectLst/>
                          <a:latin typeface="Arial" panose="020B0604020202020204" pitchFamily="34" charset="0"/>
                          <a:cs typeface="Arial" panose="020B0604020202020204" pitchFamily="34" charset="0"/>
                        </a:rPr>
                        <a:t>Instrument</a:t>
                      </a:r>
                      <a:r>
                        <a:rPr lang="it-IT" sz="900" b="1" i="0" u="none" strike="noStrike" dirty="0">
                          <a:solidFill>
                            <a:srgbClr val="003934"/>
                          </a:solidFill>
                          <a:effectLst/>
                          <a:latin typeface="Arial" panose="020B0604020202020204" pitchFamily="34" charset="0"/>
                          <a:cs typeface="Arial" panose="020B0604020202020204" pitchFamily="34" charset="0"/>
                        </a:rPr>
                        <a:t> TYPE</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1" i="0" u="none" strike="noStrike">
                          <a:solidFill>
                            <a:srgbClr val="003934"/>
                          </a:solidFill>
                          <a:effectLst/>
                          <a:latin typeface="Arial" panose="020B0604020202020204" pitchFamily="34" charset="0"/>
                          <a:cs typeface="Arial" panose="020B0604020202020204" pitchFamily="34" charset="0"/>
                        </a:rPr>
                        <a:t>Coverage Level</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1" i="0" u="none" strike="noStrike" err="1">
                          <a:solidFill>
                            <a:srgbClr val="003934"/>
                          </a:solidFill>
                          <a:effectLst/>
                          <a:latin typeface="Arial" panose="020B0604020202020204" pitchFamily="34" charset="0"/>
                          <a:cs typeface="Arial" panose="020B0604020202020204" pitchFamily="34" charset="0"/>
                        </a:rPr>
                        <a:t>Number</a:t>
                      </a:r>
                      <a:r>
                        <a:rPr lang="it-IT" sz="900" b="1" i="0" u="none" strike="noStrike">
                          <a:solidFill>
                            <a:srgbClr val="003934"/>
                          </a:solidFill>
                          <a:effectLst/>
                          <a:latin typeface="Arial" panose="020B0604020202020204" pitchFamily="34" charset="0"/>
                          <a:cs typeface="Arial" panose="020B0604020202020204" pitchFamily="34" charset="0"/>
                        </a:rPr>
                        <a:t> of Instruments</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003934"/>
                          </a:solidFill>
                          <a:effectLst/>
                          <a:latin typeface="Arial" panose="020B0604020202020204" pitchFamily="34" charset="0"/>
                        </a:rPr>
                        <a:t>Instruments between 99.7% and 99.5%</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900" b="1" i="0" u="none" strike="noStrike" dirty="0">
                          <a:solidFill>
                            <a:srgbClr val="003934"/>
                          </a:solidFill>
                          <a:effectLst/>
                          <a:latin typeface="Arial" panose="020B0604020202020204" pitchFamily="34" charset="0"/>
                          <a:cs typeface="Arial" panose="020B0604020202020204" pitchFamily="34" charset="0"/>
                        </a:rPr>
                        <a:t>Instruments </a:t>
                      </a:r>
                      <a:r>
                        <a:rPr lang="it-IT" sz="900" b="1" i="0" u="none" strike="noStrike" dirty="0" err="1">
                          <a:solidFill>
                            <a:srgbClr val="003934"/>
                          </a:solidFill>
                          <a:effectLst/>
                          <a:latin typeface="Arial" panose="020B0604020202020204" pitchFamily="34" charset="0"/>
                          <a:cs typeface="Arial" panose="020B0604020202020204" pitchFamily="34" charset="0"/>
                        </a:rPr>
                        <a:t>strictly</a:t>
                      </a:r>
                      <a:r>
                        <a:rPr lang="it-IT" sz="900" b="1" i="0" u="none" strike="noStrike" dirty="0">
                          <a:solidFill>
                            <a:srgbClr val="003934"/>
                          </a:solidFill>
                          <a:effectLst/>
                          <a:latin typeface="Arial" panose="020B0604020202020204" pitchFamily="34" charset="0"/>
                          <a:cs typeface="Arial" panose="020B0604020202020204" pitchFamily="34" charset="0"/>
                        </a:rPr>
                        <a:t> </a:t>
                      </a:r>
                      <a:r>
                        <a:rPr lang="it-IT" sz="900" b="1" i="0" u="none" strike="noStrike" dirty="0" err="1">
                          <a:solidFill>
                            <a:srgbClr val="003934"/>
                          </a:solidFill>
                          <a:effectLst/>
                          <a:latin typeface="Arial" panose="020B0604020202020204" pitchFamily="34" charset="0"/>
                          <a:cs typeface="Arial" panose="020B0604020202020204" pitchFamily="34" charset="0"/>
                        </a:rPr>
                        <a:t>below</a:t>
                      </a:r>
                      <a:r>
                        <a:rPr lang="it-IT" sz="900" b="1" i="0" u="none" strike="noStrike" dirty="0">
                          <a:solidFill>
                            <a:srgbClr val="003934"/>
                          </a:solidFill>
                          <a:effectLst/>
                          <a:latin typeface="Arial" panose="020B0604020202020204" pitchFamily="34" charset="0"/>
                          <a:cs typeface="Arial" panose="020B0604020202020204" pitchFamily="34" charset="0"/>
                        </a:rPr>
                        <a:t> 99.5%</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242620"/>
                  </a:ext>
                </a:extLst>
              </a:tr>
              <a:tr h="170991">
                <a:tc>
                  <a:txBody>
                    <a:bodyPr/>
                    <a:lstStyle/>
                    <a:p>
                      <a:pPr algn="ctr" fontAlgn="ctr"/>
                      <a:r>
                        <a:rPr lang="it-IT" sz="700" b="0" i="0" u="none" strike="noStrike">
                          <a:solidFill>
                            <a:schemeClr val="tx1">
                              <a:lumMod val="50000"/>
                            </a:schemeClr>
                          </a:solidFill>
                          <a:effectLst/>
                          <a:latin typeface="Verdana" panose="020B0604030504040204" pitchFamily="34" charset="0"/>
                        </a:rPr>
                        <a:t>ITALY</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8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100.00%</a:t>
                      </a:r>
                      <a:endParaRPr lang="it-IT" sz="8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218</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0</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0</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3023604"/>
                  </a:ext>
                </a:extLst>
              </a:tr>
              <a:tr h="170991">
                <a:tc>
                  <a:txBody>
                    <a:bodyPr/>
                    <a:lstStyle/>
                    <a:p>
                      <a:pPr algn="ctr" fontAlgn="ctr"/>
                      <a:r>
                        <a:rPr lang="it-IT" sz="700" b="0" i="0" u="none" strike="noStrike">
                          <a:solidFill>
                            <a:schemeClr val="tx1">
                              <a:lumMod val="50000"/>
                            </a:schemeClr>
                          </a:solidFill>
                          <a:effectLst/>
                          <a:latin typeface="Verdana" panose="020B0604030504040204" pitchFamily="34" charset="0"/>
                        </a:rPr>
                        <a:t>SPAIN</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8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100.00%</a:t>
                      </a:r>
                      <a:endParaRPr lang="it-IT" sz="8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79</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0</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0</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591798"/>
                  </a:ext>
                </a:extLst>
              </a:tr>
              <a:tr h="170991">
                <a:tc>
                  <a:txBody>
                    <a:bodyPr/>
                    <a:lstStyle/>
                    <a:p>
                      <a:pPr algn="ctr" fontAlgn="ctr"/>
                      <a:r>
                        <a:rPr lang="it-IT" sz="700" b="0" i="0" u="none" strike="noStrike">
                          <a:solidFill>
                            <a:schemeClr val="tx1">
                              <a:lumMod val="50000"/>
                            </a:schemeClr>
                          </a:solidFill>
                          <a:effectLst/>
                          <a:latin typeface="Verdana" panose="020B0604030504040204" pitchFamily="34" charset="0"/>
                        </a:rPr>
                        <a:t>PORTUGAL</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8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99.92%</a:t>
                      </a:r>
                      <a:endParaRPr lang="it-IT" sz="8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42</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0</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3</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5197231"/>
                  </a:ext>
                </a:extLst>
              </a:tr>
              <a:tr h="170991">
                <a:tc>
                  <a:txBody>
                    <a:bodyPr/>
                    <a:lstStyle/>
                    <a:p>
                      <a:pPr algn="ctr" fontAlgn="ctr"/>
                      <a:r>
                        <a:rPr lang="it-IT" sz="700" b="0" i="0" u="none" strike="noStrike" dirty="0">
                          <a:solidFill>
                            <a:schemeClr val="tx1">
                              <a:lumMod val="50000"/>
                            </a:schemeClr>
                          </a:solidFill>
                          <a:effectLst/>
                          <a:latin typeface="Verdana" panose="020B0604030504040204" pitchFamily="34" charset="0"/>
                        </a:rPr>
                        <a:t>IRELAND</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8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99.99%</a:t>
                      </a:r>
                      <a:endParaRPr lang="it-IT" sz="8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36</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0</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0</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4950767"/>
                  </a:ext>
                </a:extLst>
              </a:tr>
              <a:tr h="104655">
                <a:tc>
                  <a:txBody>
                    <a:bodyPr/>
                    <a:lstStyle/>
                    <a:p>
                      <a:pPr algn="ctr" fontAlgn="ctr"/>
                      <a:r>
                        <a:rPr lang="it-IT" sz="700" b="1" i="0" u="none" strike="noStrike">
                          <a:solidFill>
                            <a:srgbClr val="FFFFFF"/>
                          </a:solidFill>
                          <a:effectLst/>
                          <a:latin typeface="Verdana" panose="020B0604030504040204" pitchFamily="34" charset="0"/>
                        </a:rPr>
                        <a:t>TOTAL</a:t>
                      </a:r>
                    </a:p>
                  </a:txBody>
                  <a:tcPr marL="8922" marR="8922" marT="89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600"/>
                        </a:spcAft>
                      </a:pPr>
                      <a:r>
                        <a:rPr lang="en-US" sz="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99.99%</a:t>
                      </a:r>
                      <a:endParaRPr lang="it-IT" sz="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600"/>
                        </a:spcAft>
                      </a:pPr>
                      <a:r>
                        <a:rPr lang="en-US" sz="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375</a:t>
                      </a:r>
                      <a:endParaRPr lang="it-IT" sz="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600"/>
                        </a:spcAft>
                      </a:pPr>
                      <a:r>
                        <a:rPr lang="en-US" sz="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0</a:t>
                      </a:r>
                      <a:endParaRPr lang="it-IT" sz="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a:lnSpc>
                          <a:spcPct val="115000"/>
                        </a:lnSpc>
                        <a:spcAft>
                          <a:spcPts val="600"/>
                        </a:spcAft>
                      </a:pPr>
                      <a:r>
                        <a:rPr lang="en-US" sz="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3</a:t>
                      </a:r>
                      <a:endParaRPr lang="it-IT" sz="800" b="1"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44450" marR="4445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50343741"/>
                  </a:ext>
                </a:extLst>
              </a:tr>
            </a:tbl>
          </a:graphicData>
        </a:graphic>
      </p:graphicFrame>
      <p:graphicFrame>
        <p:nvGraphicFramePr>
          <p:cNvPr id="7" name="Table 6">
            <a:extLst>
              <a:ext uri="{FF2B5EF4-FFF2-40B4-BE49-F238E27FC236}">
                <a16:creationId xmlns:a16="http://schemas.microsoft.com/office/drawing/2014/main" id="{B46BC2A2-07FC-716E-6DF5-AD4939BE0F86}"/>
              </a:ext>
            </a:extLst>
          </p:cNvPr>
          <p:cNvGraphicFramePr>
            <a:graphicFrameLocks noGrp="1"/>
          </p:cNvGraphicFramePr>
          <p:nvPr>
            <p:extLst>
              <p:ext uri="{D42A27DB-BD31-4B8C-83A1-F6EECF244321}">
                <p14:modId xmlns:p14="http://schemas.microsoft.com/office/powerpoint/2010/main" val="2186120393"/>
              </p:ext>
            </p:extLst>
          </p:nvPr>
        </p:nvGraphicFramePr>
        <p:xfrm>
          <a:off x="769534" y="2342340"/>
          <a:ext cx="7666553" cy="1838507"/>
        </p:xfrm>
        <a:graphic>
          <a:graphicData uri="http://schemas.openxmlformats.org/drawingml/2006/table">
            <a:tbl>
              <a:tblPr/>
              <a:tblGrid>
                <a:gridCol w="699983">
                  <a:extLst>
                    <a:ext uri="{9D8B030D-6E8A-4147-A177-3AD203B41FA5}">
                      <a16:colId xmlns:a16="http://schemas.microsoft.com/office/drawing/2014/main" val="2850499494"/>
                    </a:ext>
                  </a:extLst>
                </a:gridCol>
                <a:gridCol w="941215">
                  <a:extLst>
                    <a:ext uri="{9D8B030D-6E8A-4147-A177-3AD203B41FA5}">
                      <a16:colId xmlns:a16="http://schemas.microsoft.com/office/drawing/2014/main" val="2195505262"/>
                    </a:ext>
                  </a:extLst>
                </a:gridCol>
                <a:gridCol w="1383138">
                  <a:extLst>
                    <a:ext uri="{9D8B030D-6E8A-4147-A177-3AD203B41FA5}">
                      <a16:colId xmlns:a16="http://schemas.microsoft.com/office/drawing/2014/main" val="201892549"/>
                    </a:ext>
                  </a:extLst>
                </a:gridCol>
                <a:gridCol w="1440160">
                  <a:extLst>
                    <a:ext uri="{9D8B030D-6E8A-4147-A177-3AD203B41FA5}">
                      <a16:colId xmlns:a16="http://schemas.microsoft.com/office/drawing/2014/main" val="2347255484"/>
                    </a:ext>
                  </a:extLst>
                </a:gridCol>
                <a:gridCol w="1584176">
                  <a:extLst>
                    <a:ext uri="{9D8B030D-6E8A-4147-A177-3AD203B41FA5}">
                      <a16:colId xmlns:a16="http://schemas.microsoft.com/office/drawing/2014/main" val="1164978053"/>
                    </a:ext>
                  </a:extLst>
                </a:gridCol>
                <a:gridCol w="1617881">
                  <a:extLst>
                    <a:ext uri="{9D8B030D-6E8A-4147-A177-3AD203B41FA5}">
                      <a16:colId xmlns:a16="http://schemas.microsoft.com/office/drawing/2014/main" val="449294058"/>
                    </a:ext>
                  </a:extLst>
                </a:gridCol>
              </a:tblGrid>
              <a:tr h="173800">
                <a:tc gridSpan="6">
                  <a:txBody>
                    <a:bodyPr/>
                    <a:lstStyle/>
                    <a:p>
                      <a:pPr algn="ctr">
                        <a:lnSpc>
                          <a:spcPct val="115000"/>
                        </a:lnSpc>
                        <a:spcAft>
                          <a:spcPts val="600"/>
                        </a:spcAft>
                      </a:pPr>
                      <a:r>
                        <a:rPr lang="it-IT" sz="800" b="1" dirty="0">
                          <a:solidFill>
                            <a:srgbClr val="FFFFFF"/>
                          </a:solidFill>
                          <a:effectLst/>
                          <a:latin typeface="Verdana" panose="020B0604030504040204" pitchFamily="34" charset="0"/>
                          <a:ea typeface="Times New Roman" panose="02020603050405020304" pitchFamily="18" charset="0"/>
                          <a:cs typeface="Times New Roman" panose="02020603050405020304" pitchFamily="18" charset="0"/>
                        </a:rPr>
                        <a:t>CORPORATE BOND ASSET CLASS</a:t>
                      </a:r>
                      <a:endParaRPr lang="it-IT"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it-IT"/>
                    </a:p>
                  </a:txBody>
                  <a:tcPr/>
                </a:tc>
                <a:tc hMerge="1">
                  <a:txBody>
                    <a:bodyPr/>
                    <a:lstStyle/>
                    <a:p>
                      <a:endParaRPr lang="it-IT"/>
                    </a:p>
                  </a:txBody>
                  <a:tcPr>
                    <a:lnL w="6350" cap="flat" cmpd="sng" algn="ctr">
                      <a:solidFill>
                        <a:schemeClr val="tx2"/>
                      </a:solidFill>
                      <a:prstDash val="solid"/>
                      <a:round/>
                      <a:headEnd type="none" w="med" len="med"/>
                      <a:tailEnd type="none" w="med" len="med"/>
                    </a:lnL>
                  </a:tcPr>
                </a:tc>
                <a:tc hMerge="1">
                  <a:txBody>
                    <a:bodyPr/>
                    <a:lstStyle/>
                    <a:p>
                      <a:endParaRPr lang="it-IT"/>
                    </a:p>
                  </a:txBody>
                  <a:tcPr>
                    <a:lnL w="6350" cap="flat" cmpd="sng" algn="ctr">
                      <a:solidFill>
                        <a:schemeClr val="tx2"/>
                      </a:solidFill>
                      <a:prstDash val="solid"/>
                      <a:round/>
                      <a:headEnd type="none" w="med" len="med"/>
                      <a:tailEnd type="none" w="med" len="med"/>
                    </a:lnL>
                  </a:tcPr>
                </a:tc>
                <a:tc hMerge="1">
                  <a:txBody>
                    <a:bodyPr/>
                    <a:lstStyle/>
                    <a:p>
                      <a:endParaRPr lang="it-IT"/>
                    </a:p>
                  </a:txBody>
                  <a:tcPr/>
                </a:tc>
                <a:tc hMerge="1">
                  <a:txBody>
                    <a:bodyPr/>
                    <a:lstStyle/>
                    <a:p>
                      <a:endParaRPr lang="it-IT"/>
                    </a:p>
                  </a:txBody>
                  <a:tcPr>
                    <a:lnL w="635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3278451923"/>
                  </a:ext>
                </a:extLst>
              </a:tr>
              <a:tr h="198008">
                <a:tc>
                  <a:txBody>
                    <a:bodyPr/>
                    <a:lstStyle/>
                    <a:p>
                      <a:pPr marL="0" algn="ctr" defTabSz="914400" rtl="0" eaLnBrk="1" fontAlgn="ctr" latinLnBrk="0" hangingPunct="1">
                        <a:lnSpc>
                          <a:spcPct val="115000"/>
                        </a:lnSpc>
                        <a:spcAft>
                          <a:spcPts val="600"/>
                        </a:spcAft>
                      </a:pPr>
                      <a:r>
                        <a:rPr lang="it-IT" sz="900" b="1" i="0" u="none" strike="noStrike" kern="1200" dirty="0">
                          <a:solidFill>
                            <a:srgbClr val="003934"/>
                          </a:solidFill>
                          <a:effectLst/>
                          <a:latin typeface="Arial" panose="020B0604020202020204" pitchFamily="34" charset="0"/>
                          <a:ea typeface="+mn-ea"/>
                          <a:cs typeface="Arial" panose="020B0604020202020204" pitchFamily="34" charset="0"/>
                        </a:rPr>
                        <a:t>Class</a:t>
                      </a: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15000"/>
                        </a:lnSpc>
                        <a:spcAft>
                          <a:spcPts val="600"/>
                        </a:spcAft>
                      </a:pPr>
                      <a:r>
                        <a:rPr lang="it-IT" sz="900" b="1" i="0" u="none" strike="noStrike" kern="1200" dirty="0">
                          <a:solidFill>
                            <a:srgbClr val="003934"/>
                          </a:solidFill>
                          <a:effectLst/>
                          <a:latin typeface="Arial" panose="020B0604020202020204" pitchFamily="34" charset="0"/>
                          <a:ea typeface="+mn-ea"/>
                          <a:cs typeface="Arial" panose="020B0604020202020204" pitchFamily="34" charset="0"/>
                        </a:rPr>
                        <a:t>Time to </a:t>
                      </a:r>
                      <a:r>
                        <a:rPr lang="it-IT" sz="900" b="1" i="0" u="none" strike="noStrike" kern="1200" dirty="0" err="1">
                          <a:solidFill>
                            <a:srgbClr val="003934"/>
                          </a:solidFill>
                          <a:effectLst/>
                          <a:latin typeface="Arial" panose="020B0604020202020204" pitchFamily="34" charset="0"/>
                          <a:ea typeface="+mn-ea"/>
                          <a:cs typeface="Arial" panose="020B0604020202020204" pitchFamily="34" charset="0"/>
                        </a:rPr>
                        <a:t>Expiry</a:t>
                      </a:r>
                      <a:endParaRPr lang="it-IT" sz="900" b="1" i="0" u="none" strike="noStrike" kern="1200" dirty="0">
                        <a:solidFill>
                          <a:srgbClr val="003934"/>
                        </a:solidFill>
                        <a:effectLst/>
                        <a:latin typeface="Arial" panose="020B0604020202020204" pitchFamily="34" charset="0"/>
                        <a:ea typeface="+mn-ea"/>
                        <a:cs typeface="Arial" panose="020B0604020202020204" pitchFamily="34"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15000"/>
                        </a:lnSpc>
                        <a:spcAft>
                          <a:spcPts val="600"/>
                        </a:spcAft>
                      </a:pPr>
                      <a:r>
                        <a:rPr lang="it-IT" sz="900" b="1" i="0" u="none" strike="noStrike" kern="1200">
                          <a:solidFill>
                            <a:srgbClr val="003934"/>
                          </a:solidFill>
                          <a:effectLst/>
                          <a:latin typeface="Arial" panose="020B0604020202020204" pitchFamily="34" charset="0"/>
                          <a:ea typeface="+mn-ea"/>
                          <a:cs typeface="Arial" panose="020B0604020202020204" pitchFamily="34" charset="0"/>
                        </a:rPr>
                        <a:t>Coverage </a:t>
                      </a:r>
                      <a:r>
                        <a:rPr lang="it-IT" sz="900" b="1" i="0" u="none" strike="noStrike" kern="1200" err="1">
                          <a:solidFill>
                            <a:srgbClr val="003934"/>
                          </a:solidFill>
                          <a:effectLst/>
                          <a:latin typeface="Arial" panose="020B0604020202020204" pitchFamily="34" charset="0"/>
                          <a:ea typeface="+mn-ea"/>
                          <a:cs typeface="Arial" panose="020B0604020202020204" pitchFamily="34" charset="0"/>
                        </a:rPr>
                        <a:t>level</a:t>
                      </a:r>
                      <a:endParaRPr lang="it-IT" sz="900" b="1" i="0" u="none" strike="noStrike" kern="1200">
                        <a:solidFill>
                          <a:srgbClr val="003934"/>
                        </a:solidFill>
                        <a:effectLst/>
                        <a:latin typeface="Arial" panose="020B0604020202020204" pitchFamily="34" charset="0"/>
                        <a:ea typeface="+mn-ea"/>
                        <a:cs typeface="Arial" panose="020B0604020202020204" pitchFamily="34"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15000"/>
                        </a:lnSpc>
                        <a:spcAft>
                          <a:spcPts val="600"/>
                        </a:spcAft>
                      </a:pPr>
                      <a:r>
                        <a:rPr lang="it-IT" sz="900" b="1" i="0" u="none" strike="noStrike" kern="1200" err="1">
                          <a:solidFill>
                            <a:srgbClr val="003934"/>
                          </a:solidFill>
                          <a:effectLst/>
                          <a:latin typeface="Arial" panose="020B0604020202020204" pitchFamily="34" charset="0"/>
                          <a:ea typeface="+mn-ea"/>
                          <a:cs typeface="Arial" panose="020B0604020202020204" pitchFamily="34" charset="0"/>
                        </a:rPr>
                        <a:t>N.of</a:t>
                      </a:r>
                      <a:r>
                        <a:rPr lang="it-IT" sz="900" b="1" i="0" u="none" strike="noStrike" kern="1200">
                          <a:solidFill>
                            <a:srgbClr val="003934"/>
                          </a:solidFill>
                          <a:effectLst/>
                          <a:latin typeface="Arial" panose="020B0604020202020204" pitchFamily="34" charset="0"/>
                          <a:ea typeface="+mn-ea"/>
                          <a:cs typeface="Arial" panose="020B0604020202020204" pitchFamily="34" charset="0"/>
                        </a:rPr>
                        <a:t> </a:t>
                      </a:r>
                      <a:r>
                        <a:rPr lang="it-IT" sz="900" b="1" i="0" u="none" strike="noStrike" kern="1200" err="1">
                          <a:solidFill>
                            <a:srgbClr val="003934"/>
                          </a:solidFill>
                          <a:effectLst/>
                          <a:latin typeface="Arial" panose="020B0604020202020204" pitchFamily="34" charset="0"/>
                          <a:ea typeface="+mn-ea"/>
                          <a:cs typeface="Arial" panose="020B0604020202020204" pitchFamily="34" charset="0"/>
                        </a:rPr>
                        <a:t>instruments</a:t>
                      </a:r>
                      <a:endParaRPr lang="it-IT" sz="900" b="1" i="0" u="none" strike="noStrike" kern="1200">
                        <a:solidFill>
                          <a:srgbClr val="003934"/>
                        </a:solidFill>
                        <a:effectLst/>
                        <a:latin typeface="Arial" panose="020B0604020202020204" pitchFamily="34" charset="0"/>
                        <a:ea typeface="+mn-ea"/>
                        <a:cs typeface="Arial" panose="020B0604020202020204" pitchFamily="34"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15000"/>
                        </a:lnSpc>
                        <a:spcAft>
                          <a:spcPts val="600"/>
                        </a:spcAft>
                      </a:pPr>
                      <a:r>
                        <a:rPr lang="it-IT" sz="900" b="1" i="0" u="none" strike="noStrike" kern="1200" dirty="0">
                          <a:solidFill>
                            <a:srgbClr val="003934"/>
                          </a:solidFill>
                          <a:effectLst/>
                          <a:latin typeface="Arial" panose="020B0604020202020204" pitchFamily="34" charset="0"/>
                          <a:ea typeface="+mn-ea"/>
                          <a:cs typeface="Arial" panose="020B0604020202020204" pitchFamily="34" charset="0"/>
                        </a:rPr>
                        <a:t>Instruments </a:t>
                      </a:r>
                      <a:r>
                        <a:rPr lang="it-IT" sz="900" b="1" i="0" u="none" strike="noStrike" kern="1200" dirty="0" err="1">
                          <a:solidFill>
                            <a:srgbClr val="003934"/>
                          </a:solidFill>
                          <a:effectLst/>
                          <a:latin typeface="Arial" panose="020B0604020202020204" pitchFamily="34" charset="0"/>
                          <a:ea typeface="+mn-ea"/>
                          <a:cs typeface="Arial" panose="020B0604020202020204" pitchFamily="34" charset="0"/>
                        </a:rPr>
                        <a:t>between</a:t>
                      </a:r>
                      <a:r>
                        <a:rPr lang="it-IT" sz="900" b="1" i="0" u="none" strike="noStrike" kern="1200" dirty="0">
                          <a:solidFill>
                            <a:srgbClr val="003934"/>
                          </a:solidFill>
                          <a:effectLst/>
                          <a:latin typeface="Arial" panose="020B0604020202020204" pitchFamily="34" charset="0"/>
                          <a:ea typeface="+mn-ea"/>
                          <a:cs typeface="Arial" panose="020B0604020202020204" pitchFamily="34" charset="0"/>
                        </a:rPr>
                        <a:t> 99.7% and 99.5%</a:t>
                      </a: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lnSpc>
                          <a:spcPct val="115000"/>
                        </a:lnSpc>
                        <a:spcAft>
                          <a:spcPts val="600"/>
                        </a:spcAft>
                      </a:pPr>
                      <a:r>
                        <a:rPr lang="it-IT" sz="900" b="1" i="0" u="none" strike="noStrike" kern="1200" dirty="0">
                          <a:solidFill>
                            <a:srgbClr val="003934"/>
                          </a:solidFill>
                          <a:effectLst/>
                          <a:latin typeface="Arial" panose="020B0604020202020204" pitchFamily="34" charset="0"/>
                          <a:ea typeface="+mn-ea"/>
                          <a:cs typeface="Arial" panose="020B0604020202020204" pitchFamily="34" charset="0"/>
                        </a:rPr>
                        <a:t>Instruments </a:t>
                      </a:r>
                      <a:r>
                        <a:rPr lang="it-IT" sz="900" b="1" i="0" u="none" strike="noStrike" kern="1200" dirty="0" err="1">
                          <a:solidFill>
                            <a:srgbClr val="003934"/>
                          </a:solidFill>
                          <a:effectLst/>
                          <a:latin typeface="Arial" panose="020B0604020202020204" pitchFamily="34" charset="0"/>
                          <a:ea typeface="+mn-ea"/>
                          <a:cs typeface="Arial" panose="020B0604020202020204" pitchFamily="34" charset="0"/>
                        </a:rPr>
                        <a:t>strictly</a:t>
                      </a:r>
                      <a:r>
                        <a:rPr lang="it-IT" sz="900" b="1" i="0" u="none" strike="noStrike" kern="1200" dirty="0">
                          <a:solidFill>
                            <a:srgbClr val="003934"/>
                          </a:solidFill>
                          <a:effectLst/>
                          <a:latin typeface="Arial" panose="020B0604020202020204" pitchFamily="34" charset="0"/>
                          <a:ea typeface="+mn-ea"/>
                          <a:cs typeface="Arial" panose="020B0604020202020204" pitchFamily="34" charset="0"/>
                        </a:rPr>
                        <a:t> </a:t>
                      </a:r>
                      <a:r>
                        <a:rPr lang="it-IT" sz="900" b="1" i="0" u="none" strike="noStrike" kern="1200" dirty="0" err="1">
                          <a:solidFill>
                            <a:srgbClr val="003934"/>
                          </a:solidFill>
                          <a:effectLst/>
                          <a:latin typeface="Arial" panose="020B0604020202020204" pitchFamily="34" charset="0"/>
                          <a:ea typeface="+mn-ea"/>
                          <a:cs typeface="Arial" panose="020B0604020202020204" pitchFamily="34" charset="0"/>
                        </a:rPr>
                        <a:t>below</a:t>
                      </a:r>
                      <a:r>
                        <a:rPr lang="it-IT" sz="900" b="1" i="0" u="none" strike="noStrike" kern="1200" dirty="0">
                          <a:solidFill>
                            <a:srgbClr val="003934"/>
                          </a:solidFill>
                          <a:effectLst/>
                          <a:latin typeface="Arial" panose="020B0604020202020204" pitchFamily="34" charset="0"/>
                          <a:ea typeface="+mn-ea"/>
                          <a:cs typeface="Arial" panose="020B0604020202020204" pitchFamily="34" charset="0"/>
                        </a:rPr>
                        <a:t> 99.5%</a:t>
                      </a: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6105180"/>
                  </a:ext>
                </a:extLst>
              </a:tr>
              <a:tr h="173800">
                <a:tc>
                  <a:txBody>
                    <a:bodyPr/>
                    <a:lstStyle/>
                    <a:p>
                      <a:pPr algn="ctr">
                        <a:lnSpc>
                          <a:spcPct val="115000"/>
                        </a:lnSpc>
                        <a:spcAft>
                          <a:spcPts val="600"/>
                        </a:spcAft>
                      </a:pPr>
                      <a:r>
                        <a:rPr lang="it-IT" sz="800">
                          <a:solidFill>
                            <a:schemeClr val="tx1">
                              <a:lumMod val="50000"/>
                            </a:schemeClr>
                          </a:solidFill>
                          <a:effectLst/>
                          <a:latin typeface="Verdana" panose="020B0604030504040204" pitchFamily="34" charset="0"/>
                          <a:ea typeface="Verdana" panose="020B0604030504040204" pitchFamily="34" charset="0"/>
                          <a:cs typeface="Verdana" panose="020B0604030504040204" pitchFamily="34" charset="0"/>
                        </a:rPr>
                        <a:t>31</a:t>
                      </a:r>
                      <a:endParaRPr lang="it-IT" sz="110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600"/>
                        </a:spcAft>
                      </a:pPr>
                      <a:r>
                        <a:rPr lang="it-IT" sz="800">
                          <a:solidFill>
                            <a:schemeClr val="tx1">
                              <a:lumMod val="50000"/>
                            </a:schemeClr>
                          </a:solidFill>
                          <a:effectLst/>
                          <a:latin typeface="Verdana" panose="020B0604030504040204" pitchFamily="34" charset="0"/>
                          <a:ea typeface="Verdana" panose="020B0604030504040204" pitchFamily="34" charset="0"/>
                          <a:cs typeface="Verdana" panose="020B0604030504040204" pitchFamily="34" charset="0"/>
                        </a:rPr>
                        <a:t>(0-3] </a:t>
                      </a:r>
                      <a:r>
                        <a:rPr lang="it-IT" sz="800" err="1">
                          <a:solidFill>
                            <a:schemeClr val="tx1">
                              <a:lumMod val="50000"/>
                            </a:schemeClr>
                          </a:solidFill>
                          <a:effectLst/>
                          <a:latin typeface="Verdana" panose="020B0604030504040204" pitchFamily="34" charset="0"/>
                          <a:ea typeface="Verdana" panose="020B0604030504040204" pitchFamily="34" charset="0"/>
                          <a:cs typeface="Verdana" panose="020B0604030504040204" pitchFamily="34" charset="0"/>
                        </a:rPr>
                        <a:t>years</a:t>
                      </a:r>
                      <a:endParaRPr lang="it-IT" sz="110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99.75%</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1 837</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28</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164</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6118802"/>
                  </a:ext>
                </a:extLst>
              </a:tr>
              <a:tr h="173800">
                <a:tc>
                  <a:txBody>
                    <a:bodyPr/>
                    <a:lstStyle/>
                    <a:p>
                      <a:pPr algn="ctr">
                        <a:lnSpc>
                          <a:spcPct val="115000"/>
                        </a:lnSpc>
                        <a:spcAft>
                          <a:spcPts val="600"/>
                        </a:spcAft>
                      </a:pPr>
                      <a:r>
                        <a:rPr lang="it-IT" sz="800">
                          <a:solidFill>
                            <a:schemeClr val="tx1">
                              <a:lumMod val="50000"/>
                            </a:schemeClr>
                          </a:solidFill>
                          <a:effectLst/>
                          <a:latin typeface="Verdana" panose="020B0604030504040204" pitchFamily="34" charset="0"/>
                          <a:ea typeface="Verdana" panose="020B0604030504040204" pitchFamily="34" charset="0"/>
                          <a:cs typeface="Verdana" panose="020B0604030504040204" pitchFamily="34" charset="0"/>
                        </a:rPr>
                        <a:t>32</a:t>
                      </a:r>
                      <a:endParaRPr lang="it-IT" sz="110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600"/>
                        </a:spcAft>
                      </a:pPr>
                      <a:r>
                        <a:rPr lang="it-IT" sz="800">
                          <a:solidFill>
                            <a:schemeClr val="tx1">
                              <a:lumMod val="50000"/>
                            </a:schemeClr>
                          </a:solidFill>
                          <a:effectLst/>
                          <a:latin typeface="Verdana" panose="020B0604030504040204" pitchFamily="34" charset="0"/>
                          <a:ea typeface="Verdana" panose="020B0604030504040204" pitchFamily="34" charset="0"/>
                          <a:cs typeface="Verdana" panose="020B0604030504040204" pitchFamily="34" charset="0"/>
                        </a:rPr>
                        <a:t>[3-5] years</a:t>
                      </a:r>
                      <a:endParaRPr lang="it-IT" sz="110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99.77%</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465</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7</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43</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7468331"/>
                  </a:ext>
                </a:extLst>
              </a:tr>
              <a:tr h="180201">
                <a:tc>
                  <a:txBody>
                    <a:bodyPr/>
                    <a:lstStyle/>
                    <a:p>
                      <a:pPr algn="ctr">
                        <a:lnSpc>
                          <a:spcPct val="115000"/>
                        </a:lnSpc>
                        <a:spcAft>
                          <a:spcPts val="600"/>
                        </a:spcAft>
                      </a:pPr>
                      <a:r>
                        <a:rPr lang="it-IT" sz="800">
                          <a:solidFill>
                            <a:schemeClr val="tx1">
                              <a:lumMod val="50000"/>
                            </a:schemeClr>
                          </a:solidFill>
                          <a:effectLst/>
                          <a:latin typeface="Verdana" panose="020B0604030504040204" pitchFamily="34" charset="0"/>
                          <a:ea typeface="Verdana" panose="020B0604030504040204" pitchFamily="34" charset="0"/>
                          <a:cs typeface="Verdana" panose="020B0604030504040204" pitchFamily="34" charset="0"/>
                        </a:rPr>
                        <a:t>33</a:t>
                      </a:r>
                      <a:endParaRPr lang="it-IT" sz="110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600"/>
                        </a:spcAft>
                      </a:pPr>
                      <a:r>
                        <a:rPr lang="it-IT" sz="800">
                          <a:solidFill>
                            <a:schemeClr val="tx1">
                              <a:lumMod val="50000"/>
                            </a:schemeClr>
                          </a:solidFill>
                          <a:effectLst/>
                          <a:latin typeface="Verdana" panose="020B0604030504040204" pitchFamily="34" charset="0"/>
                          <a:ea typeface="Verdana" panose="020B0604030504040204" pitchFamily="34" charset="0"/>
                          <a:cs typeface="Verdana" panose="020B0604030504040204" pitchFamily="34" charset="0"/>
                        </a:rPr>
                        <a:t>[5-7] years</a:t>
                      </a:r>
                      <a:endParaRPr lang="it-IT" sz="110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99.76%</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308</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2</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24</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4362349"/>
                  </a:ext>
                </a:extLst>
              </a:tr>
              <a:tr h="173800">
                <a:tc>
                  <a:txBody>
                    <a:bodyPr/>
                    <a:lstStyle/>
                    <a:p>
                      <a:pPr algn="ctr">
                        <a:lnSpc>
                          <a:spcPct val="115000"/>
                        </a:lnSpc>
                        <a:spcAft>
                          <a:spcPts val="600"/>
                        </a:spcAft>
                      </a:pPr>
                      <a:r>
                        <a:rPr lang="it-IT" sz="800">
                          <a:solidFill>
                            <a:schemeClr val="tx1">
                              <a:lumMod val="50000"/>
                            </a:schemeClr>
                          </a:solidFill>
                          <a:effectLst/>
                          <a:latin typeface="Verdana" panose="020B0604030504040204" pitchFamily="34" charset="0"/>
                          <a:ea typeface="Verdana" panose="020B0604030504040204" pitchFamily="34" charset="0"/>
                          <a:cs typeface="Verdana" panose="020B0604030504040204" pitchFamily="34" charset="0"/>
                        </a:rPr>
                        <a:t>34</a:t>
                      </a:r>
                      <a:endParaRPr lang="it-IT" sz="110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600"/>
                        </a:spcAft>
                      </a:pPr>
                      <a:r>
                        <a:rPr lang="it-IT" sz="800">
                          <a:solidFill>
                            <a:schemeClr val="tx1">
                              <a:lumMod val="50000"/>
                            </a:schemeClr>
                          </a:solidFill>
                          <a:effectLst/>
                          <a:latin typeface="Verdana" panose="020B0604030504040204" pitchFamily="34" charset="0"/>
                          <a:ea typeface="Verdana" panose="020B0604030504040204" pitchFamily="34" charset="0"/>
                          <a:cs typeface="Verdana" panose="020B0604030504040204" pitchFamily="34" charset="0"/>
                        </a:rPr>
                        <a:t>[7-10] years</a:t>
                      </a:r>
                      <a:endParaRPr lang="it-IT" sz="110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99.91%</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311</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6</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10</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5075044"/>
                  </a:ext>
                </a:extLst>
              </a:tr>
              <a:tr h="173800">
                <a:tc>
                  <a:txBody>
                    <a:bodyPr/>
                    <a:lstStyle/>
                    <a:p>
                      <a:pPr algn="ctr">
                        <a:lnSpc>
                          <a:spcPct val="115000"/>
                        </a:lnSpc>
                        <a:spcAft>
                          <a:spcPts val="600"/>
                        </a:spcAft>
                      </a:pPr>
                      <a:r>
                        <a:rPr lang="it-IT" sz="800" dirty="0">
                          <a:solidFill>
                            <a:schemeClr val="tx1">
                              <a:lumMod val="50000"/>
                            </a:schemeClr>
                          </a:solidFill>
                          <a:effectLst/>
                          <a:latin typeface="Verdana" panose="020B0604030504040204" pitchFamily="34" charset="0"/>
                          <a:ea typeface="Verdana" panose="020B0604030504040204" pitchFamily="34" charset="0"/>
                          <a:cs typeface="Verdana" panose="020B0604030504040204" pitchFamily="34" charset="0"/>
                        </a:rPr>
                        <a:t>35</a:t>
                      </a:r>
                      <a:endParaRPr lang="it-IT" sz="11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600"/>
                        </a:spcAft>
                      </a:pPr>
                      <a:r>
                        <a:rPr lang="it-IT" sz="800">
                          <a:solidFill>
                            <a:schemeClr val="tx1">
                              <a:lumMod val="50000"/>
                            </a:schemeClr>
                          </a:solidFill>
                          <a:effectLst/>
                          <a:latin typeface="Verdana" panose="020B0604030504040204" pitchFamily="34" charset="0"/>
                          <a:ea typeface="Verdana" panose="020B0604030504040204" pitchFamily="34" charset="0"/>
                          <a:cs typeface="Verdana" panose="020B0604030504040204" pitchFamily="34" charset="0"/>
                        </a:rPr>
                        <a:t>&gt;= 10 years</a:t>
                      </a:r>
                      <a:endParaRPr lang="it-IT" sz="110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99.98%</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627</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1</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lnSpc>
                          <a:spcPct val="115000"/>
                        </a:lnSpc>
                        <a:spcAft>
                          <a:spcPts val="600"/>
                        </a:spcAft>
                      </a:pPr>
                      <a:r>
                        <a:rPr lang="en-US"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rPr>
                        <a:t>4</a:t>
                      </a:r>
                      <a:endParaRPr lang="it-IT" sz="800" kern="1200" dirty="0">
                        <a:solidFill>
                          <a:schemeClr val="tx1">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8085380"/>
                  </a:ext>
                </a:extLst>
              </a:tr>
              <a:tr h="83315">
                <a:tc>
                  <a:txBody>
                    <a:bodyPr/>
                    <a:lstStyle/>
                    <a:p>
                      <a:pPr algn="ctr">
                        <a:lnSpc>
                          <a:spcPct val="115000"/>
                        </a:lnSpc>
                        <a:spcAft>
                          <a:spcPts val="600"/>
                        </a:spcAft>
                      </a:pPr>
                      <a:r>
                        <a:rPr lang="it-IT" sz="8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TOTAL</a:t>
                      </a: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15000"/>
                        </a:lnSpc>
                        <a:spcAft>
                          <a:spcPts val="600"/>
                        </a:spcAft>
                      </a:pPr>
                      <a:r>
                        <a:rPr lang="it-IT" sz="800" b="1">
                          <a:solidFill>
                            <a:srgbClr val="FFFFFF"/>
                          </a:solidFill>
                          <a:effectLst/>
                          <a:latin typeface="Verdana" panose="020B0604030504040204" pitchFamily="34" charset="0"/>
                          <a:ea typeface="Verdana" panose="020B0604030504040204" pitchFamily="34" charset="0"/>
                          <a:cs typeface="Verdana" panose="020B0604030504040204" pitchFamily="34" charset="0"/>
                        </a:rPr>
                        <a:t> </a:t>
                      </a:r>
                      <a:endParaRPr lang="it-IT" sz="1100">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15000"/>
                        </a:lnSpc>
                        <a:spcAft>
                          <a:spcPts val="600"/>
                        </a:spcAft>
                      </a:pPr>
                      <a:r>
                        <a:rPr lang="it-IT" sz="8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99.81%</a:t>
                      </a:r>
                      <a:endParaRPr lang="it-IT"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15000"/>
                        </a:lnSpc>
                        <a:spcAft>
                          <a:spcPts val="600"/>
                        </a:spcAft>
                      </a:pPr>
                      <a:r>
                        <a:rPr lang="it-IT" sz="8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3 548 </a:t>
                      </a:r>
                      <a:endParaRPr lang="it-IT"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15000"/>
                        </a:lnSpc>
                        <a:spcAft>
                          <a:spcPts val="600"/>
                        </a:spcAft>
                      </a:pPr>
                      <a:r>
                        <a:rPr lang="en-GB" sz="800" b="1" dirty="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4</a:t>
                      </a:r>
                      <a:r>
                        <a:rPr lang="it-IT" sz="800" b="1" dirty="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4</a:t>
                      </a:r>
                      <a:endParaRPr lang="it-IT"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15000"/>
                        </a:lnSpc>
                        <a:spcAft>
                          <a:spcPts val="600"/>
                        </a:spcAft>
                      </a:pPr>
                      <a:r>
                        <a:rPr lang="en-GB" sz="800" b="1" dirty="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2</a:t>
                      </a:r>
                      <a:r>
                        <a:rPr lang="it-IT" sz="800" b="1" dirty="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45</a:t>
                      </a:r>
                      <a:endParaRPr lang="it-IT"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554646130"/>
                  </a:ext>
                </a:extLst>
              </a:tr>
              <a:tr h="173800">
                <a:tc gridSpan="6">
                  <a:txBody>
                    <a:bodyPr/>
                    <a:lstStyle/>
                    <a:p>
                      <a:pPr marL="0" algn="ctr" defTabSz="914400" rtl="0" eaLnBrk="1" fontAlgn="ctr" latinLnBrk="0" hangingPunct="1">
                        <a:lnSpc>
                          <a:spcPct val="115000"/>
                        </a:lnSpc>
                        <a:spcAft>
                          <a:spcPts val="600"/>
                        </a:spcAft>
                      </a:pPr>
                      <a:r>
                        <a:rPr lang="en-US" sz="800" b="0" i="0" u="none" strike="noStrike" kern="1200" dirty="0">
                          <a:solidFill>
                            <a:schemeClr val="bg1"/>
                          </a:solidFill>
                          <a:effectLst/>
                          <a:latin typeface="Verdana" panose="020B0604030504040204" pitchFamily="34" charset="0"/>
                          <a:ea typeface="+mn-ea"/>
                          <a:cs typeface="+mn-cs"/>
                        </a:rPr>
                        <a:t>Weighted Average Confidence Level Corporate and Government Bond</a:t>
                      </a:r>
                    </a:p>
                  </a:txBody>
                  <a:tcPr marL="19050" marR="1905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marL="0" algn="ctr" defTabSz="914400" rtl="0" eaLnBrk="1" fontAlgn="ctr" latinLnBrk="0" hangingPunct="1">
                        <a:lnSpc>
                          <a:spcPct val="115000"/>
                        </a:lnSpc>
                        <a:spcAft>
                          <a:spcPts val="600"/>
                        </a:spcAft>
                      </a:pPr>
                      <a:endParaRPr lang="it-IT" sz="800" b="0" i="0" u="none" strike="noStrike" kern="1200">
                        <a:solidFill>
                          <a:schemeClr val="bg1"/>
                        </a:solidFill>
                        <a:effectLst/>
                        <a:latin typeface="Verdana" panose="020B0604030504040204" pitchFamily="34" charset="0"/>
                        <a:ea typeface="+mn-ea"/>
                        <a:cs typeface="+mn-cs"/>
                      </a:endParaRPr>
                    </a:p>
                  </a:txBody>
                  <a:tcPr marL="19050" marR="190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L="0" algn="ctr" defTabSz="914400" rtl="0" eaLnBrk="1" fontAlgn="ctr" latinLnBrk="0" hangingPunct="1">
                        <a:lnSpc>
                          <a:spcPct val="115000"/>
                        </a:lnSpc>
                        <a:spcAft>
                          <a:spcPts val="600"/>
                        </a:spcAft>
                      </a:pPr>
                      <a:endParaRPr lang="it-IT" sz="800" b="0" i="0" u="none" strike="noStrike" kern="1200">
                        <a:solidFill>
                          <a:schemeClr val="bg1"/>
                        </a:solidFill>
                        <a:effectLst/>
                        <a:latin typeface="Verdana" panose="020B0604030504040204" pitchFamily="34" charset="0"/>
                        <a:ea typeface="+mn-ea"/>
                        <a:cs typeface="+mn-cs"/>
                      </a:endParaRPr>
                    </a:p>
                  </a:txBody>
                  <a:tcPr marL="19050" marR="19050" marT="0" marB="0">
                    <a:lnL w="6350" cap="flat" cmpd="sng" algn="ctr">
                      <a:solidFill>
                        <a:schemeClr val="tx2"/>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L="0" algn="ctr" defTabSz="914400" rtl="0" eaLnBrk="1" fontAlgn="ctr" latinLnBrk="0" hangingPunct="1">
                        <a:lnSpc>
                          <a:spcPct val="115000"/>
                        </a:lnSpc>
                        <a:spcAft>
                          <a:spcPts val="600"/>
                        </a:spcAft>
                      </a:pPr>
                      <a:endParaRPr lang="it-IT" sz="800" b="0" i="0" u="none" strike="noStrike" kern="1200">
                        <a:solidFill>
                          <a:schemeClr val="bg1"/>
                        </a:solidFill>
                        <a:effectLst/>
                        <a:latin typeface="Verdana" panose="020B0604030504040204" pitchFamily="34" charset="0"/>
                        <a:ea typeface="+mn-ea"/>
                        <a:cs typeface="+mn-cs"/>
                      </a:endParaRPr>
                    </a:p>
                  </a:txBody>
                  <a:tcPr marL="19050" marR="19050" marT="0" marB="0">
                    <a:lnL w="6350" cap="flat" cmpd="sng" algn="ctr">
                      <a:solidFill>
                        <a:schemeClr val="tx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L="0" algn="ctr" defTabSz="914400" rtl="0" eaLnBrk="1" fontAlgn="ctr" latinLnBrk="0" hangingPunct="1">
                        <a:lnSpc>
                          <a:spcPct val="115000"/>
                        </a:lnSpc>
                        <a:spcAft>
                          <a:spcPts val="600"/>
                        </a:spcAft>
                      </a:pPr>
                      <a:endParaRPr lang="it-IT" sz="800" b="0" i="0" u="none" strike="noStrike" kern="1200">
                        <a:solidFill>
                          <a:schemeClr val="bg1"/>
                        </a:solidFill>
                        <a:effectLst/>
                        <a:latin typeface="Verdana" panose="020B0604030504040204" pitchFamily="34" charset="0"/>
                        <a:ea typeface="+mn-ea"/>
                        <a:cs typeface="+mn-cs"/>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L="0" algn="ctr" defTabSz="914400" rtl="0" eaLnBrk="1" fontAlgn="ctr" latinLnBrk="0" hangingPunct="1">
                        <a:lnSpc>
                          <a:spcPct val="115000"/>
                        </a:lnSpc>
                        <a:spcAft>
                          <a:spcPts val="600"/>
                        </a:spcAft>
                      </a:pPr>
                      <a:endParaRPr lang="it-IT" sz="800" b="0" i="0" u="none" strike="noStrike" kern="1200">
                        <a:solidFill>
                          <a:schemeClr val="bg1"/>
                        </a:solidFill>
                        <a:effectLst/>
                        <a:latin typeface="Verdana" panose="020B0604030504040204" pitchFamily="34" charset="0"/>
                        <a:ea typeface="+mn-ea"/>
                        <a:cs typeface="+mn-cs"/>
                      </a:endParaRPr>
                    </a:p>
                  </a:txBody>
                  <a:tcPr marL="19050" marR="19050" marT="0" marB="0">
                    <a:lnL w="6350" cap="flat" cmpd="sng" algn="ctr">
                      <a:solidFill>
                        <a:schemeClr val="tx2"/>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413344148"/>
                  </a:ext>
                </a:extLst>
              </a:tr>
              <a:tr h="173800">
                <a:tc gridSpan="6">
                  <a:txBody>
                    <a:bodyPr/>
                    <a:lstStyle/>
                    <a:p>
                      <a:pPr marL="0" algn="ctr" defTabSz="914400" rtl="0" eaLnBrk="1" fontAlgn="ctr" latinLnBrk="0" hangingPunct="1">
                        <a:lnSpc>
                          <a:spcPct val="115000"/>
                        </a:lnSpc>
                        <a:spcAft>
                          <a:spcPts val="600"/>
                        </a:spcAft>
                      </a:pPr>
                      <a:r>
                        <a:rPr lang="it-IT" sz="800" b="1" i="0" u="none" strike="noStrike" kern="1200" dirty="0">
                          <a:solidFill>
                            <a:schemeClr val="tx2"/>
                          </a:solidFill>
                          <a:effectLst/>
                          <a:latin typeface="Verdana" panose="020B0604030504040204" pitchFamily="34" charset="0"/>
                          <a:ea typeface="+mn-ea"/>
                          <a:cs typeface="+mn-cs"/>
                        </a:rPr>
                        <a:t>99.99%</a:t>
                      </a:r>
                    </a:p>
                  </a:txBody>
                  <a:tcPr marL="19050" marR="19050" marT="0" marB="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lnSpc>
                          <a:spcPct val="115000"/>
                        </a:lnSpc>
                        <a:spcAft>
                          <a:spcPts val="600"/>
                        </a:spcAft>
                      </a:pPr>
                      <a:endParaRPr lang="it-IT" sz="800" b="0" i="0" u="none" strike="noStrike" kern="1200">
                        <a:solidFill>
                          <a:schemeClr val="bg1"/>
                        </a:solidFill>
                        <a:effectLst/>
                        <a:latin typeface="Verdana" panose="020B0604030504040204" pitchFamily="34" charset="0"/>
                        <a:ea typeface="+mn-ea"/>
                        <a:cs typeface="+mn-cs"/>
                      </a:endParaRPr>
                    </a:p>
                  </a:txBody>
                  <a:tcPr marL="19050" marR="190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L="0" algn="ctr" defTabSz="914400" rtl="0" eaLnBrk="1" fontAlgn="ctr" latinLnBrk="0" hangingPunct="1">
                        <a:lnSpc>
                          <a:spcPct val="115000"/>
                        </a:lnSpc>
                        <a:spcAft>
                          <a:spcPts val="600"/>
                        </a:spcAft>
                      </a:pPr>
                      <a:endParaRPr lang="it-IT" sz="800" b="0" i="0" u="none" strike="noStrike" kern="1200">
                        <a:solidFill>
                          <a:schemeClr val="bg1"/>
                        </a:solidFill>
                        <a:effectLst/>
                        <a:latin typeface="Verdana" panose="020B0604030504040204" pitchFamily="34" charset="0"/>
                        <a:ea typeface="+mn-ea"/>
                        <a:cs typeface="+mn-cs"/>
                      </a:endParaRPr>
                    </a:p>
                  </a:txBody>
                  <a:tcPr marL="19050" marR="19050" marT="0" marB="0">
                    <a:lnL w="6350" cap="flat" cmpd="sng" algn="ctr">
                      <a:solidFill>
                        <a:schemeClr val="tx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L="0" algn="ctr" defTabSz="914400" rtl="0" eaLnBrk="1" fontAlgn="ctr" latinLnBrk="0" hangingPunct="1">
                        <a:lnSpc>
                          <a:spcPct val="115000"/>
                        </a:lnSpc>
                        <a:spcAft>
                          <a:spcPts val="600"/>
                        </a:spcAft>
                      </a:pPr>
                      <a:endParaRPr lang="it-IT" sz="800" b="0" i="0" u="none" strike="noStrike" kern="1200">
                        <a:solidFill>
                          <a:schemeClr val="bg1"/>
                        </a:solidFill>
                        <a:effectLst/>
                        <a:latin typeface="Verdana" panose="020B0604030504040204" pitchFamily="34" charset="0"/>
                        <a:ea typeface="+mn-ea"/>
                        <a:cs typeface="+mn-cs"/>
                      </a:endParaRPr>
                    </a:p>
                  </a:txBody>
                  <a:tcPr marL="19050" marR="19050" marT="0" marB="0">
                    <a:lnL w="6350" cap="flat" cmpd="sng" algn="ctr">
                      <a:solidFill>
                        <a:schemeClr val="tx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L="0" algn="ctr" defTabSz="914400" rtl="0" eaLnBrk="1" fontAlgn="ctr" latinLnBrk="0" hangingPunct="1">
                        <a:lnSpc>
                          <a:spcPct val="115000"/>
                        </a:lnSpc>
                        <a:spcAft>
                          <a:spcPts val="600"/>
                        </a:spcAft>
                      </a:pPr>
                      <a:endParaRPr lang="it-IT" sz="800" b="0" i="0" u="none" strike="noStrike" kern="1200">
                        <a:solidFill>
                          <a:schemeClr val="bg1"/>
                        </a:solidFill>
                        <a:effectLst/>
                        <a:latin typeface="Verdana" panose="020B0604030504040204" pitchFamily="34" charset="0"/>
                        <a:ea typeface="+mn-ea"/>
                        <a:cs typeface="+mn-cs"/>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hMerge="1">
                  <a:txBody>
                    <a:bodyPr/>
                    <a:lstStyle/>
                    <a:p>
                      <a:pPr marL="0" algn="ctr" defTabSz="914400" rtl="0" eaLnBrk="1" fontAlgn="ctr" latinLnBrk="0" hangingPunct="1">
                        <a:lnSpc>
                          <a:spcPct val="115000"/>
                        </a:lnSpc>
                        <a:spcAft>
                          <a:spcPts val="600"/>
                        </a:spcAft>
                      </a:pPr>
                      <a:endParaRPr lang="it-IT" sz="800" b="0" i="0" u="none" strike="noStrike" kern="1200">
                        <a:solidFill>
                          <a:schemeClr val="bg1"/>
                        </a:solidFill>
                        <a:effectLst/>
                        <a:latin typeface="Verdana" panose="020B0604030504040204" pitchFamily="34" charset="0"/>
                        <a:ea typeface="+mn-ea"/>
                        <a:cs typeface="+mn-cs"/>
                      </a:endParaRPr>
                    </a:p>
                  </a:txBody>
                  <a:tcPr marL="19050" marR="19050" marT="0" marB="0">
                    <a:lnL w="6350" cap="flat" cmpd="sng" algn="ctr">
                      <a:solidFill>
                        <a:schemeClr val="tx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753621750"/>
                  </a:ext>
                </a:extLst>
              </a:tr>
            </a:tbl>
          </a:graphicData>
        </a:graphic>
      </p:graphicFrame>
    </p:spTree>
    <p:extLst>
      <p:ext uri="{BB962C8B-B14F-4D97-AF65-F5344CB8AC3E}">
        <p14:creationId xmlns:p14="http://schemas.microsoft.com/office/powerpoint/2010/main" val="668686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9B85-BA13-4ECC-B5F1-8BC862064EFA}"/>
              </a:ext>
            </a:extLst>
          </p:cNvPr>
          <p:cNvSpPr>
            <a:spLocks noGrp="1"/>
          </p:cNvSpPr>
          <p:nvPr>
            <p:ph type="title"/>
          </p:nvPr>
        </p:nvSpPr>
        <p:spPr>
          <a:xfrm>
            <a:off x="500900" y="198030"/>
            <a:ext cx="8105776" cy="280887"/>
          </a:xfrm>
        </p:spPr>
        <p:txBody>
          <a:bodyPr/>
          <a:lstStyle/>
          <a:p>
            <a:r>
              <a:rPr lang="en-GB" sz="2000" dirty="0"/>
              <a:t>Intraday margins stats</a:t>
            </a:r>
          </a:p>
        </p:txBody>
      </p:sp>
      <p:sp>
        <p:nvSpPr>
          <p:cNvPr id="9" name="Rectangle 2">
            <a:extLst>
              <a:ext uri="{FF2B5EF4-FFF2-40B4-BE49-F238E27FC236}">
                <a16:creationId xmlns:a16="http://schemas.microsoft.com/office/drawing/2014/main" id="{36AF6BA6-3D37-41BB-89E0-6CF95D20FDBA}"/>
              </a:ext>
            </a:extLst>
          </p:cNvPr>
          <p:cNvSpPr txBox="1">
            <a:spLocks noChangeArrowheads="1"/>
          </p:cNvSpPr>
          <p:nvPr/>
        </p:nvSpPr>
        <p:spPr bwMode="auto">
          <a:xfrm>
            <a:off x="420525" y="842227"/>
            <a:ext cx="8299770" cy="201860"/>
          </a:xfrm>
          <a:prstGeom prst="rect">
            <a:avLst/>
          </a:prstGeom>
          <a:solidFill>
            <a:schemeClr val="tx1"/>
          </a:solidFill>
          <a:ln w="9525" algn="ctr">
            <a:noFill/>
            <a:miter lim="800000"/>
            <a:headEnd/>
            <a:tailEnd/>
          </a:ln>
        </p:spPr>
        <p:txBody>
          <a:bodyPr vert="horz" wrap="square" lIns="0" tIns="0" rIns="0" bIns="0" numCol="1" anchor="ctr" anchorCtr="0" compatLnSpc="1">
            <a:prstTxWarp prst="textNoShape">
              <a:avLst/>
            </a:prstTxWarp>
          </a:bodyPr>
          <a:lstStyle>
            <a:defPPr>
              <a:defRPr lang="de-DE"/>
            </a:defPPr>
            <a:lvl1pPr algn="ctr" eaLnBrk="0" hangingPunct="0">
              <a:defRPr sz="1200">
                <a:solidFill>
                  <a:schemeClr val="bg1"/>
                </a:solidFill>
                <a:latin typeface="Trebuchet MS" pitchFamily="34" charset="0"/>
              </a:defRPr>
            </a:lvl1pPr>
          </a:lstStyle>
          <a:p>
            <a:r>
              <a:rPr lang="en-US" b="1" dirty="0">
                <a:latin typeface="+mj-lt"/>
              </a:rPr>
              <a:t>Intraday Margins Amount (Daily Average)</a:t>
            </a:r>
          </a:p>
        </p:txBody>
      </p:sp>
      <p:sp>
        <p:nvSpPr>
          <p:cNvPr id="10" name="Rettangolo 10">
            <a:extLst>
              <a:ext uri="{FF2B5EF4-FFF2-40B4-BE49-F238E27FC236}">
                <a16:creationId xmlns:a16="http://schemas.microsoft.com/office/drawing/2014/main" id="{99278062-40B3-4170-9262-A0055628B0E4}"/>
              </a:ext>
            </a:extLst>
          </p:cNvPr>
          <p:cNvSpPr/>
          <p:nvPr/>
        </p:nvSpPr>
        <p:spPr>
          <a:xfrm>
            <a:off x="474753" y="514349"/>
            <a:ext cx="2304380" cy="215444"/>
          </a:xfrm>
          <a:prstGeom prst="rect">
            <a:avLst/>
          </a:prstGeom>
        </p:spPr>
        <p:txBody>
          <a:bodyPr wrap="square">
            <a:spAutoFit/>
          </a:bodyPr>
          <a:lstStyle/>
          <a:p>
            <a:pPr>
              <a:spcAft>
                <a:spcPts val="0"/>
              </a:spcAft>
              <a:buClr>
                <a:srgbClr val="79D100"/>
              </a:buClr>
              <a:defRPr/>
            </a:pPr>
            <a:r>
              <a:rPr lang="en-US" sz="800" spc="100" dirty="0">
                <a:solidFill>
                  <a:srgbClr val="D0D3D4">
                    <a:lumMod val="25000"/>
                  </a:srgbClr>
                </a:solidFill>
                <a:latin typeface="Verdana" panose="020B0604030504040204" pitchFamily="34" charset="0"/>
                <a:ea typeface="Verdana" panose="020B0604030504040204" pitchFamily="34" charset="0"/>
                <a:cs typeface="Calibri" pitchFamily="34" charset="0"/>
              </a:rPr>
              <a:t>Updated at 31 July 2025</a:t>
            </a:r>
          </a:p>
        </p:txBody>
      </p:sp>
      <p:graphicFrame>
        <p:nvGraphicFramePr>
          <p:cNvPr id="3" name="Table 2">
            <a:extLst>
              <a:ext uri="{FF2B5EF4-FFF2-40B4-BE49-F238E27FC236}">
                <a16:creationId xmlns:a16="http://schemas.microsoft.com/office/drawing/2014/main" id="{296E76F2-60E8-1F78-F968-44CB07B089A4}"/>
              </a:ext>
            </a:extLst>
          </p:cNvPr>
          <p:cNvGraphicFramePr>
            <a:graphicFrameLocks noGrp="1"/>
          </p:cNvGraphicFramePr>
          <p:nvPr>
            <p:extLst>
              <p:ext uri="{D42A27DB-BD31-4B8C-83A1-F6EECF244321}">
                <p14:modId xmlns:p14="http://schemas.microsoft.com/office/powerpoint/2010/main" val="1624683980"/>
              </p:ext>
            </p:extLst>
          </p:nvPr>
        </p:nvGraphicFramePr>
        <p:xfrm>
          <a:off x="420525" y="2522420"/>
          <a:ext cx="8299770" cy="2237018"/>
        </p:xfrm>
        <a:graphic>
          <a:graphicData uri="http://schemas.openxmlformats.org/drawingml/2006/table">
            <a:tbl>
              <a:tblPr/>
              <a:tblGrid>
                <a:gridCol w="1383295">
                  <a:extLst>
                    <a:ext uri="{9D8B030D-6E8A-4147-A177-3AD203B41FA5}">
                      <a16:colId xmlns:a16="http://schemas.microsoft.com/office/drawing/2014/main" val="2352485985"/>
                    </a:ext>
                  </a:extLst>
                </a:gridCol>
                <a:gridCol w="1383295">
                  <a:extLst>
                    <a:ext uri="{9D8B030D-6E8A-4147-A177-3AD203B41FA5}">
                      <a16:colId xmlns:a16="http://schemas.microsoft.com/office/drawing/2014/main" val="2497107300"/>
                    </a:ext>
                  </a:extLst>
                </a:gridCol>
                <a:gridCol w="1383295">
                  <a:extLst>
                    <a:ext uri="{9D8B030D-6E8A-4147-A177-3AD203B41FA5}">
                      <a16:colId xmlns:a16="http://schemas.microsoft.com/office/drawing/2014/main" val="1420475740"/>
                    </a:ext>
                  </a:extLst>
                </a:gridCol>
                <a:gridCol w="1383295">
                  <a:extLst>
                    <a:ext uri="{9D8B030D-6E8A-4147-A177-3AD203B41FA5}">
                      <a16:colId xmlns:a16="http://schemas.microsoft.com/office/drawing/2014/main" val="1683952681"/>
                    </a:ext>
                  </a:extLst>
                </a:gridCol>
                <a:gridCol w="1383295">
                  <a:extLst>
                    <a:ext uri="{9D8B030D-6E8A-4147-A177-3AD203B41FA5}">
                      <a16:colId xmlns:a16="http://schemas.microsoft.com/office/drawing/2014/main" val="241484938"/>
                    </a:ext>
                  </a:extLst>
                </a:gridCol>
                <a:gridCol w="1383295">
                  <a:extLst>
                    <a:ext uri="{9D8B030D-6E8A-4147-A177-3AD203B41FA5}">
                      <a16:colId xmlns:a16="http://schemas.microsoft.com/office/drawing/2014/main" val="1519917651"/>
                    </a:ext>
                  </a:extLst>
                </a:gridCol>
              </a:tblGrid>
              <a:tr h="128260">
                <a:tc>
                  <a:txBody>
                    <a:bodyPr/>
                    <a:lstStyle/>
                    <a:p>
                      <a:pPr algn="ctr" rtl="0" fontAlgn="ctr"/>
                      <a:r>
                        <a:rPr lang="it-IT" sz="800" b="1" i="0" u="none" strike="noStrike" dirty="0" err="1">
                          <a:solidFill>
                            <a:srgbClr val="FFFFFF"/>
                          </a:solidFill>
                          <a:effectLst/>
                          <a:latin typeface="Arial" panose="020B0604020202020204" pitchFamily="34" charset="0"/>
                        </a:rPr>
                        <a:t>Period</a:t>
                      </a:r>
                      <a:endParaRPr lang="it-IT" sz="800" b="1" i="0" u="none" strike="noStrike" dirty="0">
                        <a:solidFill>
                          <a:srgbClr val="FFFFFF"/>
                        </a:solidFill>
                        <a:effectLst/>
                        <a:latin typeface="Arial" panose="020B0604020202020204" pitchFamily="34" charset="0"/>
                      </a:endParaRPr>
                    </a:p>
                  </a:txBody>
                  <a:tcPr marL="9525" marR="9525" marT="9525" marB="0" anchor="ctr">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solidFill>
                      <a:srgbClr val="008D7F"/>
                    </a:solidFill>
                  </a:tcPr>
                </a:tc>
                <a:tc>
                  <a:txBody>
                    <a:bodyPr/>
                    <a:lstStyle/>
                    <a:p>
                      <a:pPr algn="ctr" rtl="0" fontAlgn="ctr"/>
                      <a:r>
                        <a:rPr lang="it-IT" sz="800" b="1" i="0" u="none" strike="noStrike">
                          <a:solidFill>
                            <a:srgbClr val="FFFFFF"/>
                          </a:solidFill>
                          <a:effectLst/>
                          <a:latin typeface="Arial" panose="020B0604020202020204" pitchFamily="34" charset="0"/>
                        </a:rPr>
                        <a:t>Days of Requests</a:t>
                      </a:r>
                    </a:p>
                  </a:txBody>
                  <a:tcPr marL="9525" marR="9525" marT="9525" marB="0" anchor="ctr">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solidFill>
                      <a:srgbClr val="008D7F"/>
                    </a:solidFill>
                  </a:tcPr>
                </a:tc>
                <a:tc>
                  <a:txBody>
                    <a:bodyPr/>
                    <a:lstStyle/>
                    <a:p>
                      <a:pPr algn="ctr" rtl="0" fontAlgn="ctr"/>
                      <a:r>
                        <a:rPr lang="it-IT" sz="800" b="1" i="0" u="none" strike="noStrike">
                          <a:solidFill>
                            <a:srgbClr val="FFFFFF"/>
                          </a:solidFill>
                          <a:effectLst/>
                          <a:latin typeface="Arial" panose="020B0604020202020204" pitchFamily="34" charset="0"/>
                        </a:rPr>
                        <a:t>Number of Requests</a:t>
                      </a:r>
                    </a:p>
                  </a:txBody>
                  <a:tcPr marL="9525" marR="9525" marT="9525" marB="0" anchor="ctr">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solidFill>
                      <a:srgbClr val="008D7F"/>
                    </a:solidFill>
                  </a:tcPr>
                </a:tc>
                <a:tc>
                  <a:txBody>
                    <a:bodyPr/>
                    <a:lstStyle/>
                    <a:p>
                      <a:pPr algn="ctr" rtl="0" fontAlgn="ctr"/>
                      <a:r>
                        <a:rPr lang="it-IT" sz="800" b="1" i="0" u="none" strike="noStrike">
                          <a:solidFill>
                            <a:srgbClr val="FFFFFF"/>
                          </a:solidFill>
                          <a:effectLst/>
                          <a:latin typeface="Arial" panose="020B0604020202020204" pitchFamily="34" charset="0"/>
                        </a:rPr>
                        <a:t>Amount Requested</a:t>
                      </a:r>
                    </a:p>
                  </a:txBody>
                  <a:tcPr marL="9525" marR="9525" marT="9525" marB="0" anchor="ctr">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solidFill>
                      <a:srgbClr val="008D7F"/>
                    </a:solidFill>
                  </a:tcPr>
                </a:tc>
                <a:tc>
                  <a:txBody>
                    <a:bodyPr/>
                    <a:lstStyle/>
                    <a:p>
                      <a:pPr algn="ctr" rtl="0" fontAlgn="ctr"/>
                      <a:r>
                        <a:rPr lang="it-IT" sz="800" b="1" i="0" u="none" strike="noStrike">
                          <a:solidFill>
                            <a:srgbClr val="FFFFFF"/>
                          </a:solidFill>
                          <a:effectLst/>
                          <a:latin typeface="Arial" panose="020B0604020202020204" pitchFamily="34" charset="0"/>
                        </a:rPr>
                        <a:t>Daily Average</a:t>
                      </a:r>
                    </a:p>
                  </a:txBody>
                  <a:tcPr marL="9525" marR="9525" marT="9525" marB="0" anchor="ctr">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solidFill>
                      <a:srgbClr val="008D7F"/>
                    </a:solidFill>
                  </a:tcPr>
                </a:tc>
                <a:tc>
                  <a:txBody>
                    <a:bodyPr/>
                    <a:lstStyle/>
                    <a:p>
                      <a:pPr algn="ctr" rtl="0" fontAlgn="ctr"/>
                      <a:r>
                        <a:rPr lang="it-IT" sz="800" b="1" i="0" u="none" strike="noStrike" dirty="0" err="1">
                          <a:solidFill>
                            <a:srgbClr val="FFFFFF"/>
                          </a:solidFill>
                          <a:effectLst/>
                          <a:latin typeface="Arial" panose="020B0604020202020204" pitchFamily="34" charset="0"/>
                        </a:rPr>
                        <a:t>Average</a:t>
                      </a:r>
                      <a:r>
                        <a:rPr lang="it-IT" sz="800" b="1" i="0" u="none" strike="noStrike" dirty="0">
                          <a:solidFill>
                            <a:srgbClr val="FFFFFF"/>
                          </a:solidFill>
                          <a:effectLst/>
                          <a:latin typeface="Arial" panose="020B0604020202020204" pitchFamily="34" charset="0"/>
                        </a:rPr>
                        <a:t> IDM</a:t>
                      </a:r>
                    </a:p>
                  </a:txBody>
                  <a:tcPr marL="9525" marR="9525" marT="9525" marB="0" anchor="ctr">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solidFill>
                      <a:srgbClr val="008D7F"/>
                    </a:solidFill>
                  </a:tcPr>
                </a:tc>
                <a:extLst>
                  <a:ext uri="{0D108BD9-81ED-4DB2-BD59-A6C34878D82A}">
                    <a16:rowId xmlns:a16="http://schemas.microsoft.com/office/drawing/2014/main" val="2058856680"/>
                  </a:ext>
                </a:extLst>
              </a:tr>
              <a:tr h="131668">
                <a:tc>
                  <a:txBody>
                    <a:bodyPr/>
                    <a:lstStyle/>
                    <a:p>
                      <a:pPr algn="ctr" rtl="0" fontAlgn="b"/>
                      <a:r>
                        <a:rPr lang="it-IT" sz="800" b="0" i="0" u="none" strike="noStrike" dirty="0">
                          <a:solidFill>
                            <a:srgbClr val="16202C"/>
                          </a:solidFill>
                          <a:effectLst/>
                          <a:latin typeface="Arial" panose="020B0604020202020204" pitchFamily="34" charset="0"/>
                        </a:rPr>
                        <a:t>Apr-24</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21</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  1 233</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lvl="0" algn="ctr" rtl="0" fontAlgn="b"/>
                      <a:r>
                        <a:rPr lang="it-IT" sz="800" b="0" i="0" u="none" strike="noStrike" dirty="0">
                          <a:solidFill>
                            <a:srgbClr val="16202C"/>
                          </a:solidFill>
                          <a:effectLst/>
                          <a:latin typeface="Arial" panose="020B0604020202020204" pitchFamily="34" charset="0"/>
                        </a:rPr>
                        <a:t>11 036 347 617.18</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525 540 362.72</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8 950 809.10</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3924712391"/>
                  </a:ext>
                </a:extLst>
              </a:tr>
              <a:tr h="131668">
                <a:tc>
                  <a:txBody>
                    <a:bodyPr/>
                    <a:lstStyle/>
                    <a:p>
                      <a:pPr algn="ctr" rtl="0" fontAlgn="b"/>
                      <a:r>
                        <a:rPr lang="it-IT" sz="800" b="0" i="0" u="none" strike="noStrike" dirty="0">
                          <a:solidFill>
                            <a:srgbClr val="16202C"/>
                          </a:solidFill>
                          <a:effectLst/>
                          <a:latin typeface="Arial" panose="020B0604020202020204" pitchFamily="34" charset="0"/>
                        </a:rPr>
                        <a:t>May-24</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22</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  1 263</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lvl="0" algn="ctr" rtl="0" fontAlgn="b"/>
                      <a:r>
                        <a:rPr lang="it-IT" sz="800" b="0" i="0" u="none" strike="noStrike" dirty="0">
                          <a:solidFill>
                            <a:srgbClr val="16202C"/>
                          </a:solidFill>
                          <a:effectLst/>
                          <a:latin typeface="Arial" panose="020B0604020202020204" pitchFamily="34" charset="0"/>
                        </a:rPr>
                        <a:t>10 867 711 817.99</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493 986 900.82</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8 604 680.77</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2637427372"/>
                  </a:ext>
                </a:extLst>
              </a:tr>
              <a:tr h="131668">
                <a:tc>
                  <a:txBody>
                    <a:bodyPr/>
                    <a:lstStyle/>
                    <a:p>
                      <a:pPr algn="ctr" rtl="0" fontAlgn="b"/>
                      <a:r>
                        <a:rPr lang="it-IT" sz="800" b="0" i="0" u="none" strike="noStrike">
                          <a:solidFill>
                            <a:srgbClr val="16202C"/>
                          </a:solidFill>
                          <a:effectLst/>
                          <a:latin typeface="Arial" panose="020B0604020202020204" pitchFamily="34" charset="0"/>
                        </a:rPr>
                        <a:t>Jun-24</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20</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  1 255</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lvl="0" algn="ctr" rtl="0" fontAlgn="b"/>
                      <a:r>
                        <a:rPr lang="it-IT" sz="800" b="0" i="0" u="none" strike="noStrike" dirty="0">
                          <a:solidFill>
                            <a:srgbClr val="16202C"/>
                          </a:solidFill>
                          <a:effectLst/>
                          <a:latin typeface="Arial" panose="020B0604020202020204" pitchFamily="34" charset="0"/>
                        </a:rPr>
                        <a:t>9 399 727 261.07</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469 986 363.05</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7 489 822.52</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415996892"/>
                  </a:ext>
                </a:extLst>
              </a:tr>
              <a:tr h="131668">
                <a:tc>
                  <a:txBody>
                    <a:bodyPr/>
                    <a:lstStyle/>
                    <a:p>
                      <a:pPr algn="ctr" rtl="0" fontAlgn="b"/>
                      <a:r>
                        <a:rPr lang="it-IT" sz="800" b="0" i="0" u="none" strike="noStrike">
                          <a:solidFill>
                            <a:srgbClr val="16202C"/>
                          </a:solidFill>
                          <a:effectLst/>
                          <a:latin typeface="Arial" panose="020B0604020202020204" pitchFamily="34" charset="0"/>
                        </a:rPr>
                        <a:t>Jul-24</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23</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  1 387</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lvl="0" algn="ctr" rtl="0" fontAlgn="b"/>
                      <a:r>
                        <a:rPr lang="it-IT" sz="800" b="0" i="0" u="none" strike="noStrike" dirty="0">
                          <a:solidFill>
                            <a:srgbClr val="16202C"/>
                          </a:solidFill>
                          <a:effectLst/>
                          <a:latin typeface="Arial" panose="020B0604020202020204" pitchFamily="34" charset="0"/>
                        </a:rPr>
                        <a:t>9 154 354 978.05</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398 015 433.83</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6 600 111.74</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2995782432"/>
                  </a:ext>
                </a:extLst>
              </a:tr>
              <a:tr h="131668">
                <a:tc>
                  <a:txBody>
                    <a:bodyPr/>
                    <a:lstStyle/>
                    <a:p>
                      <a:pPr algn="ctr" rtl="0" fontAlgn="b"/>
                      <a:r>
                        <a:rPr lang="it-IT" sz="800" b="0" i="0" u="none" strike="noStrike">
                          <a:solidFill>
                            <a:srgbClr val="16202C"/>
                          </a:solidFill>
                          <a:effectLst/>
                          <a:latin typeface="Arial" panose="020B0604020202020204" pitchFamily="34" charset="0"/>
                        </a:rPr>
                        <a:t>Aug-24</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22</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  1 206</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lvl="0" algn="ctr" rtl="0" fontAlgn="b"/>
                      <a:r>
                        <a:rPr lang="it-IT" sz="800" b="0" i="0" u="none" strike="noStrike" dirty="0">
                          <a:solidFill>
                            <a:srgbClr val="16202C"/>
                          </a:solidFill>
                          <a:effectLst/>
                          <a:latin typeface="Arial" panose="020B0604020202020204" pitchFamily="34" charset="0"/>
                        </a:rPr>
                        <a:t>9 257 836 780.70</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420 810 762.76</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7 676 481.58</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637018926"/>
                  </a:ext>
                </a:extLst>
              </a:tr>
              <a:tr h="131668">
                <a:tc>
                  <a:txBody>
                    <a:bodyPr/>
                    <a:lstStyle/>
                    <a:p>
                      <a:pPr algn="ctr" rtl="0" fontAlgn="b"/>
                      <a:r>
                        <a:rPr lang="it-IT" sz="800" b="0" i="0" u="none" strike="noStrike">
                          <a:solidFill>
                            <a:srgbClr val="16202C"/>
                          </a:solidFill>
                          <a:effectLst/>
                          <a:latin typeface="Arial" panose="020B0604020202020204" pitchFamily="34" charset="0"/>
                        </a:rPr>
                        <a:t>Sep-24</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21</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1 177</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lvl="0" algn="ctr" rtl="0" fontAlgn="b"/>
                      <a:r>
                        <a:rPr lang="it-IT" sz="800" b="0" i="0" u="none" strike="noStrike" dirty="0">
                          <a:solidFill>
                            <a:srgbClr val="16202C"/>
                          </a:solidFill>
                          <a:effectLst/>
                          <a:latin typeface="Arial" panose="020B0604020202020204" pitchFamily="34" charset="0"/>
                        </a:rPr>
                        <a:t>13 769 778 727.73</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655 703 748.94</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11 699 047.35</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2233060918"/>
                  </a:ext>
                </a:extLst>
              </a:tr>
              <a:tr h="131668">
                <a:tc>
                  <a:txBody>
                    <a:bodyPr/>
                    <a:lstStyle/>
                    <a:p>
                      <a:pPr algn="ctr" rtl="0" fontAlgn="b"/>
                      <a:r>
                        <a:rPr lang="it-IT" sz="800" b="0" i="0" u="none" strike="noStrike">
                          <a:solidFill>
                            <a:srgbClr val="16202C"/>
                          </a:solidFill>
                          <a:effectLst/>
                          <a:latin typeface="Arial" panose="020B0604020202020204" pitchFamily="34" charset="0"/>
                        </a:rPr>
                        <a:t>Oct-24</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22</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  1 335</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lvl="0" algn="ctr" rtl="0" fontAlgn="b"/>
                      <a:r>
                        <a:rPr lang="it-IT" sz="800" b="0" i="0" u="none" strike="noStrike" dirty="0">
                          <a:solidFill>
                            <a:srgbClr val="16202C"/>
                          </a:solidFill>
                          <a:effectLst/>
                          <a:latin typeface="Arial" panose="020B0604020202020204" pitchFamily="34" charset="0"/>
                        </a:rPr>
                        <a:t>11 970 620 726.46</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544 119 123.93</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8 966 757.10</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663099676"/>
                  </a:ext>
                </a:extLst>
              </a:tr>
              <a:tr h="131668">
                <a:tc>
                  <a:txBody>
                    <a:bodyPr/>
                    <a:lstStyle/>
                    <a:p>
                      <a:pPr algn="ctr" rtl="0" fontAlgn="b"/>
                      <a:r>
                        <a:rPr lang="it-IT" sz="800" b="0" i="0" u="none" strike="noStrike">
                          <a:solidFill>
                            <a:srgbClr val="16202C"/>
                          </a:solidFill>
                          <a:effectLst/>
                          <a:latin typeface="Arial" panose="020B0604020202020204" pitchFamily="34" charset="0"/>
                        </a:rPr>
                        <a:t>Nov-24</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21</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1 251</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lvl="0" algn="ctr" rtl="0" fontAlgn="b"/>
                      <a:r>
                        <a:rPr lang="it-IT" sz="800" b="0" i="0" u="none" strike="noStrike" dirty="0">
                          <a:solidFill>
                            <a:srgbClr val="16202C"/>
                          </a:solidFill>
                          <a:effectLst/>
                          <a:latin typeface="Arial" panose="020B0604020202020204" pitchFamily="34" charset="0"/>
                        </a:rPr>
                        <a:t>11 666 890 831.36</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555 566 230.06</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9 326 051.82</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721982614"/>
                  </a:ext>
                </a:extLst>
              </a:tr>
              <a:tr h="131668">
                <a:tc>
                  <a:txBody>
                    <a:bodyPr/>
                    <a:lstStyle/>
                    <a:p>
                      <a:pPr algn="ctr" rtl="0" fontAlgn="b"/>
                      <a:r>
                        <a:rPr lang="it-IT" sz="800" b="0" i="0" u="none" strike="noStrike">
                          <a:solidFill>
                            <a:srgbClr val="16202C"/>
                          </a:solidFill>
                          <a:effectLst/>
                          <a:latin typeface="Arial" panose="020B0604020202020204" pitchFamily="34" charset="0"/>
                        </a:rPr>
                        <a:t>Dec-24</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20</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  1 157</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lvl="0" algn="ctr" rtl="0" fontAlgn="b"/>
                      <a:r>
                        <a:rPr lang="it-IT" sz="800" b="0" i="0" u="none" strike="noStrike" dirty="0">
                          <a:solidFill>
                            <a:srgbClr val="16202C"/>
                          </a:solidFill>
                          <a:effectLst/>
                          <a:latin typeface="Arial" panose="020B0604020202020204" pitchFamily="34" charset="0"/>
                        </a:rPr>
                        <a:t>12 243 047 352.83</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612 152 367.64</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10 581 717.68</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4009145254"/>
                  </a:ext>
                </a:extLst>
              </a:tr>
              <a:tr h="131668">
                <a:tc>
                  <a:txBody>
                    <a:bodyPr/>
                    <a:lstStyle/>
                    <a:p>
                      <a:pPr algn="ctr" rtl="0" fontAlgn="b"/>
                      <a:r>
                        <a:rPr lang="it-IT" sz="800" b="0" i="0" u="none" strike="noStrike">
                          <a:solidFill>
                            <a:srgbClr val="16202C"/>
                          </a:solidFill>
                          <a:effectLst/>
                          <a:latin typeface="Arial" panose="020B0604020202020204" pitchFamily="34" charset="0"/>
                        </a:rPr>
                        <a:t>Jan-25</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22</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1 321</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lvl="0" algn="ctr" rtl="0" fontAlgn="b"/>
                      <a:r>
                        <a:rPr lang="it-IT" sz="800" b="0" i="0" u="none" strike="noStrike" dirty="0">
                          <a:solidFill>
                            <a:srgbClr val="16202C"/>
                          </a:solidFill>
                          <a:effectLst/>
                          <a:latin typeface="Arial" panose="020B0604020202020204" pitchFamily="34" charset="0"/>
                        </a:rPr>
                        <a:t>9 338 083 850.60</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424 458 356.85</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7 068 950.68</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4219710208"/>
                  </a:ext>
                </a:extLst>
              </a:tr>
              <a:tr h="131668">
                <a:tc>
                  <a:txBody>
                    <a:bodyPr/>
                    <a:lstStyle/>
                    <a:p>
                      <a:pPr algn="ctr" rtl="0" fontAlgn="b"/>
                      <a:r>
                        <a:rPr lang="it-IT" sz="800" b="0" i="0" u="none" strike="noStrike">
                          <a:solidFill>
                            <a:srgbClr val="16202C"/>
                          </a:solidFill>
                          <a:effectLst/>
                          <a:latin typeface="Arial" panose="020B0604020202020204" pitchFamily="34" charset="0"/>
                        </a:rPr>
                        <a:t>Feb-25</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20</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  1 070</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lvl="0" algn="ctr" rtl="0" fontAlgn="b"/>
                      <a:r>
                        <a:rPr lang="it-IT" sz="800" b="0" i="0" u="none" strike="noStrike" dirty="0">
                          <a:solidFill>
                            <a:srgbClr val="16202C"/>
                          </a:solidFill>
                          <a:effectLst/>
                          <a:latin typeface="Arial" panose="020B0604020202020204" pitchFamily="34" charset="0"/>
                        </a:rPr>
                        <a:t>9 605 642 823.27</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480 282 141.16</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8 977 236.28</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3780924625"/>
                  </a:ext>
                </a:extLst>
              </a:tr>
              <a:tr h="130241">
                <a:tc>
                  <a:txBody>
                    <a:bodyPr/>
                    <a:lstStyle/>
                    <a:p>
                      <a:pPr algn="ctr" rtl="0" fontAlgn="b"/>
                      <a:r>
                        <a:rPr lang="it-IT" sz="800" b="0" i="0" u="none" strike="noStrike" dirty="0">
                          <a:solidFill>
                            <a:srgbClr val="16202C"/>
                          </a:solidFill>
                          <a:effectLst/>
                          <a:latin typeface="Arial" panose="020B0604020202020204" pitchFamily="34" charset="0"/>
                        </a:rPr>
                        <a:t>Mar-25</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a:solidFill>
                            <a:srgbClr val="16202C"/>
                          </a:solidFill>
                          <a:effectLst/>
                          <a:latin typeface="Arial" panose="020B0604020202020204" pitchFamily="34" charset="0"/>
                        </a:rPr>
                        <a:t>21</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1 422</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lvl="0" algn="ctr" rtl="0" fontAlgn="b"/>
                      <a:r>
                        <a:rPr lang="it-IT" sz="800" b="0" i="0" u="none" strike="noStrike" dirty="0">
                          <a:solidFill>
                            <a:srgbClr val="16202C"/>
                          </a:solidFill>
                          <a:effectLst/>
                          <a:latin typeface="Arial" panose="020B0604020202020204" pitchFamily="34" charset="0"/>
                        </a:rPr>
                        <a:t>13 081 714 858.99</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622 938 802.81</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9 199 518.18</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1155407176"/>
                  </a:ext>
                </a:extLst>
              </a:tr>
              <a:tr h="130241">
                <a:tc>
                  <a:txBody>
                    <a:bodyPr/>
                    <a:lstStyle/>
                    <a:p>
                      <a:pPr algn="ctr" rtl="0" fontAlgn="b"/>
                      <a:r>
                        <a:rPr lang="en-GB" sz="800" b="0" i="0" u="none" strike="noStrike" dirty="0">
                          <a:solidFill>
                            <a:srgbClr val="16202C"/>
                          </a:solidFill>
                          <a:effectLst/>
                          <a:latin typeface="Arial" panose="020B0604020202020204" pitchFamily="34" charset="0"/>
                        </a:rPr>
                        <a:t>Apr-25</a:t>
                      </a:r>
                      <a:endParaRPr lang="it-IT" sz="800" b="0" i="0" u="none" strike="noStrike" dirty="0">
                        <a:solidFill>
                          <a:srgbClr val="16202C"/>
                        </a:solidFill>
                        <a:effectLst/>
                        <a:latin typeface="Arial" panose="020B0604020202020204" pitchFamily="34" charset="0"/>
                      </a:endParaRP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en-GB" sz="800" b="0" i="0" u="none" strike="noStrike" dirty="0">
                          <a:solidFill>
                            <a:srgbClr val="16202C"/>
                          </a:solidFill>
                          <a:effectLst/>
                          <a:latin typeface="Arial" panose="020B0604020202020204" pitchFamily="34" charset="0"/>
                        </a:rPr>
                        <a:t>20</a:t>
                      </a:r>
                      <a:endParaRPr lang="it-IT" sz="800" b="0" i="0" u="none" strike="noStrike" dirty="0">
                        <a:solidFill>
                          <a:srgbClr val="16202C"/>
                        </a:solidFill>
                        <a:effectLst/>
                        <a:latin typeface="Arial" panose="020B0604020202020204" pitchFamily="34" charset="0"/>
                      </a:endParaRP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1 313</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lvl="0" algn="ctr" rtl="0" fontAlgn="b"/>
                      <a:r>
                        <a:rPr lang="en-GB" sz="800" b="0" i="0" u="none" strike="noStrike" dirty="0">
                          <a:solidFill>
                            <a:srgbClr val="16202C"/>
                          </a:solidFill>
                          <a:effectLst/>
                          <a:latin typeface="Arial" panose="020B0604020202020204" pitchFamily="34" charset="0"/>
                        </a:rPr>
                        <a:t>16 757 730 229.12</a:t>
                      </a:r>
                      <a:endParaRPr lang="it-IT" sz="800" b="0" i="0" u="none" strike="noStrike" dirty="0">
                        <a:solidFill>
                          <a:srgbClr val="16202C"/>
                        </a:solidFill>
                        <a:effectLst/>
                        <a:latin typeface="Arial" panose="020B0604020202020204" pitchFamily="34" charset="0"/>
                      </a:endParaRP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en-GB" sz="800" b="0" i="0" u="none" strike="noStrike" dirty="0">
                          <a:solidFill>
                            <a:srgbClr val="16202C"/>
                          </a:solidFill>
                          <a:effectLst/>
                          <a:latin typeface="Arial" panose="020B0604020202020204" pitchFamily="34" charset="0"/>
                        </a:rPr>
                        <a:t>837 886 511.46</a:t>
                      </a:r>
                      <a:endParaRPr lang="it-IT" sz="800" b="0" i="0" u="none" strike="noStrike" dirty="0">
                        <a:solidFill>
                          <a:srgbClr val="16202C"/>
                        </a:solidFill>
                        <a:effectLst/>
                        <a:latin typeface="Arial" panose="020B0604020202020204" pitchFamily="34" charset="0"/>
                      </a:endParaRP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en-GB" sz="800" b="0" i="0" u="none" strike="noStrike" dirty="0">
                          <a:solidFill>
                            <a:srgbClr val="16202C"/>
                          </a:solidFill>
                          <a:effectLst/>
                          <a:latin typeface="Arial" panose="020B0604020202020204" pitchFamily="34" charset="0"/>
                        </a:rPr>
                        <a:t>12 762 932.39</a:t>
                      </a:r>
                      <a:endParaRPr lang="it-IT" sz="800" b="0" i="0" u="none" strike="noStrike" dirty="0">
                        <a:solidFill>
                          <a:srgbClr val="16202C"/>
                        </a:solidFill>
                        <a:effectLst/>
                        <a:latin typeface="Arial" panose="020B0604020202020204" pitchFamily="34" charset="0"/>
                      </a:endParaRP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2613883677"/>
                  </a:ext>
                </a:extLst>
              </a:tr>
              <a:tr h="130241">
                <a:tc>
                  <a:txBody>
                    <a:bodyPr/>
                    <a:lstStyle/>
                    <a:p>
                      <a:pPr algn="ctr" rtl="0" fontAlgn="b"/>
                      <a:r>
                        <a:rPr lang="en-GB" sz="800" b="0" i="0" u="none" strike="noStrike" dirty="0">
                          <a:solidFill>
                            <a:srgbClr val="16202C"/>
                          </a:solidFill>
                          <a:effectLst/>
                          <a:latin typeface="Arial" panose="020B0604020202020204" pitchFamily="34" charset="0"/>
                        </a:rPr>
                        <a:t>May-25</a:t>
                      </a:r>
                      <a:endParaRPr lang="it-IT" sz="800" b="0" i="0" u="none" strike="noStrike" dirty="0">
                        <a:solidFill>
                          <a:srgbClr val="16202C"/>
                        </a:solidFill>
                        <a:effectLst/>
                        <a:latin typeface="Arial" panose="020B0604020202020204" pitchFamily="34" charset="0"/>
                      </a:endParaRP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en-GB" sz="800" b="0" i="0" u="none" strike="noStrike" dirty="0">
                          <a:solidFill>
                            <a:srgbClr val="16202C"/>
                          </a:solidFill>
                          <a:effectLst/>
                          <a:latin typeface="Arial" panose="020B0604020202020204" pitchFamily="34" charset="0"/>
                        </a:rPr>
                        <a:t>21</a:t>
                      </a:r>
                      <a:endParaRPr lang="it-IT" sz="800" b="0" i="0" u="none" strike="noStrike" dirty="0">
                        <a:solidFill>
                          <a:srgbClr val="16202C"/>
                        </a:solidFill>
                        <a:effectLst/>
                        <a:latin typeface="Arial" panose="020B0604020202020204" pitchFamily="34" charset="0"/>
                      </a:endParaRP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1 281</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lvl="0" algn="ctr" rtl="0" fontAlgn="b"/>
                      <a:r>
                        <a:rPr lang="en-GB" sz="800" b="0" i="0" u="none" strike="noStrike" dirty="0">
                          <a:solidFill>
                            <a:srgbClr val="16202C"/>
                          </a:solidFill>
                          <a:effectLst/>
                          <a:latin typeface="Arial" panose="020B0604020202020204" pitchFamily="34" charset="0"/>
                        </a:rPr>
                        <a:t>14 241 280 084.99</a:t>
                      </a:r>
                      <a:endParaRPr lang="it-IT" sz="800" b="0" i="0" u="none" strike="noStrike" dirty="0">
                        <a:solidFill>
                          <a:srgbClr val="16202C"/>
                        </a:solidFill>
                        <a:effectLst/>
                        <a:latin typeface="Arial" panose="020B0604020202020204" pitchFamily="34" charset="0"/>
                      </a:endParaRP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en-GB" sz="800" b="0" i="0" u="none" strike="noStrike" dirty="0">
                          <a:solidFill>
                            <a:srgbClr val="16202C"/>
                          </a:solidFill>
                          <a:effectLst/>
                          <a:latin typeface="Arial" panose="020B0604020202020204" pitchFamily="34" charset="0"/>
                        </a:rPr>
                        <a:t>678 156 195.52</a:t>
                      </a:r>
                      <a:endParaRPr lang="it-IT" sz="800" b="0" i="0" u="none" strike="noStrike" dirty="0">
                        <a:solidFill>
                          <a:srgbClr val="16202C"/>
                        </a:solidFill>
                        <a:effectLst/>
                        <a:latin typeface="Arial" panose="020B0604020202020204" pitchFamily="34" charset="0"/>
                      </a:endParaRP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en-GB" sz="800" b="0" i="0" u="none" strike="noStrike" dirty="0">
                          <a:solidFill>
                            <a:srgbClr val="16202C"/>
                          </a:solidFill>
                          <a:effectLst/>
                          <a:latin typeface="Arial" panose="020B0604020202020204" pitchFamily="34" charset="0"/>
                        </a:rPr>
                        <a:t>11 117 314.66</a:t>
                      </a:r>
                      <a:endParaRPr lang="it-IT" sz="800" b="0" i="0" u="none" strike="noStrike" dirty="0">
                        <a:solidFill>
                          <a:srgbClr val="16202C"/>
                        </a:solidFill>
                        <a:effectLst/>
                        <a:latin typeface="Arial" panose="020B0604020202020204" pitchFamily="34" charset="0"/>
                      </a:endParaRP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3536816220"/>
                  </a:ext>
                </a:extLst>
              </a:tr>
              <a:tr h="130241">
                <a:tc>
                  <a:txBody>
                    <a:bodyPr/>
                    <a:lstStyle/>
                    <a:p>
                      <a:pPr algn="ctr" rtl="0" fontAlgn="b"/>
                      <a:r>
                        <a:rPr lang="en-GB" sz="800" b="0" i="0" u="none" strike="noStrike" dirty="0">
                          <a:solidFill>
                            <a:srgbClr val="16202C"/>
                          </a:solidFill>
                          <a:effectLst/>
                          <a:latin typeface="Arial" panose="020B0604020202020204" pitchFamily="34" charset="0"/>
                        </a:rPr>
                        <a:t>Jun-25</a:t>
                      </a:r>
                      <a:endParaRPr lang="it-IT" sz="800" b="0" i="0" u="none" strike="noStrike" dirty="0">
                        <a:solidFill>
                          <a:srgbClr val="16202C"/>
                        </a:solidFill>
                        <a:effectLst/>
                        <a:latin typeface="Arial" panose="020B0604020202020204" pitchFamily="34" charset="0"/>
                      </a:endParaRP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en-GB" sz="800" b="0" i="0" u="none" strike="noStrike" dirty="0">
                          <a:solidFill>
                            <a:srgbClr val="16202C"/>
                          </a:solidFill>
                          <a:effectLst/>
                          <a:latin typeface="Arial" panose="020B0604020202020204" pitchFamily="34" charset="0"/>
                        </a:rPr>
                        <a:t>21</a:t>
                      </a:r>
                      <a:endParaRPr lang="it-IT" sz="800" b="0" i="0" u="none" strike="noStrike" dirty="0">
                        <a:solidFill>
                          <a:srgbClr val="16202C"/>
                        </a:solidFill>
                        <a:effectLst/>
                        <a:latin typeface="Arial" panose="020B0604020202020204" pitchFamily="34" charset="0"/>
                      </a:endParaRP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it-IT" sz="800" b="0" i="0" u="none" strike="noStrike" dirty="0">
                          <a:solidFill>
                            <a:srgbClr val="16202C"/>
                          </a:solidFill>
                          <a:effectLst/>
                          <a:latin typeface="Arial" panose="020B0604020202020204" pitchFamily="34" charset="0"/>
                        </a:rPr>
                        <a:t>  1 156</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lvl="0" algn="ctr" rtl="0" fontAlgn="b"/>
                      <a:r>
                        <a:rPr lang="en-GB" sz="800" b="0" i="0" u="none" strike="noStrike" dirty="0">
                          <a:solidFill>
                            <a:srgbClr val="16202C"/>
                          </a:solidFill>
                          <a:effectLst/>
                          <a:latin typeface="Arial" panose="020B0604020202020204" pitchFamily="34" charset="0"/>
                        </a:rPr>
                        <a:t>11 163 028 631.74</a:t>
                      </a:r>
                      <a:endParaRPr lang="it-IT" sz="800" b="0" i="0" u="none" strike="noStrike" dirty="0">
                        <a:solidFill>
                          <a:srgbClr val="16202C"/>
                        </a:solidFill>
                        <a:effectLst/>
                        <a:latin typeface="Arial" panose="020B0604020202020204" pitchFamily="34" charset="0"/>
                      </a:endParaRP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en-GB" sz="800" b="0" i="0" u="none" strike="noStrike" dirty="0">
                          <a:solidFill>
                            <a:srgbClr val="16202C"/>
                          </a:solidFill>
                          <a:effectLst/>
                          <a:latin typeface="Arial" panose="020B0604020202020204" pitchFamily="34" charset="0"/>
                        </a:rPr>
                        <a:t>531 572 791.99</a:t>
                      </a:r>
                      <a:endParaRPr lang="it-IT" sz="800" b="0" i="0" u="none" strike="noStrike" dirty="0">
                        <a:solidFill>
                          <a:srgbClr val="16202C"/>
                        </a:solidFill>
                        <a:effectLst/>
                        <a:latin typeface="Arial" panose="020B0604020202020204" pitchFamily="34" charset="0"/>
                      </a:endParaRP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en-GB" sz="800" b="0" i="0" u="none" strike="noStrike" dirty="0">
                          <a:solidFill>
                            <a:srgbClr val="16202C"/>
                          </a:solidFill>
                          <a:effectLst/>
                          <a:latin typeface="Arial" panose="020B0604020202020204" pitchFamily="34" charset="0"/>
                        </a:rPr>
                        <a:t>9 656 599.16</a:t>
                      </a:r>
                      <a:endParaRPr lang="it-IT" sz="800" b="0" i="0" u="none" strike="noStrike" dirty="0">
                        <a:solidFill>
                          <a:srgbClr val="16202C"/>
                        </a:solidFill>
                        <a:effectLst/>
                        <a:latin typeface="Arial" panose="020B0604020202020204" pitchFamily="34" charset="0"/>
                      </a:endParaRP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1953862433"/>
                  </a:ext>
                </a:extLst>
              </a:tr>
              <a:tr h="130241">
                <a:tc>
                  <a:txBody>
                    <a:bodyPr/>
                    <a:lstStyle/>
                    <a:p>
                      <a:pPr algn="ctr" rtl="0" fontAlgn="b"/>
                      <a:r>
                        <a:rPr lang="en-GB" sz="800" b="0" i="0" u="none" strike="noStrike" dirty="0">
                          <a:solidFill>
                            <a:srgbClr val="16202C"/>
                          </a:solidFill>
                          <a:effectLst/>
                          <a:latin typeface="Arial" panose="020B0604020202020204" pitchFamily="34" charset="0"/>
                        </a:rPr>
                        <a:t>Jul-25</a:t>
                      </a:r>
                      <a:endParaRPr lang="it-IT" sz="800" b="0" i="0" u="none" strike="noStrike" dirty="0">
                        <a:solidFill>
                          <a:srgbClr val="16202C"/>
                        </a:solidFill>
                        <a:effectLst/>
                        <a:latin typeface="Arial" panose="020B0604020202020204" pitchFamily="34" charset="0"/>
                      </a:endParaRP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en-GB" sz="800" b="0" i="0" u="none" strike="noStrike" dirty="0">
                          <a:solidFill>
                            <a:srgbClr val="16202C"/>
                          </a:solidFill>
                          <a:effectLst/>
                          <a:latin typeface="Arial" panose="020B0604020202020204" pitchFamily="34" charset="0"/>
                        </a:rPr>
                        <a:t>23</a:t>
                      </a:r>
                      <a:endParaRPr lang="it-IT" sz="800" b="0" i="0" u="none" strike="noStrike" dirty="0">
                        <a:solidFill>
                          <a:srgbClr val="16202C"/>
                        </a:solidFill>
                        <a:effectLst/>
                        <a:latin typeface="Arial" panose="020B0604020202020204" pitchFamily="34" charset="0"/>
                      </a:endParaRP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en-GB" sz="800" b="0" i="0" u="none" strike="noStrike" dirty="0">
                          <a:solidFill>
                            <a:srgbClr val="16202C"/>
                          </a:solidFill>
                          <a:effectLst/>
                          <a:latin typeface="Arial" panose="020B0604020202020204" pitchFamily="34" charset="0"/>
                        </a:rPr>
                        <a:t>     6</a:t>
                      </a:r>
                      <a:r>
                        <a:rPr lang="it-IT" sz="800" b="0" i="0" u="none" strike="noStrike" dirty="0">
                          <a:solidFill>
                            <a:srgbClr val="16202C"/>
                          </a:solidFill>
                          <a:effectLst/>
                          <a:latin typeface="Arial" panose="020B0604020202020204" pitchFamily="34" charset="0"/>
                        </a:rPr>
                        <a:t>45</a:t>
                      </a: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lvl="0" algn="ctr" rtl="0" fontAlgn="b"/>
                      <a:r>
                        <a:rPr lang="en-GB" sz="800" b="0" i="0" u="none" strike="noStrike" dirty="0">
                          <a:solidFill>
                            <a:srgbClr val="16202C"/>
                          </a:solidFill>
                          <a:effectLst/>
                          <a:latin typeface="Arial" panose="020B0604020202020204" pitchFamily="34" charset="0"/>
                        </a:rPr>
                        <a:t>10 454 962 500.58</a:t>
                      </a:r>
                      <a:endParaRPr lang="it-IT" sz="800" b="0" i="0" u="none" strike="noStrike" dirty="0">
                        <a:solidFill>
                          <a:srgbClr val="16202C"/>
                        </a:solidFill>
                        <a:effectLst/>
                        <a:latin typeface="Arial" panose="020B0604020202020204" pitchFamily="34" charset="0"/>
                      </a:endParaRP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en-GB" sz="800" b="0" i="0" u="none" strike="noStrike" dirty="0">
                          <a:solidFill>
                            <a:srgbClr val="16202C"/>
                          </a:solidFill>
                          <a:effectLst/>
                          <a:latin typeface="Arial" panose="020B0604020202020204" pitchFamily="34" charset="0"/>
                        </a:rPr>
                        <a:t>454 563 586.98</a:t>
                      </a:r>
                      <a:endParaRPr lang="it-IT" sz="800" b="0" i="0" u="none" strike="noStrike" dirty="0">
                        <a:solidFill>
                          <a:srgbClr val="16202C"/>
                        </a:solidFill>
                        <a:effectLst/>
                        <a:latin typeface="Arial" panose="020B0604020202020204" pitchFamily="34" charset="0"/>
                      </a:endParaRP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tc>
                  <a:txBody>
                    <a:bodyPr/>
                    <a:lstStyle/>
                    <a:p>
                      <a:pPr algn="ctr" rtl="0" fontAlgn="b"/>
                      <a:r>
                        <a:rPr lang="en-GB" sz="800" b="0" i="0" u="none" strike="noStrike" dirty="0">
                          <a:solidFill>
                            <a:srgbClr val="16202C"/>
                          </a:solidFill>
                          <a:effectLst/>
                          <a:latin typeface="Arial" panose="020B0604020202020204" pitchFamily="34" charset="0"/>
                        </a:rPr>
                        <a:t>16 209 244.19</a:t>
                      </a:r>
                      <a:endParaRPr lang="it-IT" sz="800" b="0" i="0" u="none" strike="noStrike" dirty="0">
                        <a:solidFill>
                          <a:srgbClr val="16202C"/>
                        </a:solidFill>
                        <a:effectLst/>
                        <a:latin typeface="Arial" panose="020B0604020202020204" pitchFamily="34" charset="0"/>
                      </a:endParaRPr>
                    </a:p>
                  </a:txBody>
                  <a:tcPr marL="9525" marR="9525" marT="9525" marB="0" anchor="b">
                    <a:lnL w="6350" cap="flat" cmpd="sng" algn="ctr">
                      <a:solidFill>
                        <a:srgbClr val="AEC7A9"/>
                      </a:solidFill>
                      <a:prstDash val="solid"/>
                      <a:round/>
                      <a:headEnd type="none" w="med" len="med"/>
                      <a:tailEnd type="none" w="med" len="med"/>
                    </a:lnL>
                    <a:lnR w="6350" cap="flat" cmpd="sng" algn="ctr">
                      <a:solidFill>
                        <a:srgbClr val="AEC7A9"/>
                      </a:solidFill>
                      <a:prstDash val="solid"/>
                      <a:round/>
                      <a:headEnd type="none" w="med" len="med"/>
                      <a:tailEnd type="none" w="med" len="med"/>
                    </a:lnR>
                    <a:lnT w="6350" cap="flat" cmpd="sng" algn="ctr">
                      <a:solidFill>
                        <a:srgbClr val="AEC7A9"/>
                      </a:solidFill>
                      <a:prstDash val="solid"/>
                      <a:round/>
                      <a:headEnd type="none" w="med" len="med"/>
                      <a:tailEnd type="none" w="med" len="med"/>
                    </a:lnT>
                    <a:lnB w="6350" cap="flat" cmpd="sng" algn="ctr">
                      <a:solidFill>
                        <a:srgbClr val="AEC7A9"/>
                      </a:solidFill>
                      <a:prstDash val="solid"/>
                      <a:round/>
                      <a:headEnd type="none" w="med" len="med"/>
                      <a:tailEnd type="none" w="med" len="med"/>
                    </a:lnB>
                  </a:tcPr>
                </a:tc>
                <a:extLst>
                  <a:ext uri="{0D108BD9-81ED-4DB2-BD59-A6C34878D82A}">
                    <a16:rowId xmlns:a16="http://schemas.microsoft.com/office/drawing/2014/main" val="805309446"/>
                  </a:ext>
                </a:extLst>
              </a:tr>
            </a:tbl>
          </a:graphicData>
        </a:graphic>
      </p:graphicFrame>
      <p:pic>
        <p:nvPicPr>
          <p:cNvPr id="1026" name="Picture 1">
            <a:extLst>
              <a:ext uri="{FF2B5EF4-FFF2-40B4-BE49-F238E27FC236}">
                <a16:creationId xmlns:a16="http://schemas.microsoft.com/office/drawing/2014/main" id="{A891DAA4-D16B-219F-C448-8408956C70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8" t="5350" r="683" b="4525"/>
          <a:stretch>
            <a:fillRect/>
          </a:stretch>
        </p:blipFill>
        <p:spPr bwMode="auto">
          <a:xfrm>
            <a:off x="420525" y="1156521"/>
            <a:ext cx="8299770" cy="125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le 12">
            <a:extLst>
              <a:ext uri="{FF2B5EF4-FFF2-40B4-BE49-F238E27FC236}">
                <a16:creationId xmlns:a16="http://schemas.microsoft.com/office/drawing/2014/main" id="{5031B38F-0CF4-C80C-1775-D795972352B7}"/>
              </a:ext>
            </a:extLst>
          </p:cNvPr>
          <p:cNvGraphicFramePr>
            <a:graphicFrameLocks noGrp="1"/>
          </p:cNvGraphicFramePr>
          <p:nvPr>
            <p:extLst>
              <p:ext uri="{D42A27DB-BD31-4B8C-83A1-F6EECF244321}">
                <p14:modId xmlns:p14="http://schemas.microsoft.com/office/powerpoint/2010/main" val="265879709"/>
              </p:ext>
            </p:extLst>
          </p:nvPr>
        </p:nvGraphicFramePr>
        <p:xfrm>
          <a:off x="426203" y="1038386"/>
          <a:ext cx="8283844" cy="1379350"/>
        </p:xfrm>
        <a:graphic>
          <a:graphicData uri="http://schemas.openxmlformats.org/drawingml/2006/table">
            <a:tbl>
              <a:tblPr>
                <a:effectLst>
                  <a:outerShdw blurRad="50800" dist="50800" dir="5400000" algn="ctr" rotWithShape="0">
                    <a:schemeClr val="bg1"/>
                  </a:outerShdw>
                </a:effectLst>
              </a:tblPr>
              <a:tblGrid>
                <a:gridCol w="8283844">
                  <a:extLst>
                    <a:ext uri="{9D8B030D-6E8A-4147-A177-3AD203B41FA5}">
                      <a16:colId xmlns:a16="http://schemas.microsoft.com/office/drawing/2014/main" val="3972543314"/>
                    </a:ext>
                  </a:extLst>
                </a:gridCol>
              </a:tblGrid>
              <a:tr h="1379350">
                <a:tc>
                  <a:txBody>
                    <a:bodyPr/>
                    <a:lstStyle/>
                    <a:p>
                      <a:endParaRPr lang="it-IT"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057878951"/>
                  </a:ext>
                </a:extLst>
              </a:tr>
            </a:tbl>
          </a:graphicData>
        </a:graphic>
      </p:graphicFrame>
    </p:spTree>
    <p:extLst>
      <p:ext uri="{BB962C8B-B14F-4D97-AF65-F5344CB8AC3E}">
        <p14:creationId xmlns:p14="http://schemas.microsoft.com/office/powerpoint/2010/main" val="154440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54E6CB-13A0-409D-B1A3-DE5857183114}"/>
              </a:ext>
            </a:extLst>
          </p:cNvPr>
          <p:cNvSpPr>
            <a:spLocks noGrp="1"/>
          </p:cNvSpPr>
          <p:nvPr>
            <p:ph type="title"/>
          </p:nvPr>
        </p:nvSpPr>
        <p:spPr>
          <a:xfrm>
            <a:off x="479146" y="233462"/>
            <a:ext cx="8105776" cy="280887"/>
          </a:xfrm>
        </p:spPr>
        <p:txBody>
          <a:bodyPr/>
          <a:lstStyle/>
          <a:p>
            <a:r>
              <a:rPr lang="en-US" sz="2000" dirty="0"/>
              <a:t>Default Funds - Stress Test Results 1/2</a:t>
            </a:r>
          </a:p>
        </p:txBody>
      </p:sp>
      <p:sp>
        <p:nvSpPr>
          <p:cNvPr id="5" name="Rectangle 2">
            <a:extLst>
              <a:ext uri="{FF2B5EF4-FFF2-40B4-BE49-F238E27FC236}">
                <a16:creationId xmlns:a16="http://schemas.microsoft.com/office/drawing/2014/main" id="{4442A0B4-5CA4-42B0-9B62-C1DD3654AF5E}"/>
              </a:ext>
            </a:extLst>
          </p:cNvPr>
          <p:cNvSpPr txBox="1">
            <a:spLocks noChangeArrowheads="1"/>
          </p:cNvSpPr>
          <p:nvPr/>
        </p:nvSpPr>
        <p:spPr bwMode="auto">
          <a:xfrm>
            <a:off x="474752" y="843558"/>
            <a:ext cx="8105777" cy="205594"/>
          </a:xfrm>
          <a:prstGeom prst="rect">
            <a:avLst/>
          </a:prstGeom>
          <a:solidFill>
            <a:schemeClr val="tx1"/>
          </a:solidFill>
          <a:ln w="9525" algn="ctr">
            <a:noFill/>
            <a:miter lim="800000"/>
            <a:headEnd/>
            <a:tailEnd/>
          </a:ln>
        </p:spPr>
        <p:txBody>
          <a:bodyPr vert="horz" wrap="square" lIns="0" tIns="0" rIns="0" bIns="0" numCol="1" anchor="ctr" anchorCtr="0" compatLnSpc="1">
            <a:prstTxWarp prst="textNoShape">
              <a:avLst/>
            </a:prstTxWarp>
          </a:bodyPr>
          <a:lstStyle>
            <a:defPPr>
              <a:defRPr lang="de-DE"/>
            </a:defPPr>
            <a:lvl1pPr algn="ctr" eaLnBrk="0" hangingPunct="0">
              <a:defRPr sz="1200">
                <a:solidFill>
                  <a:schemeClr val="bg1"/>
                </a:solidFill>
                <a:latin typeface="Trebuchet MS" pitchFamily="34" charset="0"/>
              </a:defRPr>
            </a:lvl1pPr>
          </a:lstStyle>
          <a:p>
            <a:r>
              <a:rPr lang="en-US" sz="1100" b="1" dirty="0">
                <a:latin typeface="+mj-lt"/>
              </a:rPr>
              <a:t>Fixed Income: Historical trend</a:t>
            </a:r>
          </a:p>
        </p:txBody>
      </p:sp>
      <p:graphicFrame>
        <p:nvGraphicFramePr>
          <p:cNvPr id="8" name="Table 7">
            <a:extLst>
              <a:ext uri="{FF2B5EF4-FFF2-40B4-BE49-F238E27FC236}">
                <a16:creationId xmlns:a16="http://schemas.microsoft.com/office/drawing/2014/main" id="{7CC5975E-DAD1-DF18-301F-84943893EBB7}"/>
              </a:ext>
            </a:extLst>
          </p:cNvPr>
          <p:cNvGraphicFramePr>
            <a:graphicFrameLocks noGrp="1"/>
          </p:cNvGraphicFramePr>
          <p:nvPr>
            <p:extLst>
              <p:ext uri="{D42A27DB-BD31-4B8C-83A1-F6EECF244321}">
                <p14:modId xmlns:p14="http://schemas.microsoft.com/office/powerpoint/2010/main" val="4132308440"/>
              </p:ext>
            </p:extLst>
          </p:nvPr>
        </p:nvGraphicFramePr>
        <p:xfrm>
          <a:off x="1445634" y="3435846"/>
          <a:ext cx="6104709" cy="1193307"/>
        </p:xfrm>
        <a:graphic>
          <a:graphicData uri="http://schemas.openxmlformats.org/drawingml/2006/table">
            <a:tbl>
              <a:tblPr/>
              <a:tblGrid>
                <a:gridCol w="4476048">
                  <a:extLst>
                    <a:ext uri="{9D8B030D-6E8A-4147-A177-3AD203B41FA5}">
                      <a16:colId xmlns:a16="http://schemas.microsoft.com/office/drawing/2014/main" val="4266536003"/>
                    </a:ext>
                  </a:extLst>
                </a:gridCol>
                <a:gridCol w="1628661">
                  <a:extLst>
                    <a:ext uri="{9D8B030D-6E8A-4147-A177-3AD203B41FA5}">
                      <a16:colId xmlns:a16="http://schemas.microsoft.com/office/drawing/2014/main" val="529729742"/>
                    </a:ext>
                  </a:extLst>
                </a:gridCol>
              </a:tblGrid>
              <a:tr h="334347">
                <a:tc gridSpan="2">
                  <a:txBody>
                    <a:bodyPr/>
                    <a:lstStyle/>
                    <a:p>
                      <a:pPr algn="ctr" fontAlgn="ctr"/>
                      <a:r>
                        <a:rPr lang="en-US" sz="1000" b="0" i="0" u="none" strike="noStrike" dirty="0">
                          <a:solidFill>
                            <a:srgbClr val="FFFFFF"/>
                          </a:solidFill>
                          <a:effectLst/>
                          <a:latin typeface="Verdana" panose="020B0604030504040204" pitchFamily="34" charset="0"/>
                        </a:rPr>
                        <a:t>Last Stress Test Executed </a:t>
                      </a:r>
                      <a:br>
                        <a:rPr lang="en-US" sz="1000" b="0" i="0" u="none" strike="noStrike" dirty="0">
                          <a:solidFill>
                            <a:srgbClr val="FFFFFF"/>
                          </a:solidFill>
                          <a:effectLst/>
                          <a:latin typeface="Verdana" panose="020B0604030504040204" pitchFamily="34" charset="0"/>
                        </a:rPr>
                      </a:br>
                      <a:r>
                        <a:rPr lang="en-US" sz="1000" b="0" i="0" u="none" strike="noStrike" dirty="0">
                          <a:solidFill>
                            <a:srgbClr val="FFFFFF"/>
                          </a:solidFill>
                          <a:effectLst/>
                          <a:latin typeface="Verdana" panose="020B0604030504040204" pitchFamily="34" charset="0"/>
                        </a:rPr>
                        <a:t>(NCE Cover 4 - €/</a:t>
                      </a:r>
                      <a:r>
                        <a:rPr lang="en-US" sz="1000" b="0" i="0" u="none" strike="noStrike" dirty="0" err="1">
                          <a:solidFill>
                            <a:srgbClr val="FFFFFF"/>
                          </a:solidFill>
                          <a:effectLst/>
                          <a:latin typeface="Verdana" panose="020B0604030504040204" pitchFamily="34" charset="0"/>
                        </a:rPr>
                        <a:t>mln</a:t>
                      </a:r>
                      <a:r>
                        <a:rPr lang="en-US" sz="1000" b="0" i="0" u="none" strike="noStrike" dirty="0">
                          <a:solidFill>
                            <a:srgbClr val="FFFFFF"/>
                          </a:solidFill>
                          <a:effectLst/>
                          <a:latin typeface="Verdana" panose="020B0604030504040204" pitchFamily="34" charset="0"/>
                        </a:rPr>
                        <a:t>)</a:t>
                      </a:r>
                    </a:p>
                  </a:txBody>
                  <a:tcPr marL="9525" marR="9525" marT="9525" marB="0" anchor="ctr">
                    <a:lnL>
                      <a:noFill/>
                    </a:lnL>
                    <a:lnR>
                      <a:noFill/>
                    </a:lnR>
                    <a:lnT>
                      <a:noFill/>
                    </a:lnT>
                    <a:lnB>
                      <a:noFill/>
                    </a:lnB>
                    <a:solidFill>
                      <a:schemeClr val="tx1"/>
                    </a:solidFill>
                  </a:tcPr>
                </a:tc>
                <a:tc hMerge="1">
                  <a:txBody>
                    <a:bodyPr/>
                    <a:lstStyle/>
                    <a:p>
                      <a:endParaRPr lang="it-IT"/>
                    </a:p>
                  </a:txBody>
                  <a:tcPr/>
                </a:tc>
                <a:extLst>
                  <a:ext uri="{0D108BD9-81ED-4DB2-BD59-A6C34878D82A}">
                    <a16:rowId xmlns:a16="http://schemas.microsoft.com/office/drawing/2014/main" val="2926181900"/>
                  </a:ext>
                </a:extLst>
              </a:tr>
              <a:tr h="171792">
                <a:tc>
                  <a:txBody>
                    <a:bodyPr/>
                    <a:lstStyle/>
                    <a:p>
                      <a:pPr algn="l" fontAlgn="b"/>
                      <a:endParaRPr lang="it-IT" sz="1000" b="0" i="0" u="none" strike="noStrike">
                        <a:solidFill>
                          <a:srgbClr val="008D7F"/>
                        </a:solidFill>
                        <a:effectLst/>
                        <a:latin typeface="Verdana" panose="020B060403050404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8D7F"/>
                        </a:solidFill>
                        <a:effectLst/>
                        <a:latin typeface="Verdana" panose="020B060403050404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800160"/>
                  </a:ext>
                </a:extLst>
              </a:tr>
              <a:tr h="171792">
                <a:tc>
                  <a:txBody>
                    <a:bodyPr/>
                    <a:lstStyle/>
                    <a:p>
                      <a:pPr algn="l" fontAlgn="b"/>
                      <a:r>
                        <a:rPr lang="it-IT" sz="1000" b="0" i="0" u="none" strike="noStrike" dirty="0">
                          <a:solidFill>
                            <a:srgbClr val="00463F"/>
                          </a:solidFill>
                          <a:effectLst/>
                          <a:latin typeface="Verdana" panose="020B0604030504040204" pitchFamily="34" charset="0"/>
                        </a:rPr>
                        <a:t>Yield </a:t>
                      </a:r>
                      <a:r>
                        <a:rPr lang="it-IT" sz="1000" b="0" i="0" u="none" strike="noStrike" dirty="0" err="1">
                          <a:solidFill>
                            <a:srgbClr val="00463F"/>
                          </a:solidFill>
                          <a:effectLst/>
                          <a:latin typeface="Verdana" panose="020B0604030504040204" pitchFamily="34" charset="0"/>
                        </a:rPr>
                        <a:t>Decrease</a:t>
                      </a:r>
                      <a:endParaRPr lang="it-IT" sz="1000" b="0" i="0" u="none" strike="noStrike" dirty="0">
                        <a:solidFill>
                          <a:srgbClr val="00463F"/>
                        </a:solidFill>
                        <a:effectLst/>
                        <a:latin typeface="Verdana" panose="020B060403050404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dirty="0">
                          <a:solidFill>
                            <a:srgbClr val="00463F"/>
                          </a:solidFill>
                          <a:effectLst/>
                          <a:latin typeface="Verdana" panose="020B0604030504040204" pitchFamily="34" charset="0"/>
                        </a:rPr>
                        <a:t>€                   187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46899890"/>
                  </a:ext>
                </a:extLst>
              </a:tr>
              <a:tr h="1717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000" b="0" i="0" u="none" strike="noStrike" dirty="0">
                          <a:solidFill>
                            <a:srgbClr val="00463F"/>
                          </a:solidFill>
                          <a:effectLst/>
                          <a:latin typeface="Verdana" panose="020B0604030504040204" pitchFamily="34" charset="0"/>
                        </a:rPr>
                        <a:t>Yield </a:t>
                      </a:r>
                      <a:r>
                        <a:rPr lang="it-IT" sz="1000" b="0" i="0" u="none" strike="noStrike" dirty="0" err="1">
                          <a:solidFill>
                            <a:srgbClr val="00463F"/>
                          </a:solidFill>
                          <a:effectLst/>
                          <a:latin typeface="Verdana" panose="020B0604030504040204" pitchFamily="34" charset="0"/>
                        </a:rPr>
                        <a:t>Increase</a:t>
                      </a:r>
                      <a:endParaRPr lang="it-IT" sz="1000" b="0" i="0" u="none" strike="noStrike" dirty="0">
                        <a:solidFill>
                          <a:srgbClr val="00463F"/>
                        </a:solidFill>
                        <a:effectLst/>
                        <a:latin typeface="Verdana" panose="020B060403050404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t-IT" sz="1000" b="0" i="0" u="none" strike="noStrike" dirty="0">
                          <a:solidFill>
                            <a:srgbClr val="00463F"/>
                          </a:solidFill>
                          <a:effectLst/>
                          <a:latin typeface="Verdana" panose="020B0604030504040204" pitchFamily="34" charset="0"/>
                        </a:rPr>
                        <a:t>€                1 671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97176006"/>
                  </a:ext>
                </a:extLst>
              </a:tr>
              <a:tr h="1717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000" b="0" i="0" u="none" strike="noStrike" dirty="0">
                          <a:solidFill>
                            <a:srgbClr val="00463F"/>
                          </a:solidFill>
                          <a:effectLst/>
                          <a:latin typeface="Verdana" panose="020B0604030504040204" pitchFamily="34" charset="0"/>
                        </a:rPr>
                        <a:t>Yield </a:t>
                      </a:r>
                      <a:r>
                        <a:rPr lang="it-IT" sz="1000" b="0" i="0" u="none" strike="noStrike" dirty="0" err="1">
                          <a:solidFill>
                            <a:srgbClr val="00463F"/>
                          </a:solidFill>
                          <a:effectLst/>
                          <a:latin typeface="Verdana" panose="020B0604030504040204" pitchFamily="34" charset="0"/>
                        </a:rPr>
                        <a:t>Flattening</a:t>
                      </a:r>
                      <a:r>
                        <a:rPr lang="it-IT" sz="1000" b="0" i="0" u="none" strike="noStrike" dirty="0">
                          <a:solidFill>
                            <a:srgbClr val="00463F"/>
                          </a:solidFill>
                          <a:effectLst/>
                          <a:latin typeface="Verdana" panose="020B0604030504040204" pitchFamily="34" charset="0"/>
                        </a:rPr>
                        <a:t> (5YZ: +169 bps. 10YZ: +132 bps)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it-IT" sz="1000" b="0" i="0" u="none" strike="noStrike" dirty="0">
                          <a:solidFill>
                            <a:srgbClr val="00463F"/>
                          </a:solidFill>
                          <a:effectLst/>
                          <a:latin typeface="Verdana" panose="020B0604030504040204" pitchFamily="34" charset="0"/>
                        </a:rPr>
                        <a:t>€                1 672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54021211"/>
                  </a:ext>
                </a:extLst>
              </a:tr>
              <a:tr h="171792">
                <a:tc>
                  <a:txBody>
                    <a:bodyPr/>
                    <a:lstStyle/>
                    <a:p>
                      <a:pPr algn="l" fontAlgn="b"/>
                      <a:r>
                        <a:rPr lang="en-US" sz="1000" b="1" i="0" u="none" strike="noStrike" dirty="0">
                          <a:solidFill>
                            <a:srgbClr val="00463F"/>
                          </a:solidFill>
                          <a:effectLst/>
                          <a:latin typeface="Verdana" panose="020B0604030504040204" pitchFamily="34" charset="0"/>
                        </a:rPr>
                        <a:t>Yield Steepening (3YZ: +100 bps. 10YZ: +198 bps)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1" i="0" u="none" strike="noStrike" dirty="0">
                          <a:solidFill>
                            <a:srgbClr val="00463F"/>
                          </a:solidFill>
                          <a:effectLst/>
                          <a:latin typeface="Verdana" panose="020B0604030504040204" pitchFamily="34" charset="0"/>
                        </a:rPr>
                        <a:t>€                2 414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0479535"/>
                  </a:ext>
                </a:extLst>
              </a:tr>
            </a:tbl>
          </a:graphicData>
        </a:graphic>
      </p:graphicFrame>
      <p:sp>
        <p:nvSpPr>
          <p:cNvPr id="10" name="TextBox 9">
            <a:extLst>
              <a:ext uri="{FF2B5EF4-FFF2-40B4-BE49-F238E27FC236}">
                <a16:creationId xmlns:a16="http://schemas.microsoft.com/office/drawing/2014/main" id="{52FDF1D5-9237-F1C0-A792-0F02E5CE2D3B}"/>
              </a:ext>
            </a:extLst>
          </p:cNvPr>
          <p:cNvSpPr txBox="1"/>
          <p:nvPr/>
        </p:nvSpPr>
        <p:spPr>
          <a:xfrm>
            <a:off x="409074" y="514347"/>
            <a:ext cx="4572000" cy="21544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ts val="0"/>
              </a:spcAft>
              <a:buClr>
                <a:srgbClr val="79D100"/>
              </a:buClr>
              <a:buSzTx/>
              <a:buFontTx/>
              <a:buNone/>
              <a:tabLst/>
              <a:defRPr/>
            </a:pPr>
            <a:r>
              <a:rPr kumimoji="0" lang="it-IT" sz="800" b="0" i="0" u="none" strike="noStrike" kern="1200" cap="none" spc="100" normalizeH="0" baseline="0" noProof="0" dirty="0" err="1">
                <a:ln>
                  <a:noFill/>
                </a:ln>
                <a:solidFill>
                  <a:srgbClr val="D0D3D4">
                    <a:lumMod val="25000"/>
                  </a:srgbClr>
                </a:solidFill>
                <a:effectLst/>
                <a:uLnTx/>
                <a:uFillTx/>
                <a:latin typeface="Verdana" panose="020B0604030504040204" pitchFamily="34" charset="0"/>
                <a:ea typeface="Verdana" panose="020B0604030504040204" pitchFamily="34" charset="0"/>
                <a:cs typeface="Calibri" pitchFamily="34" charset="0"/>
              </a:rPr>
              <a:t>Updated</a:t>
            </a:r>
            <a:r>
              <a:rPr kumimoji="0" lang="it-IT" sz="800" b="0" i="0" u="none" strike="noStrike" kern="1200" cap="none" spc="100" normalizeH="0" baseline="0" noProof="0" dirty="0">
                <a:ln>
                  <a:noFill/>
                </a:ln>
                <a:solidFill>
                  <a:srgbClr val="D0D3D4">
                    <a:lumMod val="25000"/>
                  </a:srgbClr>
                </a:solidFill>
                <a:effectLst/>
                <a:uLnTx/>
                <a:uFillTx/>
                <a:latin typeface="Verdana" panose="020B0604030504040204" pitchFamily="34" charset="0"/>
                <a:ea typeface="Verdana" panose="020B0604030504040204" pitchFamily="34" charset="0"/>
                <a:cs typeface="Calibri" pitchFamily="34" charset="0"/>
              </a:rPr>
              <a:t> </a:t>
            </a:r>
            <a:r>
              <a:rPr kumimoji="0" lang="it-IT" sz="800" b="0" i="0" u="none" strike="noStrike" kern="1200" cap="none" spc="100" normalizeH="0" baseline="0" noProof="0" dirty="0" err="1">
                <a:ln>
                  <a:noFill/>
                </a:ln>
                <a:solidFill>
                  <a:srgbClr val="D0D3D4">
                    <a:lumMod val="25000"/>
                  </a:srgbClr>
                </a:solidFill>
                <a:effectLst/>
                <a:uLnTx/>
                <a:uFillTx/>
                <a:latin typeface="Verdana" panose="020B0604030504040204" pitchFamily="34" charset="0"/>
                <a:ea typeface="Verdana" panose="020B0604030504040204" pitchFamily="34" charset="0"/>
                <a:cs typeface="Calibri" pitchFamily="34" charset="0"/>
              </a:rPr>
              <a:t>at</a:t>
            </a:r>
            <a:r>
              <a:rPr kumimoji="0" lang="it-IT" sz="800" b="0" i="0" u="none" strike="noStrike" kern="1200" cap="none" spc="100" normalizeH="0" baseline="0" noProof="0" dirty="0">
                <a:ln>
                  <a:noFill/>
                </a:ln>
                <a:solidFill>
                  <a:srgbClr val="D0D3D4">
                    <a:lumMod val="25000"/>
                  </a:srgbClr>
                </a:solidFill>
                <a:effectLst/>
                <a:uLnTx/>
                <a:uFillTx/>
                <a:latin typeface="Verdana" panose="020B0604030504040204" pitchFamily="34" charset="0"/>
                <a:ea typeface="Verdana" panose="020B0604030504040204" pitchFamily="34" charset="0"/>
                <a:cs typeface="Calibri" pitchFamily="34" charset="0"/>
              </a:rPr>
              <a:t> 31 </a:t>
            </a:r>
            <a:r>
              <a:rPr lang="it-IT" sz="800" spc="100" dirty="0" err="1">
                <a:solidFill>
                  <a:srgbClr val="D0D3D4">
                    <a:lumMod val="25000"/>
                  </a:srgbClr>
                </a:solidFill>
                <a:latin typeface="Verdana" panose="020B0604030504040204" pitchFamily="34" charset="0"/>
                <a:ea typeface="Verdana" panose="020B0604030504040204" pitchFamily="34" charset="0"/>
                <a:cs typeface="Calibri" pitchFamily="34" charset="0"/>
              </a:rPr>
              <a:t>July</a:t>
            </a:r>
            <a:r>
              <a:rPr kumimoji="0" lang="it-IT" sz="800" b="0" i="0" u="none" strike="noStrike" kern="1200" cap="none" spc="100" normalizeH="0" baseline="0" noProof="0" dirty="0">
                <a:ln>
                  <a:noFill/>
                </a:ln>
                <a:solidFill>
                  <a:srgbClr val="D0D3D4">
                    <a:lumMod val="25000"/>
                  </a:srgbClr>
                </a:solidFill>
                <a:effectLst/>
                <a:uLnTx/>
                <a:uFillTx/>
                <a:latin typeface="Verdana" panose="020B0604030504040204" pitchFamily="34" charset="0"/>
                <a:ea typeface="Verdana" panose="020B0604030504040204" pitchFamily="34" charset="0"/>
                <a:cs typeface="Calibri" pitchFamily="34" charset="0"/>
              </a:rPr>
              <a:t> 2025</a:t>
            </a:r>
          </a:p>
        </p:txBody>
      </p:sp>
      <p:pic>
        <p:nvPicPr>
          <p:cNvPr id="3075" name="Picture 3">
            <a:extLst>
              <a:ext uri="{FF2B5EF4-FFF2-40B4-BE49-F238E27FC236}">
                <a16:creationId xmlns:a16="http://schemas.microsoft.com/office/drawing/2014/main" id="{FADA6EEC-15FA-EDAE-6478-6998EB5081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540" y="1098288"/>
            <a:ext cx="6104709"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055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54E6CB-13A0-409D-B1A3-DE5857183114}"/>
              </a:ext>
            </a:extLst>
          </p:cNvPr>
          <p:cNvSpPr>
            <a:spLocks noGrp="1"/>
          </p:cNvSpPr>
          <p:nvPr>
            <p:ph type="title"/>
          </p:nvPr>
        </p:nvSpPr>
        <p:spPr>
          <a:xfrm>
            <a:off x="479146" y="233462"/>
            <a:ext cx="8105776" cy="280887"/>
          </a:xfrm>
        </p:spPr>
        <p:txBody>
          <a:bodyPr/>
          <a:lstStyle/>
          <a:p>
            <a:r>
              <a:rPr lang="en-US" sz="2000" dirty="0"/>
              <a:t>Default Funds - Stress Test Results 2/2</a:t>
            </a:r>
          </a:p>
        </p:txBody>
      </p:sp>
      <p:sp>
        <p:nvSpPr>
          <p:cNvPr id="5" name="Rectangle 2">
            <a:extLst>
              <a:ext uri="{FF2B5EF4-FFF2-40B4-BE49-F238E27FC236}">
                <a16:creationId xmlns:a16="http://schemas.microsoft.com/office/drawing/2014/main" id="{4442A0B4-5CA4-42B0-9B62-C1DD3654AF5E}"/>
              </a:ext>
            </a:extLst>
          </p:cNvPr>
          <p:cNvSpPr txBox="1">
            <a:spLocks noChangeArrowheads="1"/>
          </p:cNvSpPr>
          <p:nvPr/>
        </p:nvSpPr>
        <p:spPr bwMode="auto">
          <a:xfrm>
            <a:off x="474752" y="843558"/>
            <a:ext cx="8105777" cy="205594"/>
          </a:xfrm>
          <a:prstGeom prst="rect">
            <a:avLst/>
          </a:prstGeom>
          <a:solidFill>
            <a:schemeClr val="tx1"/>
          </a:solidFill>
          <a:ln w="9525" algn="ctr">
            <a:noFill/>
            <a:miter lim="800000"/>
            <a:headEnd/>
            <a:tailEnd/>
          </a:ln>
        </p:spPr>
        <p:txBody>
          <a:bodyPr vert="horz" wrap="square" lIns="0" tIns="0" rIns="0" bIns="0" numCol="1" anchor="ctr" anchorCtr="0" compatLnSpc="1">
            <a:prstTxWarp prst="textNoShape">
              <a:avLst/>
            </a:prstTxWarp>
          </a:bodyPr>
          <a:lstStyle>
            <a:defPPr>
              <a:defRPr lang="de-DE"/>
            </a:defPPr>
            <a:lvl1pPr algn="ctr" eaLnBrk="0" hangingPunct="0">
              <a:defRPr sz="1200">
                <a:solidFill>
                  <a:schemeClr val="bg1"/>
                </a:solidFill>
                <a:latin typeface="Trebuchet MS" pitchFamily="34" charset="0"/>
              </a:defRPr>
            </a:lvl1pPr>
          </a:lstStyle>
          <a:p>
            <a:r>
              <a:rPr lang="en-US" sz="1100" b="1" dirty="0">
                <a:latin typeface="+mn-lt"/>
              </a:rPr>
              <a:t>Eq./</a:t>
            </a:r>
            <a:r>
              <a:rPr lang="en-US" sz="1100" b="1" dirty="0" err="1">
                <a:latin typeface="+mn-lt"/>
              </a:rPr>
              <a:t>Eq.Der</a:t>
            </a:r>
            <a:r>
              <a:rPr lang="en-US" sz="1100" b="1" dirty="0">
                <a:latin typeface="+mn-lt"/>
              </a:rPr>
              <a:t>. &amp; </a:t>
            </a:r>
            <a:r>
              <a:rPr lang="en-US" sz="1100" b="1" dirty="0" err="1">
                <a:latin typeface="+mn-lt"/>
              </a:rPr>
              <a:t>Comm.Der</a:t>
            </a:r>
            <a:r>
              <a:rPr lang="en-US" sz="1100" b="1" dirty="0">
                <a:latin typeface="+mn-lt"/>
              </a:rPr>
              <a:t>.: Historical trend</a:t>
            </a:r>
          </a:p>
        </p:txBody>
      </p:sp>
      <p:graphicFrame>
        <p:nvGraphicFramePr>
          <p:cNvPr id="2" name="Table 1">
            <a:extLst>
              <a:ext uri="{FF2B5EF4-FFF2-40B4-BE49-F238E27FC236}">
                <a16:creationId xmlns:a16="http://schemas.microsoft.com/office/drawing/2014/main" id="{A54CC366-E471-F71C-3739-28AED030D01B}"/>
              </a:ext>
            </a:extLst>
          </p:cNvPr>
          <p:cNvGraphicFramePr>
            <a:graphicFrameLocks noGrp="1"/>
          </p:cNvGraphicFramePr>
          <p:nvPr>
            <p:extLst>
              <p:ext uri="{D42A27DB-BD31-4B8C-83A1-F6EECF244321}">
                <p14:modId xmlns:p14="http://schemas.microsoft.com/office/powerpoint/2010/main" val="3471328283"/>
              </p:ext>
            </p:extLst>
          </p:nvPr>
        </p:nvGraphicFramePr>
        <p:xfrm>
          <a:off x="1732755" y="3092768"/>
          <a:ext cx="5589767" cy="1708785"/>
        </p:xfrm>
        <a:graphic>
          <a:graphicData uri="http://schemas.openxmlformats.org/drawingml/2006/table">
            <a:tbl>
              <a:tblPr/>
              <a:tblGrid>
                <a:gridCol w="2785115">
                  <a:extLst>
                    <a:ext uri="{9D8B030D-6E8A-4147-A177-3AD203B41FA5}">
                      <a16:colId xmlns:a16="http://schemas.microsoft.com/office/drawing/2014/main" val="1363965537"/>
                    </a:ext>
                  </a:extLst>
                </a:gridCol>
                <a:gridCol w="2804652">
                  <a:extLst>
                    <a:ext uri="{9D8B030D-6E8A-4147-A177-3AD203B41FA5}">
                      <a16:colId xmlns:a16="http://schemas.microsoft.com/office/drawing/2014/main" val="2450732941"/>
                    </a:ext>
                  </a:extLst>
                </a:gridCol>
              </a:tblGrid>
              <a:tr h="311041">
                <a:tc gridSpan="2">
                  <a:txBody>
                    <a:bodyPr/>
                    <a:lstStyle/>
                    <a:p>
                      <a:pPr algn="ctr" fontAlgn="ctr"/>
                      <a:r>
                        <a:rPr lang="en-US" sz="1000" b="0" i="0" u="none" strike="noStrike" dirty="0">
                          <a:solidFill>
                            <a:srgbClr val="FFFFFF"/>
                          </a:solidFill>
                          <a:effectLst/>
                          <a:latin typeface="Verdana" panose="020B0604030504040204" pitchFamily="34" charset="0"/>
                        </a:rPr>
                        <a:t>Last Stress Test Executed – ENX Legacy</a:t>
                      </a:r>
                      <a:br>
                        <a:rPr lang="en-US" sz="1000" b="0" i="0" u="none" strike="noStrike" dirty="0">
                          <a:solidFill>
                            <a:srgbClr val="FFFFFF"/>
                          </a:solidFill>
                          <a:effectLst/>
                          <a:latin typeface="Verdana" panose="020B0604030504040204" pitchFamily="34" charset="0"/>
                        </a:rPr>
                      </a:br>
                      <a:r>
                        <a:rPr lang="en-US" sz="1000" b="0" i="0" u="none" strike="noStrike" dirty="0">
                          <a:solidFill>
                            <a:srgbClr val="FFFFFF"/>
                          </a:solidFill>
                          <a:effectLst/>
                          <a:latin typeface="Verdana" panose="020B0604030504040204" pitchFamily="34" charset="0"/>
                        </a:rPr>
                        <a:t>(SLOIM Cover 2 - €/</a:t>
                      </a:r>
                      <a:r>
                        <a:rPr lang="en-US" sz="1000" b="0" i="0" u="none" strike="noStrike" dirty="0" err="1">
                          <a:solidFill>
                            <a:srgbClr val="FFFFFF"/>
                          </a:solidFill>
                          <a:effectLst/>
                          <a:latin typeface="Verdana" panose="020B0604030504040204" pitchFamily="34" charset="0"/>
                        </a:rPr>
                        <a:t>mln</a:t>
                      </a:r>
                      <a:r>
                        <a:rPr lang="en-US" sz="1000" b="0" i="0" u="none" strike="noStrike" dirty="0">
                          <a:solidFill>
                            <a:srgbClr val="FFFFFF"/>
                          </a:solidFill>
                          <a:effectLst/>
                          <a:latin typeface="Verdana" panose="020B0604030504040204" pitchFamily="34" charset="0"/>
                        </a:rPr>
                        <a:t>)</a:t>
                      </a:r>
                    </a:p>
                  </a:txBody>
                  <a:tcPr marL="9525" marR="9525" marT="9525" marB="0" anchor="ctr">
                    <a:lnL>
                      <a:noFill/>
                    </a:lnL>
                    <a:lnR>
                      <a:noFill/>
                    </a:lnR>
                    <a:lnT>
                      <a:noFill/>
                    </a:lnT>
                    <a:lnB>
                      <a:noFill/>
                    </a:lnB>
                    <a:solidFill>
                      <a:schemeClr val="tx1"/>
                    </a:solidFill>
                  </a:tcPr>
                </a:tc>
                <a:tc hMerge="1">
                  <a:txBody>
                    <a:bodyPr/>
                    <a:lstStyle/>
                    <a:p>
                      <a:pPr algn="ctr" fontAlgn="ctr"/>
                      <a:r>
                        <a:rPr lang="it-IT" sz="1000" b="0" i="0" u="none" strike="noStrike">
                          <a:solidFill>
                            <a:srgbClr val="FFFFFF"/>
                          </a:solidFill>
                          <a:effectLst/>
                          <a:latin typeface="Verdana" panose="020B0604030504040204" pitchFamily="34" charset="0"/>
                        </a:rPr>
                        <a:t> </a:t>
                      </a:r>
                    </a:p>
                  </a:txBody>
                  <a:tcPr marL="9525" marR="9525" marT="9525" marB="0" anchor="ctr">
                    <a:lnL>
                      <a:noFill/>
                    </a:lnL>
                    <a:lnR>
                      <a:noFill/>
                    </a:lnR>
                    <a:lnT>
                      <a:noFill/>
                    </a:lnT>
                    <a:lnB>
                      <a:noFill/>
                    </a:lnB>
                    <a:solidFill>
                      <a:srgbClr val="00463F"/>
                    </a:solidFill>
                  </a:tcPr>
                </a:tc>
                <a:extLst>
                  <a:ext uri="{0D108BD9-81ED-4DB2-BD59-A6C34878D82A}">
                    <a16:rowId xmlns:a16="http://schemas.microsoft.com/office/drawing/2014/main" val="3152976314"/>
                  </a:ext>
                </a:extLst>
              </a:tr>
              <a:tr h="11499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l-NL" sz="700" b="1" i="0" u="none" strike="noStrike" kern="1200" dirty="0">
                          <a:solidFill>
                            <a:srgbClr val="00463F"/>
                          </a:solidFill>
                          <a:effectLst/>
                          <a:latin typeface="Verdana" panose="020B0604030504040204" pitchFamily="34" charset="0"/>
                          <a:ea typeface="+mn-ea"/>
                          <a:cs typeface="+mn-cs"/>
                        </a:rPr>
                        <a:t>Eq. Extra Stress D. Vol./Com. P. Incr. D. Vol.</a:t>
                      </a:r>
                      <a:endParaRPr lang="it-IT" sz="700" b="1" i="0" u="none" strike="noStrike" kern="1200" dirty="0">
                        <a:solidFill>
                          <a:srgbClr val="00463F"/>
                        </a:solidFill>
                        <a:effectLst/>
                        <a:latin typeface="Verdana" panose="020B060403050404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1" i="0" u="none" strike="noStrike" kern="1200" dirty="0">
                          <a:solidFill>
                            <a:srgbClr val="00463F"/>
                          </a:solidFill>
                          <a:effectLst/>
                          <a:latin typeface="Verdana" panose="020B0604030504040204" pitchFamily="34" charset="0"/>
                          <a:ea typeface="+mn-ea"/>
                          <a:cs typeface="+mn-cs"/>
                        </a:rPr>
                        <a:t>€ 1 935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42801206"/>
                  </a:ext>
                </a:extLst>
              </a:tr>
              <a:tr h="11499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l-NL" sz="700" b="1" i="0" u="none" strike="noStrike" kern="1200" dirty="0">
                          <a:solidFill>
                            <a:srgbClr val="00463F"/>
                          </a:solidFill>
                          <a:effectLst/>
                          <a:latin typeface="Verdana" panose="020B0604030504040204" pitchFamily="34" charset="0"/>
                          <a:ea typeface="+mn-ea"/>
                          <a:cs typeface="+mn-cs"/>
                        </a:rPr>
                        <a:t>Eq. Extra Stress D. Vol./Com. P. Decr. D. Vol.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1" i="0" u="none" strike="noStrike" kern="1200" dirty="0">
                          <a:solidFill>
                            <a:srgbClr val="00463F"/>
                          </a:solidFill>
                          <a:effectLst/>
                          <a:latin typeface="Verdana" panose="020B0604030504040204" pitchFamily="34" charset="0"/>
                          <a:ea typeface="+mn-ea"/>
                          <a:cs typeface="+mn-cs"/>
                        </a:rPr>
                        <a:t>€ 1 920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30608786"/>
                  </a:ext>
                </a:extLst>
              </a:tr>
              <a:tr h="11499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err="1">
                          <a:solidFill>
                            <a:srgbClr val="00463F"/>
                          </a:solidFill>
                          <a:effectLst/>
                          <a:latin typeface="Verdana" panose="020B0604030504040204" pitchFamily="34" charset="0"/>
                          <a:ea typeface="+mn-ea"/>
                          <a:cs typeface="+mn-cs"/>
                        </a:rPr>
                        <a:t>Eq</a:t>
                      </a:r>
                      <a:r>
                        <a:rPr lang="it-IT" sz="700" b="0" i="0" u="none" strike="noStrike" kern="1200" dirty="0">
                          <a:solidFill>
                            <a:srgbClr val="00463F"/>
                          </a:solidFill>
                          <a:effectLst/>
                          <a:latin typeface="Verdana" panose="020B0604030504040204" pitchFamily="34" charset="0"/>
                          <a:ea typeface="+mn-ea"/>
                          <a:cs typeface="+mn-cs"/>
                        </a:rPr>
                        <a:t>. P. Decr. D. Vol./</a:t>
                      </a:r>
                      <a:r>
                        <a:rPr lang="it-IT" sz="700" b="0" i="0" u="none" strike="noStrike" kern="1200" dirty="0" err="1">
                          <a:solidFill>
                            <a:srgbClr val="00463F"/>
                          </a:solidFill>
                          <a:effectLst/>
                          <a:latin typeface="Verdana" panose="020B0604030504040204" pitchFamily="34" charset="0"/>
                          <a:ea typeface="+mn-ea"/>
                          <a:cs typeface="+mn-cs"/>
                        </a:rPr>
                        <a:t>Com</a:t>
                      </a:r>
                      <a:r>
                        <a:rPr lang="it-IT" sz="700" b="0" i="0" u="none" strike="noStrike" kern="1200" dirty="0">
                          <a:solidFill>
                            <a:srgbClr val="00463F"/>
                          </a:solidFill>
                          <a:effectLst/>
                          <a:latin typeface="Verdana" panose="020B0604030504040204" pitchFamily="34" charset="0"/>
                          <a:ea typeface="+mn-ea"/>
                          <a:cs typeface="+mn-cs"/>
                        </a:rPr>
                        <a:t>. P. Incr. D. Vol.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a:solidFill>
                            <a:srgbClr val="00463F"/>
                          </a:solidFill>
                          <a:effectLst/>
                          <a:latin typeface="Verdana" panose="020B0604030504040204" pitchFamily="34" charset="0"/>
                          <a:ea typeface="+mn-ea"/>
                          <a:cs typeface="+mn-cs"/>
                        </a:rPr>
                        <a:t>€ 1 911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16823551"/>
                  </a:ext>
                </a:extLst>
              </a:tr>
              <a:tr h="11499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err="1">
                          <a:solidFill>
                            <a:srgbClr val="00463F"/>
                          </a:solidFill>
                          <a:effectLst/>
                          <a:latin typeface="Verdana" panose="020B0604030504040204" pitchFamily="34" charset="0"/>
                          <a:ea typeface="+mn-ea"/>
                          <a:cs typeface="+mn-cs"/>
                        </a:rPr>
                        <a:t>Eq</a:t>
                      </a:r>
                      <a:r>
                        <a:rPr lang="it-IT" sz="700" b="0" i="0" u="none" strike="noStrike" kern="1200" dirty="0">
                          <a:solidFill>
                            <a:srgbClr val="00463F"/>
                          </a:solidFill>
                          <a:effectLst/>
                          <a:latin typeface="Verdana" panose="020B0604030504040204" pitchFamily="34" charset="0"/>
                          <a:ea typeface="+mn-ea"/>
                          <a:cs typeface="+mn-cs"/>
                        </a:rPr>
                        <a:t>. P. Decr. D. Vol./</a:t>
                      </a:r>
                      <a:r>
                        <a:rPr lang="it-IT" sz="700" b="0" i="0" u="none" strike="noStrike" kern="1200" dirty="0" err="1">
                          <a:solidFill>
                            <a:srgbClr val="00463F"/>
                          </a:solidFill>
                          <a:effectLst/>
                          <a:latin typeface="Verdana" panose="020B0604030504040204" pitchFamily="34" charset="0"/>
                          <a:ea typeface="+mn-ea"/>
                          <a:cs typeface="+mn-cs"/>
                        </a:rPr>
                        <a:t>Com</a:t>
                      </a:r>
                      <a:r>
                        <a:rPr lang="it-IT" sz="700" b="0" i="0" u="none" strike="noStrike" kern="1200" dirty="0">
                          <a:solidFill>
                            <a:srgbClr val="00463F"/>
                          </a:solidFill>
                          <a:effectLst/>
                          <a:latin typeface="Verdana" panose="020B0604030504040204" pitchFamily="34" charset="0"/>
                          <a:ea typeface="+mn-ea"/>
                          <a:cs typeface="+mn-cs"/>
                        </a:rPr>
                        <a:t>. P. Decr. D. Vol.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a:solidFill>
                            <a:srgbClr val="00463F"/>
                          </a:solidFill>
                          <a:effectLst/>
                          <a:latin typeface="Verdana" panose="020B0604030504040204" pitchFamily="34" charset="0"/>
                          <a:ea typeface="+mn-ea"/>
                          <a:cs typeface="+mn-cs"/>
                        </a:rPr>
                        <a:t>€ 1 896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1158691"/>
                  </a:ext>
                </a:extLst>
              </a:tr>
              <a:tr h="11499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t-BR" sz="700" b="0" i="0" u="none" strike="noStrike" kern="1200" dirty="0">
                          <a:solidFill>
                            <a:srgbClr val="00463F"/>
                          </a:solidFill>
                          <a:effectLst/>
                          <a:latin typeface="Verdana" panose="020B0604030504040204" pitchFamily="34" charset="0"/>
                          <a:ea typeface="+mn-ea"/>
                          <a:cs typeface="+mn-cs"/>
                        </a:rPr>
                        <a:t>Eq. P. Decr. H. Vol./Com. P. Incr. H. Vol.</a:t>
                      </a:r>
                      <a:r>
                        <a:rPr lang="it-IT" sz="700" b="0" i="0" u="none" strike="noStrike" kern="1200" dirty="0">
                          <a:solidFill>
                            <a:srgbClr val="00463F"/>
                          </a:solidFill>
                          <a:effectLst/>
                          <a:latin typeface="Verdana" panose="020B0604030504040204" pitchFamily="34" charset="0"/>
                          <a:ea typeface="+mn-ea"/>
                          <a:cs typeface="+mn-cs"/>
                        </a:rPr>
                        <a:t> </a:t>
                      </a:r>
                      <a:endParaRPr lang="nl-NL" sz="700" b="0" i="0" u="none" strike="noStrike" kern="1200" dirty="0">
                        <a:solidFill>
                          <a:srgbClr val="00463F"/>
                        </a:solidFill>
                        <a:effectLst/>
                        <a:latin typeface="Verdana" panose="020B060403050404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a:solidFill>
                            <a:srgbClr val="00463F"/>
                          </a:solidFill>
                          <a:effectLst/>
                          <a:latin typeface="Verdana" panose="020B0604030504040204" pitchFamily="34" charset="0"/>
                          <a:ea typeface="+mn-ea"/>
                          <a:cs typeface="+mn-cs"/>
                        </a:rPr>
                        <a:t>€ 1 735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59276756"/>
                  </a:ext>
                </a:extLst>
              </a:tr>
              <a:tr h="11499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t-BR" sz="700" b="0" i="0" u="none" strike="noStrike" kern="1200" dirty="0">
                          <a:solidFill>
                            <a:srgbClr val="00463F"/>
                          </a:solidFill>
                          <a:effectLst/>
                          <a:latin typeface="Verdana" panose="020B0604030504040204" pitchFamily="34" charset="0"/>
                          <a:ea typeface="+mn-ea"/>
                          <a:cs typeface="+mn-cs"/>
                        </a:rPr>
                        <a:t>Eq. P. Decr. H. Vol./Com. P. </a:t>
                      </a:r>
                      <a:r>
                        <a:rPr lang="it-IT" sz="700" b="0" i="0" u="none" strike="noStrike" kern="1200" dirty="0">
                          <a:solidFill>
                            <a:srgbClr val="00463F"/>
                          </a:solidFill>
                          <a:effectLst/>
                          <a:latin typeface="Verdana" panose="020B0604030504040204" pitchFamily="34" charset="0"/>
                          <a:ea typeface="+mn-ea"/>
                          <a:cs typeface="+mn-cs"/>
                        </a:rPr>
                        <a:t>Decr</a:t>
                      </a:r>
                      <a:r>
                        <a:rPr lang="pt-BR" sz="700" b="0" i="0" u="none" strike="noStrike" kern="1200" dirty="0">
                          <a:solidFill>
                            <a:srgbClr val="00463F"/>
                          </a:solidFill>
                          <a:effectLst/>
                          <a:latin typeface="Verdana" panose="020B0604030504040204" pitchFamily="34" charset="0"/>
                          <a:ea typeface="+mn-ea"/>
                          <a:cs typeface="+mn-cs"/>
                        </a:rPr>
                        <a:t>. H. Vol. </a:t>
                      </a:r>
                      <a:endParaRPr lang="nl-NL" sz="700" b="0" i="0" u="none" strike="noStrike" kern="1200" dirty="0">
                        <a:solidFill>
                          <a:srgbClr val="00463F"/>
                        </a:solidFill>
                        <a:effectLst/>
                        <a:latin typeface="Verdana" panose="020B060403050404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a:solidFill>
                            <a:srgbClr val="00463F"/>
                          </a:solidFill>
                          <a:effectLst/>
                          <a:latin typeface="Verdana" panose="020B0604030504040204" pitchFamily="34" charset="0"/>
                          <a:ea typeface="+mn-ea"/>
                          <a:cs typeface="+mn-cs"/>
                        </a:rPr>
                        <a:t>€ 1 720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53995479"/>
                  </a:ext>
                </a:extLst>
              </a:tr>
              <a:tr h="11499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err="1">
                          <a:solidFill>
                            <a:srgbClr val="00463F"/>
                          </a:solidFill>
                          <a:effectLst/>
                          <a:latin typeface="Verdana" panose="020B0604030504040204" pitchFamily="34" charset="0"/>
                          <a:ea typeface="+mn-ea"/>
                          <a:cs typeface="+mn-cs"/>
                        </a:rPr>
                        <a:t>Eq</a:t>
                      </a:r>
                      <a:r>
                        <a:rPr lang="it-IT" sz="700" b="0" i="0" u="none" strike="noStrike" kern="1200" dirty="0">
                          <a:solidFill>
                            <a:srgbClr val="00463F"/>
                          </a:solidFill>
                          <a:effectLst/>
                          <a:latin typeface="Verdana" panose="020B0604030504040204" pitchFamily="34" charset="0"/>
                          <a:ea typeface="+mn-ea"/>
                          <a:cs typeface="+mn-cs"/>
                        </a:rPr>
                        <a:t>. P. Incr. D. Vol./</a:t>
                      </a:r>
                      <a:r>
                        <a:rPr lang="it-IT" sz="700" b="0" i="0" u="none" strike="noStrike" kern="1200" dirty="0" err="1">
                          <a:solidFill>
                            <a:srgbClr val="00463F"/>
                          </a:solidFill>
                          <a:effectLst/>
                          <a:latin typeface="Verdana" panose="020B0604030504040204" pitchFamily="34" charset="0"/>
                          <a:ea typeface="+mn-ea"/>
                          <a:cs typeface="+mn-cs"/>
                        </a:rPr>
                        <a:t>Com</a:t>
                      </a:r>
                      <a:r>
                        <a:rPr lang="it-IT" sz="700" b="0" i="0" u="none" strike="noStrike" kern="1200" dirty="0">
                          <a:solidFill>
                            <a:srgbClr val="00463F"/>
                          </a:solidFill>
                          <a:effectLst/>
                          <a:latin typeface="Verdana" panose="020B0604030504040204" pitchFamily="34" charset="0"/>
                          <a:ea typeface="+mn-ea"/>
                          <a:cs typeface="+mn-cs"/>
                        </a:rPr>
                        <a:t>. P. </a:t>
                      </a:r>
                      <a:r>
                        <a:rPr lang="pt-BR" sz="700" b="0" i="0" u="none" strike="noStrike" kern="1200" dirty="0">
                          <a:solidFill>
                            <a:srgbClr val="00463F"/>
                          </a:solidFill>
                          <a:effectLst/>
                          <a:latin typeface="Verdana" panose="020B0604030504040204" pitchFamily="34" charset="0"/>
                          <a:ea typeface="+mn-ea"/>
                          <a:cs typeface="+mn-cs"/>
                        </a:rPr>
                        <a:t>Decr</a:t>
                      </a:r>
                      <a:r>
                        <a:rPr lang="it-IT" sz="700" b="0" i="0" u="none" strike="noStrike" kern="1200" dirty="0">
                          <a:solidFill>
                            <a:srgbClr val="00463F"/>
                          </a:solidFill>
                          <a:effectLst/>
                          <a:latin typeface="Verdana" panose="020B0604030504040204" pitchFamily="34" charset="0"/>
                          <a:ea typeface="+mn-ea"/>
                          <a:cs typeface="+mn-cs"/>
                        </a:rPr>
                        <a:t>.D. Vol.</a:t>
                      </a:r>
                      <a:r>
                        <a:rPr lang="nl-NL" sz="700" b="0" i="0" u="none" strike="noStrike" kern="1200" dirty="0">
                          <a:solidFill>
                            <a:srgbClr val="00463F"/>
                          </a:solidFill>
                          <a:effectLst/>
                          <a:latin typeface="Verdana" panose="020B0604030504040204" pitchFamily="34" charset="0"/>
                          <a:ea typeface="+mn-ea"/>
                          <a:cs typeface="+mn-cs"/>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a:solidFill>
                            <a:srgbClr val="00463F"/>
                          </a:solidFill>
                          <a:effectLst/>
                          <a:latin typeface="Verdana" panose="020B0604030504040204" pitchFamily="34" charset="0"/>
                          <a:ea typeface="+mn-ea"/>
                          <a:cs typeface="+mn-cs"/>
                        </a:rPr>
                        <a:t>€ 1 277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81851329"/>
                  </a:ext>
                </a:extLst>
              </a:tr>
              <a:tr h="11499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err="1">
                          <a:solidFill>
                            <a:srgbClr val="00463F"/>
                          </a:solidFill>
                          <a:effectLst/>
                          <a:latin typeface="Verdana" panose="020B0604030504040204" pitchFamily="34" charset="0"/>
                          <a:ea typeface="+mn-ea"/>
                          <a:cs typeface="+mn-cs"/>
                        </a:rPr>
                        <a:t>Eq</a:t>
                      </a:r>
                      <a:r>
                        <a:rPr lang="it-IT" sz="700" b="0" i="0" u="none" strike="noStrike" kern="1200" dirty="0">
                          <a:solidFill>
                            <a:srgbClr val="00463F"/>
                          </a:solidFill>
                          <a:effectLst/>
                          <a:latin typeface="Verdana" panose="020B0604030504040204" pitchFamily="34" charset="0"/>
                          <a:ea typeface="+mn-ea"/>
                          <a:cs typeface="+mn-cs"/>
                        </a:rPr>
                        <a:t>. P. Incr. D. Vol./</a:t>
                      </a:r>
                      <a:r>
                        <a:rPr lang="it-IT" sz="700" b="0" i="0" u="none" strike="noStrike" kern="1200" dirty="0" err="1">
                          <a:solidFill>
                            <a:srgbClr val="00463F"/>
                          </a:solidFill>
                          <a:effectLst/>
                          <a:latin typeface="Verdana" panose="020B0604030504040204" pitchFamily="34" charset="0"/>
                          <a:ea typeface="+mn-ea"/>
                          <a:cs typeface="+mn-cs"/>
                        </a:rPr>
                        <a:t>Com</a:t>
                      </a:r>
                      <a:r>
                        <a:rPr lang="it-IT" sz="700" b="0" i="0" u="none" strike="noStrike" kern="1200" dirty="0">
                          <a:solidFill>
                            <a:srgbClr val="00463F"/>
                          </a:solidFill>
                          <a:effectLst/>
                          <a:latin typeface="Verdana" panose="020B0604030504040204" pitchFamily="34" charset="0"/>
                          <a:ea typeface="+mn-ea"/>
                          <a:cs typeface="+mn-cs"/>
                        </a:rPr>
                        <a:t>. P. Incr. D. Vol. </a:t>
                      </a:r>
                      <a:r>
                        <a:rPr lang="pt-BR" sz="700" b="0" i="0" u="none" strike="noStrike" kern="1200" dirty="0">
                          <a:solidFill>
                            <a:srgbClr val="00463F"/>
                          </a:solidFill>
                          <a:effectLst/>
                          <a:latin typeface="Verdana" panose="020B0604030504040204" pitchFamily="34" charset="0"/>
                          <a:ea typeface="+mn-ea"/>
                          <a:cs typeface="+mn-cs"/>
                        </a:rPr>
                        <a:t> </a:t>
                      </a:r>
                      <a:endParaRPr lang="it-IT" sz="700" b="0" i="0" u="none" strike="noStrike" kern="1200" dirty="0">
                        <a:solidFill>
                          <a:srgbClr val="00463F"/>
                        </a:solidFill>
                        <a:effectLst/>
                        <a:latin typeface="Verdana" panose="020B060403050404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a:solidFill>
                            <a:srgbClr val="00463F"/>
                          </a:solidFill>
                          <a:effectLst/>
                          <a:latin typeface="Verdana" panose="020B0604030504040204" pitchFamily="34" charset="0"/>
                          <a:ea typeface="+mn-ea"/>
                          <a:cs typeface="+mn-cs"/>
                        </a:rPr>
                        <a:t>€ 1 277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3240845102"/>
                  </a:ext>
                </a:extLst>
              </a:tr>
              <a:tr h="11499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t-BR" sz="700" b="0" i="0" u="none" strike="noStrike" kern="1200" dirty="0">
                          <a:solidFill>
                            <a:srgbClr val="00463F"/>
                          </a:solidFill>
                          <a:effectLst/>
                          <a:latin typeface="Verdana" panose="020B0604030504040204" pitchFamily="34" charset="0"/>
                          <a:ea typeface="+mn-ea"/>
                          <a:cs typeface="+mn-cs"/>
                        </a:rPr>
                        <a:t>Eq. P. Incr. H. Vol./Com. P. Decr. H. Vol.</a:t>
                      </a:r>
                      <a:r>
                        <a:rPr lang="it-IT" sz="700" b="0" i="0" u="none" strike="noStrike" kern="1200" dirty="0">
                          <a:solidFill>
                            <a:srgbClr val="00463F"/>
                          </a:solidFill>
                          <a:effectLst/>
                          <a:latin typeface="Verdana" panose="020B0604030504040204" pitchFamily="34" charset="0"/>
                          <a:ea typeface="+mn-ea"/>
                          <a:cs typeface="+mn-cs"/>
                        </a:rPr>
                        <a:t> </a:t>
                      </a:r>
                      <a:endParaRPr lang="nl-NL" sz="700" b="0" i="0" u="none" strike="noStrike" kern="1200" dirty="0">
                        <a:solidFill>
                          <a:srgbClr val="00463F"/>
                        </a:solidFill>
                        <a:effectLst/>
                        <a:latin typeface="Verdana" panose="020B060403050404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a:solidFill>
                            <a:srgbClr val="00463F"/>
                          </a:solidFill>
                          <a:effectLst/>
                          <a:latin typeface="Verdana" panose="020B0604030504040204" pitchFamily="34" charset="0"/>
                          <a:ea typeface="+mn-ea"/>
                          <a:cs typeface="+mn-cs"/>
                        </a:rPr>
                        <a:t>€ 1 276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663394959"/>
                  </a:ext>
                </a:extLst>
              </a:tr>
              <a:tr h="11499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t-BR" sz="700" b="0" i="0" u="none" strike="noStrike" kern="1200" dirty="0">
                          <a:solidFill>
                            <a:srgbClr val="00463F"/>
                          </a:solidFill>
                          <a:effectLst/>
                          <a:latin typeface="Verdana" panose="020B0604030504040204" pitchFamily="34" charset="0"/>
                          <a:ea typeface="+mn-ea"/>
                          <a:cs typeface="+mn-cs"/>
                        </a:rPr>
                        <a:t>Eq. P. Incr. H. Vol./Com. P. Incr. H. Vol.</a:t>
                      </a:r>
                      <a:r>
                        <a:rPr lang="it-IT" sz="700" b="0" i="0" u="none" strike="noStrike" kern="1200" dirty="0">
                          <a:solidFill>
                            <a:srgbClr val="00463F"/>
                          </a:solidFill>
                          <a:effectLst/>
                          <a:latin typeface="Verdana" panose="020B0604030504040204" pitchFamily="34" charset="0"/>
                          <a:ea typeface="+mn-ea"/>
                          <a:cs typeface="+mn-cs"/>
                        </a:rPr>
                        <a:t> </a:t>
                      </a:r>
                      <a:endParaRPr lang="nl-NL" sz="700" b="0" i="0" u="none" strike="noStrike" kern="1200" dirty="0">
                        <a:solidFill>
                          <a:srgbClr val="00463F"/>
                        </a:solidFill>
                        <a:effectLst/>
                        <a:latin typeface="Verdana" panose="020B060403050404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a:solidFill>
                            <a:srgbClr val="00463F"/>
                          </a:solidFill>
                          <a:effectLst/>
                          <a:latin typeface="Verdana" panose="020B0604030504040204" pitchFamily="34" charset="0"/>
                          <a:ea typeface="+mn-ea"/>
                          <a:cs typeface="+mn-cs"/>
                        </a:rPr>
                        <a:t>€ 1 276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265687315"/>
                  </a:ext>
                </a:extLst>
              </a:tr>
              <a:tr h="11499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err="1">
                          <a:solidFill>
                            <a:srgbClr val="00463F"/>
                          </a:solidFill>
                          <a:effectLst/>
                          <a:latin typeface="Verdana" panose="020B0604030504040204" pitchFamily="34" charset="0"/>
                          <a:ea typeface="+mn-ea"/>
                          <a:cs typeface="+mn-cs"/>
                        </a:rPr>
                        <a:t>Eq</a:t>
                      </a:r>
                      <a:r>
                        <a:rPr lang="it-IT" sz="700" b="0" i="0" u="none" strike="noStrike" kern="1200" dirty="0">
                          <a:solidFill>
                            <a:srgbClr val="00463F"/>
                          </a:solidFill>
                          <a:effectLst/>
                          <a:latin typeface="Verdana" panose="020B0604030504040204" pitchFamily="34" charset="0"/>
                          <a:ea typeface="+mn-ea"/>
                          <a:cs typeface="+mn-cs"/>
                        </a:rPr>
                        <a:t>. Real life D. Vol./</a:t>
                      </a:r>
                      <a:r>
                        <a:rPr lang="it-IT" sz="700" b="0" i="0" u="none" strike="noStrike" kern="1200" dirty="0" err="1">
                          <a:solidFill>
                            <a:srgbClr val="00463F"/>
                          </a:solidFill>
                          <a:effectLst/>
                          <a:latin typeface="Verdana" panose="020B0604030504040204" pitchFamily="34" charset="0"/>
                          <a:ea typeface="+mn-ea"/>
                          <a:cs typeface="+mn-cs"/>
                        </a:rPr>
                        <a:t>Com</a:t>
                      </a:r>
                      <a:r>
                        <a:rPr lang="it-IT" sz="700" b="0" i="0" u="none" strike="noStrike" kern="1200" dirty="0">
                          <a:solidFill>
                            <a:srgbClr val="00463F"/>
                          </a:solidFill>
                          <a:effectLst/>
                          <a:latin typeface="Verdana" panose="020B0604030504040204" pitchFamily="34" charset="0"/>
                          <a:ea typeface="+mn-ea"/>
                          <a:cs typeface="+mn-cs"/>
                        </a:rPr>
                        <a:t>. Real life D. Vol.</a:t>
                      </a:r>
                      <a:r>
                        <a:rPr lang="nl-NL" sz="700" b="0" i="0" u="none" strike="noStrike" kern="1200" dirty="0">
                          <a:solidFill>
                            <a:srgbClr val="00463F"/>
                          </a:solidFill>
                          <a:effectLst/>
                          <a:latin typeface="Verdana" panose="020B0604030504040204" pitchFamily="34" charset="0"/>
                          <a:ea typeface="+mn-ea"/>
                          <a:cs typeface="+mn-cs"/>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a:solidFill>
                            <a:srgbClr val="00463F"/>
                          </a:solidFill>
                          <a:effectLst/>
                          <a:latin typeface="Verdana" panose="020B0604030504040204" pitchFamily="34" charset="0"/>
                          <a:ea typeface="+mn-ea"/>
                          <a:cs typeface="+mn-cs"/>
                        </a:rPr>
                        <a:t>€ 1 091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3085203386"/>
                  </a:ext>
                </a:extLst>
              </a:tr>
              <a:tr h="11499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err="1">
                          <a:solidFill>
                            <a:srgbClr val="00463F"/>
                          </a:solidFill>
                          <a:effectLst/>
                          <a:latin typeface="Verdana" panose="020B0604030504040204" pitchFamily="34" charset="0"/>
                          <a:ea typeface="+mn-ea"/>
                          <a:cs typeface="+mn-cs"/>
                        </a:rPr>
                        <a:t>Eq</a:t>
                      </a:r>
                      <a:r>
                        <a:rPr lang="it-IT" sz="700" b="0" i="0" u="none" strike="noStrike" kern="1200" dirty="0">
                          <a:solidFill>
                            <a:srgbClr val="00463F"/>
                          </a:solidFill>
                          <a:effectLst/>
                          <a:latin typeface="Verdana" panose="020B0604030504040204" pitchFamily="34" charset="0"/>
                          <a:ea typeface="+mn-ea"/>
                          <a:cs typeface="+mn-cs"/>
                        </a:rPr>
                        <a:t>. Real life H. Vol./</a:t>
                      </a:r>
                      <a:r>
                        <a:rPr lang="it-IT" sz="700" b="0" i="0" u="none" strike="noStrike" kern="1200" dirty="0" err="1">
                          <a:solidFill>
                            <a:srgbClr val="00463F"/>
                          </a:solidFill>
                          <a:effectLst/>
                          <a:latin typeface="Verdana" panose="020B0604030504040204" pitchFamily="34" charset="0"/>
                          <a:ea typeface="+mn-ea"/>
                          <a:cs typeface="+mn-cs"/>
                        </a:rPr>
                        <a:t>Com</a:t>
                      </a:r>
                      <a:r>
                        <a:rPr lang="it-IT" sz="700" b="0" i="0" u="none" strike="noStrike" kern="1200" dirty="0">
                          <a:solidFill>
                            <a:srgbClr val="00463F"/>
                          </a:solidFill>
                          <a:effectLst/>
                          <a:latin typeface="Verdana" panose="020B0604030504040204" pitchFamily="34" charset="0"/>
                          <a:ea typeface="+mn-ea"/>
                          <a:cs typeface="+mn-cs"/>
                        </a:rPr>
                        <a:t>. Real life H. Vol. </a:t>
                      </a:r>
                      <a:endParaRPr lang="nl-NL" sz="700" b="0" i="0" u="none" strike="noStrike" kern="1200" dirty="0">
                        <a:solidFill>
                          <a:srgbClr val="00463F"/>
                        </a:solidFill>
                        <a:effectLst/>
                        <a:latin typeface="Verdana" panose="020B060403050404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700" b="0" i="0" u="none" strike="noStrike" kern="1200" dirty="0">
                          <a:solidFill>
                            <a:srgbClr val="00463F"/>
                          </a:solidFill>
                          <a:effectLst/>
                          <a:latin typeface="Verdana" panose="020B0604030504040204" pitchFamily="34" charset="0"/>
                          <a:ea typeface="+mn-ea"/>
                          <a:cs typeface="+mn-cs"/>
                        </a:rPr>
                        <a:t>€    915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391771"/>
                  </a:ext>
                </a:extLst>
              </a:tr>
            </a:tbl>
          </a:graphicData>
        </a:graphic>
      </p:graphicFrame>
      <p:sp>
        <p:nvSpPr>
          <p:cNvPr id="6" name="TextBox 5">
            <a:extLst>
              <a:ext uri="{FF2B5EF4-FFF2-40B4-BE49-F238E27FC236}">
                <a16:creationId xmlns:a16="http://schemas.microsoft.com/office/drawing/2014/main" id="{D6C8F09A-1A94-2B5E-10D0-C97D6CAC8103}"/>
              </a:ext>
            </a:extLst>
          </p:cNvPr>
          <p:cNvSpPr txBox="1"/>
          <p:nvPr/>
        </p:nvSpPr>
        <p:spPr>
          <a:xfrm>
            <a:off x="1516941" y="4910038"/>
            <a:ext cx="6495985" cy="153888"/>
          </a:xfrm>
          <a:prstGeom prst="rect">
            <a:avLst/>
          </a:prstGeom>
          <a:noFill/>
        </p:spPr>
        <p:txBody>
          <a:bodyPr wrap="square" lIns="0" tIns="0" rIns="0" bIns="0" rtlCol="0">
            <a:spAutoFit/>
          </a:bodyPr>
          <a:lstStyle/>
          <a:p>
            <a:pPr marR="0" algn="ctr" rtl="0"/>
            <a:r>
              <a:rPr lang="en-US" sz="500" b="0" i="0" u="none" strike="noStrike" baseline="0" dirty="0">
                <a:solidFill>
                  <a:schemeClr val="bg2">
                    <a:lumMod val="50000"/>
                  </a:schemeClr>
                </a:solidFill>
                <a:latin typeface="+mn-lt"/>
                <a:cs typeface="Times New Roman" panose="02020603050405020304" pitchFamily="18" charset="0"/>
              </a:rPr>
              <a:t>ENXC participants who wish to know whether they fall under SLOIM Cover 2 may gather this information upon request to ENXC Risk Dept.</a:t>
            </a:r>
          </a:p>
          <a:p>
            <a:pPr marR="0" algn="ctr" rtl="0"/>
            <a:r>
              <a:rPr lang="en-US" sz="500" dirty="0">
                <a:solidFill>
                  <a:schemeClr val="bg2">
                    <a:lumMod val="50000"/>
                  </a:schemeClr>
                </a:solidFill>
                <a:latin typeface="+mn-lt"/>
                <a:cs typeface="Times New Roman" panose="02020603050405020304" pitchFamily="18" charset="0"/>
              </a:rPr>
              <a:t>Stress Test Reports are available upon request to ENXC Risk Dept.</a:t>
            </a:r>
            <a:endParaRPr lang="en-US" sz="500" b="0" i="0" u="none" strike="noStrike" baseline="0" dirty="0">
              <a:solidFill>
                <a:schemeClr val="bg2">
                  <a:lumMod val="50000"/>
                </a:schemeClr>
              </a:solidFill>
              <a:latin typeface="+mn-lt"/>
              <a:cs typeface="Times New Roman" panose="02020603050405020304" pitchFamily="18" charset="0"/>
            </a:endParaRPr>
          </a:p>
        </p:txBody>
      </p:sp>
      <p:sp>
        <p:nvSpPr>
          <p:cNvPr id="14" name="TextBox 13">
            <a:extLst>
              <a:ext uri="{FF2B5EF4-FFF2-40B4-BE49-F238E27FC236}">
                <a16:creationId xmlns:a16="http://schemas.microsoft.com/office/drawing/2014/main" id="{47BBB86A-EDEF-F025-4293-E082D78FFE06}"/>
              </a:ext>
            </a:extLst>
          </p:cNvPr>
          <p:cNvSpPr txBox="1"/>
          <p:nvPr/>
        </p:nvSpPr>
        <p:spPr>
          <a:xfrm>
            <a:off x="406000" y="517455"/>
            <a:ext cx="4572000" cy="21544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ts val="0"/>
              </a:spcAft>
              <a:buClr>
                <a:srgbClr val="79D100"/>
              </a:buClr>
              <a:buSzTx/>
              <a:buFontTx/>
              <a:buNone/>
              <a:tabLst/>
              <a:defRPr/>
            </a:pPr>
            <a:r>
              <a:rPr kumimoji="0" lang="it-IT" sz="800" b="0" i="0" u="none" strike="noStrike" kern="1200" cap="none" spc="100" normalizeH="0" baseline="0" noProof="0" dirty="0" err="1">
                <a:ln>
                  <a:noFill/>
                </a:ln>
                <a:solidFill>
                  <a:srgbClr val="D0D3D4">
                    <a:lumMod val="25000"/>
                  </a:srgbClr>
                </a:solidFill>
                <a:effectLst/>
                <a:uLnTx/>
                <a:uFillTx/>
                <a:latin typeface="Verdana" panose="020B0604030504040204" pitchFamily="34" charset="0"/>
                <a:ea typeface="Verdana" panose="020B0604030504040204" pitchFamily="34" charset="0"/>
                <a:cs typeface="Calibri" pitchFamily="34" charset="0"/>
              </a:rPr>
              <a:t>Updated</a:t>
            </a:r>
            <a:r>
              <a:rPr kumimoji="0" lang="it-IT" sz="800" b="0" i="0" u="none" strike="noStrike" kern="1200" cap="none" spc="100" normalizeH="0" baseline="0" noProof="0" dirty="0">
                <a:ln>
                  <a:noFill/>
                </a:ln>
                <a:solidFill>
                  <a:srgbClr val="D0D3D4">
                    <a:lumMod val="25000"/>
                  </a:srgbClr>
                </a:solidFill>
                <a:effectLst/>
                <a:uLnTx/>
                <a:uFillTx/>
                <a:latin typeface="Verdana" panose="020B0604030504040204" pitchFamily="34" charset="0"/>
                <a:ea typeface="Verdana" panose="020B0604030504040204" pitchFamily="34" charset="0"/>
                <a:cs typeface="Calibri" pitchFamily="34" charset="0"/>
              </a:rPr>
              <a:t> </a:t>
            </a:r>
            <a:r>
              <a:rPr kumimoji="0" lang="it-IT" sz="800" b="0" i="0" u="none" strike="noStrike" kern="1200" cap="none" spc="100" normalizeH="0" baseline="0" noProof="0" dirty="0" err="1">
                <a:ln>
                  <a:noFill/>
                </a:ln>
                <a:solidFill>
                  <a:srgbClr val="D0D3D4">
                    <a:lumMod val="25000"/>
                  </a:srgbClr>
                </a:solidFill>
                <a:effectLst/>
                <a:uLnTx/>
                <a:uFillTx/>
                <a:latin typeface="Verdana" panose="020B0604030504040204" pitchFamily="34" charset="0"/>
                <a:ea typeface="Verdana" panose="020B0604030504040204" pitchFamily="34" charset="0"/>
                <a:cs typeface="Calibri" pitchFamily="34" charset="0"/>
              </a:rPr>
              <a:t>at</a:t>
            </a:r>
            <a:r>
              <a:rPr kumimoji="0" lang="it-IT" sz="800" b="0" i="0" u="none" strike="noStrike" kern="1200" cap="none" spc="100" normalizeH="0" baseline="0" noProof="0" dirty="0">
                <a:ln>
                  <a:noFill/>
                </a:ln>
                <a:solidFill>
                  <a:srgbClr val="D0D3D4">
                    <a:lumMod val="25000"/>
                  </a:srgbClr>
                </a:solidFill>
                <a:effectLst/>
                <a:uLnTx/>
                <a:uFillTx/>
                <a:latin typeface="Verdana" panose="020B0604030504040204" pitchFamily="34" charset="0"/>
                <a:ea typeface="Verdana" panose="020B0604030504040204" pitchFamily="34" charset="0"/>
                <a:cs typeface="Calibri" pitchFamily="34" charset="0"/>
              </a:rPr>
              <a:t> 31 </a:t>
            </a:r>
            <a:r>
              <a:rPr lang="it-IT" sz="800" spc="100" dirty="0" err="1">
                <a:solidFill>
                  <a:srgbClr val="D0D3D4">
                    <a:lumMod val="25000"/>
                  </a:srgbClr>
                </a:solidFill>
                <a:latin typeface="Verdana" panose="020B0604030504040204" pitchFamily="34" charset="0"/>
                <a:ea typeface="Verdana" panose="020B0604030504040204" pitchFamily="34" charset="0"/>
                <a:cs typeface="Calibri" pitchFamily="34" charset="0"/>
              </a:rPr>
              <a:t>July</a:t>
            </a:r>
            <a:r>
              <a:rPr kumimoji="0" lang="it-IT" sz="800" b="0" i="0" u="none" strike="noStrike" kern="1200" cap="none" spc="100" normalizeH="0" baseline="0" noProof="0" dirty="0">
                <a:ln>
                  <a:noFill/>
                </a:ln>
                <a:solidFill>
                  <a:srgbClr val="D0D3D4">
                    <a:lumMod val="25000"/>
                  </a:srgbClr>
                </a:solidFill>
                <a:effectLst/>
                <a:uLnTx/>
                <a:uFillTx/>
                <a:latin typeface="Verdana" panose="020B0604030504040204" pitchFamily="34" charset="0"/>
                <a:ea typeface="Verdana" panose="020B0604030504040204" pitchFamily="34" charset="0"/>
                <a:cs typeface="Calibri" pitchFamily="34" charset="0"/>
              </a:rPr>
              <a:t> 2025</a:t>
            </a:r>
          </a:p>
        </p:txBody>
      </p:sp>
      <p:pic>
        <p:nvPicPr>
          <p:cNvPr id="7" name="Picture 6">
            <a:extLst>
              <a:ext uri="{FF2B5EF4-FFF2-40B4-BE49-F238E27FC236}">
                <a16:creationId xmlns:a16="http://schemas.microsoft.com/office/drawing/2014/main" id="{436463AA-1057-495D-41E4-04B364A43CCC}"/>
              </a:ext>
            </a:extLst>
          </p:cNvPr>
          <p:cNvPicPr>
            <a:picLocks noChangeAspect="1"/>
          </p:cNvPicPr>
          <p:nvPr/>
        </p:nvPicPr>
        <p:blipFill rotWithShape="1">
          <a:blip r:embed="rId3"/>
          <a:srcRect l="-3050" r="156"/>
          <a:stretch>
            <a:fillRect/>
          </a:stretch>
        </p:blipFill>
        <p:spPr>
          <a:xfrm>
            <a:off x="1516942" y="1049152"/>
            <a:ext cx="5829256" cy="1763389"/>
          </a:xfrm>
          <a:prstGeom prst="rect">
            <a:avLst/>
          </a:prstGeom>
        </p:spPr>
      </p:pic>
      <p:sp>
        <p:nvSpPr>
          <p:cNvPr id="4" name="TextBox 3">
            <a:extLst>
              <a:ext uri="{FF2B5EF4-FFF2-40B4-BE49-F238E27FC236}">
                <a16:creationId xmlns:a16="http://schemas.microsoft.com/office/drawing/2014/main" id="{AC857949-F50B-6668-E49C-ECB76C56918B}"/>
              </a:ext>
            </a:extLst>
          </p:cNvPr>
          <p:cNvSpPr txBox="1"/>
          <p:nvPr/>
        </p:nvSpPr>
        <p:spPr>
          <a:xfrm>
            <a:off x="1685747" y="2830396"/>
            <a:ext cx="5683785" cy="153888"/>
          </a:xfrm>
          <a:prstGeom prst="rect">
            <a:avLst/>
          </a:prstGeom>
          <a:noFill/>
        </p:spPr>
        <p:txBody>
          <a:bodyPr wrap="square" lIns="0" tIns="0" rIns="0" bIns="0" rtlCol="0">
            <a:spAutoFit/>
          </a:bodyPr>
          <a:lstStyle/>
          <a:p>
            <a:pPr marR="0" algn="ctr" rtl="0"/>
            <a:r>
              <a:rPr lang="en-US" sz="500" b="0" i="0" u="none" strike="noStrike" baseline="0" dirty="0">
                <a:solidFill>
                  <a:schemeClr val="bg2">
                    <a:lumMod val="50000"/>
                  </a:schemeClr>
                </a:solidFill>
                <a:latin typeface="+mn-lt"/>
                <a:cs typeface="Times New Roman" panose="02020603050405020304" pitchFamily="18" charset="0"/>
              </a:rPr>
              <a:t>* For the month of July, the total Default Fund (DF) is calculated as the sum of the DF BITA and DF LEGACY (Cover 2 + Cover 2).Starting from August 1st, the DF has been aligned with the SLOIM methodology (single Cover 2), resulting in a corresponding reduction in the overall amount.</a:t>
            </a:r>
          </a:p>
        </p:txBody>
      </p:sp>
    </p:spTree>
    <p:extLst>
      <p:ext uri="{BB962C8B-B14F-4D97-AF65-F5344CB8AC3E}">
        <p14:creationId xmlns:p14="http://schemas.microsoft.com/office/powerpoint/2010/main" val="3109953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9">
            <a:extLst>
              <a:ext uri="{FF2B5EF4-FFF2-40B4-BE49-F238E27FC236}">
                <a16:creationId xmlns:a16="http://schemas.microsoft.com/office/drawing/2014/main" id="{6F4C372D-3C12-433F-CF55-09217AA847DC}"/>
              </a:ext>
            </a:extLst>
          </p:cNvPr>
          <p:cNvGraphicFramePr>
            <a:graphicFrameLocks noGrp="1"/>
          </p:cNvGraphicFramePr>
          <p:nvPr>
            <p:extLst>
              <p:ext uri="{D42A27DB-BD31-4B8C-83A1-F6EECF244321}">
                <p14:modId xmlns:p14="http://schemas.microsoft.com/office/powerpoint/2010/main" val="1727479257"/>
              </p:ext>
            </p:extLst>
          </p:nvPr>
        </p:nvGraphicFramePr>
        <p:xfrm>
          <a:off x="350857" y="4513223"/>
          <a:ext cx="8458746" cy="213360"/>
        </p:xfrm>
        <a:graphic>
          <a:graphicData uri="http://schemas.openxmlformats.org/drawingml/2006/table">
            <a:tbl>
              <a:tblPr firstRow="1" bandRow="1">
                <a:tableStyleId>{073A0DAA-6AF3-43AB-8588-CEC1D06C72B9}</a:tableStyleId>
              </a:tblPr>
              <a:tblGrid>
                <a:gridCol w="2495582">
                  <a:extLst>
                    <a:ext uri="{9D8B030D-6E8A-4147-A177-3AD203B41FA5}">
                      <a16:colId xmlns:a16="http://schemas.microsoft.com/office/drawing/2014/main" val="2186953428"/>
                    </a:ext>
                  </a:extLst>
                </a:gridCol>
                <a:gridCol w="2993922">
                  <a:extLst>
                    <a:ext uri="{9D8B030D-6E8A-4147-A177-3AD203B41FA5}">
                      <a16:colId xmlns:a16="http://schemas.microsoft.com/office/drawing/2014/main" val="3879081539"/>
                    </a:ext>
                  </a:extLst>
                </a:gridCol>
                <a:gridCol w="2969242">
                  <a:extLst>
                    <a:ext uri="{9D8B030D-6E8A-4147-A177-3AD203B41FA5}">
                      <a16:colId xmlns:a16="http://schemas.microsoft.com/office/drawing/2014/main" val="3425961115"/>
                    </a:ext>
                  </a:extLst>
                </a:gridCol>
              </a:tblGrid>
              <a:tr h="209763">
                <a:tc>
                  <a:txBody>
                    <a:bodyPr/>
                    <a:lstStyle/>
                    <a:p>
                      <a:pPr algn="ctr"/>
                      <a:r>
                        <a:rPr lang="it-IT" sz="800" dirty="0"/>
                        <a:t>DF (€ mln)</a:t>
                      </a:r>
                      <a:endParaRPr lang="en-GB" sz="800" dirty="0"/>
                    </a:p>
                  </a:txBody>
                  <a:tcPr anchor="ctr"/>
                </a:tc>
                <a:tc>
                  <a:txBody>
                    <a:bodyPr/>
                    <a:lstStyle/>
                    <a:p>
                      <a:pPr algn="ctr">
                        <a:defRPr sz="900">
                          <a:solidFill>
                            <a:srgbClr val="FFFFFF"/>
                          </a:solidFill>
                        </a:defRPr>
                      </a:pPr>
                      <a:r>
                        <a:rPr lang="it-IT" sz="800" dirty="0"/>
                        <a:t>2 100</a:t>
                      </a:r>
                      <a:endParaRPr sz="800" dirty="0"/>
                    </a:p>
                  </a:txBody>
                  <a:tcPr anchor="ctr"/>
                </a:tc>
                <a:tc>
                  <a:txBody>
                    <a:bodyPr/>
                    <a:lstStyle/>
                    <a:p>
                      <a:pPr algn="ctr">
                        <a:defRPr sz="900">
                          <a:solidFill>
                            <a:srgbClr val="FFFFFF"/>
                          </a:solidFill>
                        </a:defRPr>
                      </a:pPr>
                      <a:r>
                        <a:rPr lang="it-IT" sz="800" dirty="0"/>
                        <a:t>1 600</a:t>
                      </a:r>
                      <a:endParaRPr sz="800" dirty="0"/>
                    </a:p>
                  </a:txBody>
                  <a:tcPr anchor="ctr"/>
                </a:tc>
                <a:extLst>
                  <a:ext uri="{0D108BD9-81ED-4DB2-BD59-A6C34878D82A}">
                    <a16:rowId xmlns:a16="http://schemas.microsoft.com/office/drawing/2014/main" val="1511182681"/>
                  </a:ext>
                </a:extLst>
              </a:tr>
            </a:tbl>
          </a:graphicData>
        </a:graphic>
      </p:graphicFrame>
      <p:sp>
        <p:nvSpPr>
          <p:cNvPr id="2" name="Text Placeholder 1">
            <a:extLst>
              <a:ext uri="{FF2B5EF4-FFF2-40B4-BE49-F238E27FC236}">
                <a16:creationId xmlns:a16="http://schemas.microsoft.com/office/drawing/2014/main" id="{D82A5E09-D576-4E3C-A5D3-93EDBC1BDC77}"/>
              </a:ext>
            </a:extLst>
          </p:cNvPr>
          <p:cNvSpPr>
            <a:spLocks noGrp="1"/>
          </p:cNvSpPr>
          <p:nvPr>
            <p:ph type="body" sz="quarter" idx="36"/>
          </p:nvPr>
        </p:nvSpPr>
        <p:spPr/>
        <p:txBody>
          <a:bodyPr/>
          <a:lstStyle/>
          <a:p>
            <a:r>
              <a:rPr lang="it-IT" dirty="0" err="1"/>
              <a:t>Updated</a:t>
            </a:r>
            <a:r>
              <a:rPr lang="it-IT" dirty="0"/>
              <a:t> </a:t>
            </a:r>
            <a:r>
              <a:rPr lang="it-IT" dirty="0" err="1"/>
              <a:t>at</a:t>
            </a:r>
            <a:r>
              <a:rPr lang="it-IT" dirty="0"/>
              <a:t> 20 June 2025</a:t>
            </a:r>
            <a:endParaRPr dirty="0"/>
          </a:p>
        </p:txBody>
      </p:sp>
      <p:sp>
        <p:nvSpPr>
          <p:cNvPr id="3" name="Title 2">
            <a:extLst>
              <a:ext uri="{FF2B5EF4-FFF2-40B4-BE49-F238E27FC236}">
                <a16:creationId xmlns:a16="http://schemas.microsoft.com/office/drawing/2014/main" id="{4B0CFCE5-6385-4C2D-8B70-33D0C6E1152A}"/>
              </a:ext>
            </a:extLst>
          </p:cNvPr>
          <p:cNvSpPr>
            <a:spLocks noGrp="1"/>
          </p:cNvSpPr>
          <p:nvPr>
            <p:ph type="title"/>
          </p:nvPr>
        </p:nvSpPr>
        <p:spPr/>
        <p:txBody>
          <a:bodyPr/>
          <a:lstStyle/>
          <a:p>
            <a:r>
              <a:rPr dirty="0"/>
              <a:t>Reverse Stress Test</a:t>
            </a:r>
          </a:p>
        </p:txBody>
      </p:sp>
      <p:sp>
        <p:nvSpPr>
          <p:cNvPr id="5" name="Text Placeholder 4">
            <a:extLst>
              <a:ext uri="{FF2B5EF4-FFF2-40B4-BE49-F238E27FC236}">
                <a16:creationId xmlns:a16="http://schemas.microsoft.com/office/drawing/2014/main" id="{3FAB959F-E4B2-4EFD-824D-62CF837120A3}"/>
              </a:ext>
            </a:extLst>
          </p:cNvPr>
          <p:cNvSpPr>
            <a:spLocks noGrp="1"/>
          </p:cNvSpPr>
          <p:nvPr>
            <p:ph type="body" sz="quarter" idx="45"/>
          </p:nvPr>
        </p:nvSpPr>
        <p:spPr>
          <a:xfrm>
            <a:off x="2466266" y="4896277"/>
            <a:ext cx="4409598" cy="213359"/>
          </a:xfrm>
        </p:spPr>
        <p:txBody>
          <a:bodyPr/>
          <a:lstStyle/>
          <a:p>
            <a:pPr>
              <a:spcAft>
                <a:spcPts val="0"/>
              </a:spcAft>
            </a:pPr>
            <a:r>
              <a:rPr dirty="0">
                <a:solidFill>
                  <a:schemeClr val="bg1"/>
                </a:solidFill>
              </a:rPr>
              <a:t>No evidence of any inappropriateness of </a:t>
            </a:r>
            <a:r>
              <a:rPr lang="en-GB" dirty="0">
                <a:solidFill>
                  <a:schemeClr val="bg1"/>
                </a:solidFill>
              </a:rPr>
              <a:t>ENXC</a:t>
            </a:r>
            <a:r>
              <a:rPr dirty="0">
                <a:solidFill>
                  <a:schemeClr val="bg1"/>
                </a:solidFill>
              </a:rPr>
              <a:t> models used for stress testing</a:t>
            </a:r>
            <a:endParaRPr lang="en-GB" dirty="0">
              <a:solidFill>
                <a:schemeClr val="bg1"/>
              </a:solidFill>
            </a:endParaRPr>
          </a:p>
        </p:txBody>
      </p:sp>
      <p:graphicFrame>
        <p:nvGraphicFramePr>
          <p:cNvPr id="8" name="Table 11">
            <a:extLst>
              <a:ext uri="{FF2B5EF4-FFF2-40B4-BE49-F238E27FC236}">
                <a16:creationId xmlns:a16="http://schemas.microsoft.com/office/drawing/2014/main" id="{A7F7DD48-EF4A-4F68-BACA-2F3C76E8E15C}"/>
              </a:ext>
            </a:extLst>
          </p:cNvPr>
          <p:cNvGraphicFramePr>
            <a:graphicFrameLocks noGrp="1"/>
          </p:cNvGraphicFramePr>
          <p:nvPr/>
        </p:nvGraphicFramePr>
        <p:xfrm>
          <a:off x="360533" y="993974"/>
          <a:ext cx="4211467" cy="1009636"/>
        </p:xfrm>
        <a:graphic>
          <a:graphicData uri="http://schemas.openxmlformats.org/drawingml/2006/table">
            <a:tbl>
              <a:tblPr firstRow="1" bandRow="1">
                <a:tableStyleId>{073A0DAA-6AF3-43AB-8588-CEC1D06C72B9}</a:tableStyleId>
              </a:tblPr>
              <a:tblGrid>
                <a:gridCol w="853236">
                  <a:extLst>
                    <a:ext uri="{9D8B030D-6E8A-4147-A177-3AD203B41FA5}">
                      <a16:colId xmlns:a16="http://schemas.microsoft.com/office/drawing/2014/main" val="145668569"/>
                    </a:ext>
                  </a:extLst>
                </a:gridCol>
                <a:gridCol w="853236">
                  <a:extLst>
                    <a:ext uri="{9D8B030D-6E8A-4147-A177-3AD203B41FA5}">
                      <a16:colId xmlns:a16="http://schemas.microsoft.com/office/drawing/2014/main" val="2176708129"/>
                    </a:ext>
                  </a:extLst>
                </a:gridCol>
                <a:gridCol w="1275050">
                  <a:extLst>
                    <a:ext uri="{9D8B030D-6E8A-4147-A177-3AD203B41FA5}">
                      <a16:colId xmlns:a16="http://schemas.microsoft.com/office/drawing/2014/main" val="1260885581"/>
                    </a:ext>
                  </a:extLst>
                </a:gridCol>
                <a:gridCol w="1229945">
                  <a:extLst>
                    <a:ext uri="{9D8B030D-6E8A-4147-A177-3AD203B41FA5}">
                      <a16:colId xmlns:a16="http://schemas.microsoft.com/office/drawing/2014/main" val="1057607208"/>
                    </a:ext>
                  </a:extLst>
                </a:gridCol>
              </a:tblGrid>
              <a:tr h="280408">
                <a:tc>
                  <a:txBody>
                    <a:bodyPr/>
                    <a:lstStyle/>
                    <a:p>
                      <a:pPr algn="ctr"/>
                      <a:r>
                        <a:rPr lang="en-GB" sz="800"/>
                        <a:t>Scenario</a:t>
                      </a:r>
                    </a:p>
                  </a:txBody>
                  <a:tcPr anchor="ctr"/>
                </a:tc>
                <a:tc>
                  <a:txBody>
                    <a:bodyPr/>
                    <a:lstStyle/>
                    <a:p>
                      <a:pPr algn="ctr"/>
                      <a:r>
                        <a:rPr lang="it-IT" sz="800" err="1"/>
                        <a:t>Iteration</a:t>
                      </a:r>
                      <a:endParaRPr lang="en-GB" sz="80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800"/>
                        <a:t>Extreme Var. </a:t>
                      </a:r>
                      <a:r>
                        <a:rPr lang="it-IT" sz="800" err="1"/>
                        <a:t>Mult</a:t>
                      </a:r>
                      <a:r>
                        <a:rPr lang="it-IT" sz="800"/>
                        <a:t>.</a:t>
                      </a:r>
                      <a:endParaRPr lang="en-GB" sz="800"/>
                    </a:p>
                  </a:txBody>
                  <a:tcPr anchor="ctr"/>
                </a:tc>
                <a:tc>
                  <a:txBody>
                    <a:bodyPr/>
                    <a:lstStyle/>
                    <a:p>
                      <a:pPr algn="ctr"/>
                      <a:r>
                        <a:rPr lang="it-IT" sz="800"/>
                        <a:t>BTP 10y Var.</a:t>
                      </a:r>
                      <a:endParaRPr lang="en-GB" sz="800"/>
                    </a:p>
                  </a:txBody>
                  <a:tcPr anchor="ctr"/>
                </a:tc>
                <a:extLst>
                  <a:ext uri="{0D108BD9-81ED-4DB2-BD59-A6C34878D82A}">
                    <a16:rowId xmlns:a16="http://schemas.microsoft.com/office/drawing/2014/main" val="4183726840"/>
                  </a:ext>
                </a:extLst>
              </a:tr>
              <a:tr h="243076">
                <a:tc>
                  <a:txBody>
                    <a:bodyPr/>
                    <a:lstStyle/>
                    <a:p>
                      <a:pPr algn="ctr"/>
                      <a:r>
                        <a:rPr lang="it-IT" sz="800" b="1" err="1">
                          <a:solidFill>
                            <a:schemeClr val="accent1"/>
                          </a:solidFill>
                        </a:rPr>
                        <a:t>Increase</a:t>
                      </a:r>
                      <a:endParaRPr lang="en-GB" sz="800" b="1">
                        <a:solidFill>
                          <a:schemeClr val="accent1"/>
                        </a:solidFill>
                      </a:endParaRPr>
                    </a:p>
                  </a:txBody>
                  <a:tcPr anchor="ctr"/>
                </a:tc>
                <a:tc>
                  <a:txBody>
                    <a:bodyPr/>
                    <a:lstStyle/>
                    <a:p>
                      <a:pPr algn="ctr"/>
                      <a:r>
                        <a:rPr lang="it-IT" sz="800" b="1">
                          <a:solidFill>
                            <a:schemeClr val="accent1"/>
                          </a:solidFill>
                        </a:rPr>
                        <a:t>Stress Test</a:t>
                      </a:r>
                      <a:endParaRPr lang="en-GB" sz="800" b="1">
                        <a:solidFill>
                          <a:schemeClr val="accent1"/>
                        </a:solidFill>
                      </a:endParaRPr>
                    </a:p>
                  </a:txBody>
                  <a:tcPr anchor="ctr"/>
                </a:tc>
                <a:tc>
                  <a:txBody>
                    <a:bodyPr/>
                    <a:lstStyle/>
                    <a:p>
                      <a:pPr algn="ctr"/>
                      <a:r>
                        <a:rPr lang="it-IT" sz="800">
                          <a:solidFill>
                            <a:schemeClr val="accent1"/>
                          </a:solidFill>
                        </a:rPr>
                        <a:t>1</a:t>
                      </a:r>
                      <a:endParaRPr lang="en-GB" sz="800">
                        <a:solidFill>
                          <a:schemeClr val="accent1"/>
                        </a:solidFill>
                      </a:endParaRPr>
                    </a:p>
                  </a:txBody>
                  <a:tcPr anchor="ctr"/>
                </a:tc>
                <a:tc>
                  <a:txBody>
                    <a:bodyPr/>
                    <a:lstStyle/>
                    <a:p>
                      <a:pPr algn="ctr"/>
                      <a:r>
                        <a:rPr lang="it-IT" sz="800">
                          <a:solidFill>
                            <a:schemeClr val="accent1"/>
                          </a:solidFill>
                        </a:rPr>
                        <a:t>132</a:t>
                      </a:r>
                      <a:endParaRPr lang="en-GB" sz="800">
                        <a:solidFill>
                          <a:schemeClr val="accent1"/>
                        </a:solidFill>
                      </a:endParaRPr>
                    </a:p>
                  </a:txBody>
                  <a:tcPr anchor="ctr"/>
                </a:tc>
                <a:extLst>
                  <a:ext uri="{0D108BD9-81ED-4DB2-BD59-A6C34878D82A}">
                    <a16:rowId xmlns:a16="http://schemas.microsoft.com/office/drawing/2014/main" val="2718237830"/>
                  </a:ext>
                </a:extLst>
              </a:tr>
              <a:tr h="243076">
                <a:tc>
                  <a:txBody>
                    <a:bodyPr/>
                    <a:lstStyle/>
                    <a:p>
                      <a:pPr algn="ctr"/>
                      <a:r>
                        <a:rPr lang="en-GB" sz="800" b="1">
                          <a:solidFill>
                            <a:schemeClr val="accent1"/>
                          </a:solidFill>
                        </a:rPr>
                        <a:t>Increase</a:t>
                      </a:r>
                    </a:p>
                  </a:txBody>
                  <a:tcPr anchor="ctr"/>
                </a:tc>
                <a:tc>
                  <a:txBody>
                    <a:bodyPr/>
                    <a:lstStyle/>
                    <a:p>
                      <a:pPr algn="ctr"/>
                      <a:r>
                        <a:rPr lang="it-IT" sz="800" b="1" err="1">
                          <a:solidFill>
                            <a:schemeClr val="accent1"/>
                          </a:solidFill>
                        </a:rPr>
                        <a:t>Iteration</a:t>
                      </a:r>
                      <a:r>
                        <a:rPr lang="it-IT" sz="800" b="1">
                          <a:solidFill>
                            <a:schemeClr val="accent1"/>
                          </a:solidFill>
                        </a:rPr>
                        <a:t> 1</a:t>
                      </a:r>
                      <a:endParaRPr lang="en-GB" sz="800" b="1">
                        <a:solidFill>
                          <a:schemeClr val="accent1"/>
                        </a:solidFill>
                      </a:endParaRPr>
                    </a:p>
                  </a:txBody>
                  <a:tcPr anchor="ctr"/>
                </a:tc>
                <a:tc>
                  <a:txBody>
                    <a:bodyPr/>
                    <a:lstStyle/>
                    <a:p>
                      <a:pPr algn="ctr"/>
                      <a:r>
                        <a:rPr lang="it-IT" sz="800" dirty="0">
                          <a:solidFill>
                            <a:schemeClr val="accent1"/>
                          </a:solidFill>
                        </a:rPr>
                        <a:t>2</a:t>
                      </a:r>
                      <a:endParaRPr lang="en-GB" sz="800" dirty="0">
                        <a:solidFill>
                          <a:schemeClr val="accent1"/>
                        </a:solidFill>
                      </a:endParaRPr>
                    </a:p>
                  </a:txBody>
                  <a:tcPr anchor="ctr"/>
                </a:tc>
                <a:tc>
                  <a:txBody>
                    <a:bodyPr/>
                    <a:lstStyle/>
                    <a:p>
                      <a:pPr algn="ctr"/>
                      <a:r>
                        <a:rPr lang="it-IT" sz="800">
                          <a:solidFill>
                            <a:schemeClr val="accent1"/>
                          </a:solidFill>
                        </a:rPr>
                        <a:t>264</a:t>
                      </a:r>
                      <a:endParaRPr lang="en-GB" sz="800">
                        <a:solidFill>
                          <a:schemeClr val="accent1"/>
                        </a:solidFill>
                      </a:endParaRPr>
                    </a:p>
                  </a:txBody>
                  <a:tcPr anchor="ctr"/>
                </a:tc>
                <a:extLst>
                  <a:ext uri="{0D108BD9-81ED-4DB2-BD59-A6C34878D82A}">
                    <a16:rowId xmlns:a16="http://schemas.microsoft.com/office/drawing/2014/main" val="3271023421"/>
                  </a:ext>
                </a:extLst>
              </a:tr>
              <a:tr h="243076">
                <a:tc>
                  <a:txBody>
                    <a:bodyPr/>
                    <a:lstStyle/>
                    <a:p>
                      <a:pPr algn="ctr"/>
                      <a:r>
                        <a:rPr lang="en-GB" sz="800" b="1">
                          <a:solidFill>
                            <a:schemeClr val="accent1"/>
                          </a:solidFill>
                        </a:rPr>
                        <a:t>Increase</a:t>
                      </a:r>
                    </a:p>
                  </a:txBody>
                  <a:tcPr anchor="ctr"/>
                </a:tc>
                <a:tc>
                  <a:txBody>
                    <a:bodyPr/>
                    <a:lstStyle/>
                    <a:p>
                      <a:pPr algn="ctr"/>
                      <a:r>
                        <a:rPr lang="en-GB" sz="800" b="1">
                          <a:solidFill>
                            <a:schemeClr val="accent1"/>
                          </a:solidFill>
                        </a:rPr>
                        <a:t>Iteration 2</a:t>
                      </a:r>
                    </a:p>
                  </a:txBody>
                  <a:tcPr anchor="ctr"/>
                </a:tc>
                <a:tc>
                  <a:txBody>
                    <a:bodyPr/>
                    <a:lstStyle/>
                    <a:p>
                      <a:pPr algn="ctr"/>
                      <a:r>
                        <a:rPr lang="en-GB" sz="800">
                          <a:solidFill>
                            <a:schemeClr val="accent1"/>
                          </a:solidFill>
                        </a:rPr>
                        <a:t>3</a:t>
                      </a:r>
                    </a:p>
                  </a:txBody>
                  <a:tcPr anchor="ctr"/>
                </a:tc>
                <a:tc>
                  <a:txBody>
                    <a:bodyPr/>
                    <a:lstStyle/>
                    <a:p>
                      <a:pPr algn="ctr"/>
                      <a:r>
                        <a:rPr lang="en-GB" sz="800" dirty="0">
                          <a:solidFill>
                            <a:schemeClr val="accent1"/>
                          </a:solidFill>
                        </a:rPr>
                        <a:t>396</a:t>
                      </a:r>
                    </a:p>
                  </a:txBody>
                  <a:tcPr anchor="ctr"/>
                </a:tc>
                <a:extLst>
                  <a:ext uri="{0D108BD9-81ED-4DB2-BD59-A6C34878D82A}">
                    <a16:rowId xmlns:a16="http://schemas.microsoft.com/office/drawing/2014/main" val="54120037"/>
                  </a:ext>
                </a:extLst>
              </a:tr>
            </a:tbl>
          </a:graphicData>
        </a:graphic>
      </p:graphicFrame>
      <p:graphicFrame>
        <p:nvGraphicFramePr>
          <p:cNvPr id="9" name="Table 9">
            <a:extLst>
              <a:ext uri="{FF2B5EF4-FFF2-40B4-BE49-F238E27FC236}">
                <a16:creationId xmlns:a16="http://schemas.microsoft.com/office/drawing/2014/main" id="{BABF688F-3521-4261-AC9D-5814BD1EEB38}"/>
              </a:ext>
            </a:extLst>
          </p:cNvPr>
          <p:cNvGraphicFramePr>
            <a:graphicFrameLocks noGrp="1"/>
          </p:cNvGraphicFramePr>
          <p:nvPr>
            <p:extLst>
              <p:ext uri="{D42A27DB-BD31-4B8C-83A1-F6EECF244321}">
                <p14:modId xmlns:p14="http://schemas.microsoft.com/office/powerpoint/2010/main" val="1143920787"/>
              </p:ext>
            </p:extLst>
          </p:nvPr>
        </p:nvGraphicFramePr>
        <p:xfrm>
          <a:off x="370106" y="2005553"/>
          <a:ext cx="4203233" cy="245607"/>
        </p:xfrm>
        <a:graphic>
          <a:graphicData uri="http://schemas.openxmlformats.org/drawingml/2006/table">
            <a:tbl>
              <a:tblPr firstRow="1" bandRow="1">
                <a:tableStyleId>{073A0DAA-6AF3-43AB-8588-CEC1D06C72B9}</a:tableStyleId>
              </a:tblPr>
              <a:tblGrid>
                <a:gridCol w="1053970">
                  <a:extLst>
                    <a:ext uri="{9D8B030D-6E8A-4147-A177-3AD203B41FA5}">
                      <a16:colId xmlns:a16="http://schemas.microsoft.com/office/drawing/2014/main" val="2186953428"/>
                    </a:ext>
                  </a:extLst>
                </a:gridCol>
                <a:gridCol w="3149263">
                  <a:extLst>
                    <a:ext uri="{9D8B030D-6E8A-4147-A177-3AD203B41FA5}">
                      <a16:colId xmlns:a16="http://schemas.microsoft.com/office/drawing/2014/main" val="3879081539"/>
                    </a:ext>
                  </a:extLst>
                </a:gridCol>
              </a:tblGrid>
              <a:tr h="245607">
                <a:tc>
                  <a:txBody>
                    <a:bodyPr/>
                    <a:lstStyle/>
                    <a:p>
                      <a:pPr algn="ctr"/>
                      <a:r>
                        <a:rPr lang="it-IT" sz="800"/>
                        <a:t>DF (€ mln)</a:t>
                      </a:r>
                      <a:endParaRPr lang="en-GB" sz="800"/>
                    </a:p>
                  </a:txBody>
                  <a:tcPr anchor="ctr"/>
                </a:tc>
                <a:tc>
                  <a:txBody>
                    <a:bodyPr/>
                    <a:lstStyle/>
                    <a:p>
                      <a:pPr algn="ctr">
                        <a:defRPr sz="900">
                          <a:solidFill>
                            <a:srgbClr val="FFFFFF"/>
                          </a:solidFill>
                        </a:defRPr>
                      </a:pPr>
                      <a:r>
                        <a:rPr lang="en-GB" sz="800" dirty="0"/>
                        <a:t>3</a:t>
                      </a:r>
                      <a:r>
                        <a:rPr sz="800" dirty="0"/>
                        <a:t> </a:t>
                      </a:r>
                      <a:r>
                        <a:rPr lang="it-IT" sz="800" dirty="0"/>
                        <a:t>5</a:t>
                      </a:r>
                      <a:r>
                        <a:rPr sz="800" dirty="0"/>
                        <a:t>00</a:t>
                      </a:r>
                    </a:p>
                  </a:txBody>
                  <a:tcPr anchor="ctr"/>
                </a:tc>
                <a:extLst>
                  <a:ext uri="{0D108BD9-81ED-4DB2-BD59-A6C34878D82A}">
                    <a16:rowId xmlns:a16="http://schemas.microsoft.com/office/drawing/2014/main" val="1511182681"/>
                  </a:ext>
                </a:extLst>
              </a:tr>
            </a:tbl>
          </a:graphicData>
        </a:graphic>
      </p:graphicFrame>
      <p:sp>
        <p:nvSpPr>
          <p:cNvPr id="18" name="Text Placeholder 3">
            <a:extLst>
              <a:ext uri="{FF2B5EF4-FFF2-40B4-BE49-F238E27FC236}">
                <a16:creationId xmlns:a16="http://schemas.microsoft.com/office/drawing/2014/main" id="{B80BE8E7-4533-36E1-B73D-526AD633EF1B}"/>
              </a:ext>
            </a:extLst>
          </p:cNvPr>
          <p:cNvSpPr txBox="1">
            <a:spLocks/>
          </p:cNvSpPr>
          <p:nvPr/>
        </p:nvSpPr>
        <p:spPr>
          <a:xfrm>
            <a:off x="2859882" y="2547288"/>
            <a:ext cx="2977638" cy="212154"/>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lvl1pPr marL="342900" indent="-342900" algn="ctr" rtl="0" eaLnBrk="1" fontAlgn="base" hangingPunct="1">
              <a:spcBef>
                <a:spcPct val="0"/>
              </a:spcBef>
              <a:spcAft>
                <a:spcPts val="1000"/>
              </a:spcAft>
              <a:buClr>
                <a:srgbClr val="79D100"/>
              </a:buClr>
              <a:defRPr sz="900" b="0" kern="1200">
                <a:solidFill>
                  <a:schemeClr val="lt1"/>
                </a:solidFill>
                <a:latin typeface="+mn-lt"/>
                <a:ea typeface="+mn-ea"/>
                <a:cs typeface="+mn-cs"/>
              </a:defRPr>
            </a:lvl1pPr>
            <a:lvl2pPr marL="228600" indent="-228600" algn="ctr" rtl="0" eaLnBrk="1" fontAlgn="base" hangingPunct="1">
              <a:spcBef>
                <a:spcPct val="0"/>
              </a:spcBef>
              <a:spcAft>
                <a:spcPts val="1000"/>
              </a:spcAft>
              <a:buClr>
                <a:schemeClr val="tx1"/>
              </a:buClr>
              <a:buFont typeface="Wingdings" panose="05000000000000000000" pitchFamily="2" charset="2"/>
              <a:buChar char="§"/>
              <a:defRPr sz="900" b="0" kern="1200">
                <a:solidFill>
                  <a:schemeClr val="lt1"/>
                </a:solidFill>
                <a:latin typeface="+mn-lt"/>
                <a:ea typeface="+mn-ea"/>
                <a:cs typeface="+mn-cs"/>
              </a:defRPr>
            </a:lvl2pPr>
            <a:lvl3pPr marL="419100" indent="-190500" algn="ctr" rtl="0" eaLnBrk="1" fontAlgn="base" hangingPunct="1">
              <a:spcBef>
                <a:spcPct val="0"/>
              </a:spcBef>
              <a:spcAft>
                <a:spcPts val="1000"/>
              </a:spcAft>
              <a:buClr>
                <a:schemeClr val="tx1"/>
              </a:buClr>
              <a:buSzPct val="100000"/>
              <a:buFont typeface="Wingdings" panose="05000000000000000000" pitchFamily="2" charset="2"/>
              <a:buChar char="§"/>
              <a:defRPr sz="900" b="0" kern="1200">
                <a:solidFill>
                  <a:schemeClr val="lt1"/>
                </a:solidFill>
                <a:latin typeface="+mn-lt"/>
                <a:ea typeface="+mn-ea"/>
                <a:cs typeface="+mn-cs"/>
              </a:defRPr>
            </a:lvl3pPr>
            <a:lvl4pPr marL="611188" indent="-190500" algn="ctr" rtl="0" eaLnBrk="1" fontAlgn="base" hangingPunct="1">
              <a:spcBef>
                <a:spcPct val="0"/>
              </a:spcBef>
              <a:spcAft>
                <a:spcPts val="1000"/>
              </a:spcAft>
              <a:buClr>
                <a:schemeClr val="tx1"/>
              </a:buClr>
              <a:buSzPct val="60000"/>
              <a:buFont typeface="Wingdings" panose="05000000000000000000" pitchFamily="2" charset="2"/>
              <a:buChar char="§"/>
              <a:defRPr sz="900" b="0" kern="1200">
                <a:solidFill>
                  <a:schemeClr val="lt1"/>
                </a:solidFill>
                <a:latin typeface="+mn-lt"/>
                <a:ea typeface="+mn-ea"/>
                <a:cs typeface="+mn-cs"/>
              </a:defRPr>
            </a:lvl4pPr>
            <a:lvl5pPr marL="803275" indent="-190500" algn="ctr" rtl="0" eaLnBrk="1" fontAlgn="base" hangingPunct="1">
              <a:spcBef>
                <a:spcPct val="0"/>
              </a:spcBef>
              <a:spcAft>
                <a:spcPts val="1000"/>
              </a:spcAft>
              <a:buClr>
                <a:schemeClr val="tx1"/>
              </a:buClr>
              <a:buSzPct val="60000"/>
              <a:buFont typeface="Wingdings" panose="05000000000000000000" pitchFamily="2" charset="2"/>
              <a:buChar char="§"/>
              <a:defRPr sz="900" b="0" kern="1200">
                <a:solidFill>
                  <a:schemeClr val="lt1"/>
                </a:solidFill>
                <a:latin typeface="+mn-lt"/>
                <a:ea typeface="+mn-ea"/>
                <a:cs typeface="+mn-cs"/>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lt1"/>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r>
              <a:rPr lang="en-US" sz="800" b="1" err="1">
                <a:solidFill>
                  <a:schemeClr val="tx1">
                    <a:lumMod val="75000"/>
                  </a:schemeClr>
                </a:solidFill>
              </a:rPr>
              <a:t>Borsa</a:t>
            </a:r>
            <a:r>
              <a:rPr lang="en-US" sz="800" b="1">
                <a:solidFill>
                  <a:schemeClr val="tx1">
                    <a:lumMod val="75000"/>
                  </a:schemeClr>
                </a:solidFill>
              </a:rPr>
              <a:t> </a:t>
            </a:r>
            <a:r>
              <a:rPr lang="en-US" sz="800" b="1" err="1">
                <a:solidFill>
                  <a:schemeClr val="tx1">
                    <a:lumMod val="75000"/>
                  </a:schemeClr>
                </a:solidFill>
              </a:rPr>
              <a:t>Italiana</a:t>
            </a:r>
            <a:endParaRPr lang="en-US" sz="800" b="1">
              <a:solidFill>
                <a:schemeClr val="tx1">
                  <a:lumMod val="75000"/>
                </a:schemeClr>
              </a:solidFill>
            </a:endParaRPr>
          </a:p>
        </p:txBody>
      </p:sp>
      <p:sp>
        <p:nvSpPr>
          <p:cNvPr id="19" name="Text Placeholder 3">
            <a:extLst>
              <a:ext uri="{FF2B5EF4-FFF2-40B4-BE49-F238E27FC236}">
                <a16:creationId xmlns:a16="http://schemas.microsoft.com/office/drawing/2014/main" id="{E89C1EB2-C7BB-225E-3FBB-19D808C2CDA5}"/>
              </a:ext>
            </a:extLst>
          </p:cNvPr>
          <p:cNvSpPr txBox="1">
            <a:spLocks/>
          </p:cNvSpPr>
          <p:nvPr/>
        </p:nvSpPr>
        <p:spPr>
          <a:xfrm>
            <a:off x="5835139" y="2547976"/>
            <a:ext cx="2982630" cy="212154"/>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lvl1pPr marL="342900" indent="-342900" algn="ctr" rtl="0" eaLnBrk="1" fontAlgn="base" hangingPunct="1">
              <a:spcBef>
                <a:spcPct val="0"/>
              </a:spcBef>
              <a:spcAft>
                <a:spcPts val="1000"/>
              </a:spcAft>
              <a:buClr>
                <a:srgbClr val="79D100"/>
              </a:buClr>
              <a:defRPr sz="900" b="0" kern="1200">
                <a:solidFill>
                  <a:schemeClr val="lt1"/>
                </a:solidFill>
                <a:latin typeface="+mn-lt"/>
                <a:ea typeface="+mn-ea"/>
                <a:cs typeface="+mn-cs"/>
              </a:defRPr>
            </a:lvl1pPr>
            <a:lvl2pPr marL="228600" indent="-228600" algn="ctr" rtl="0" eaLnBrk="1" fontAlgn="base" hangingPunct="1">
              <a:spcBef>
                <a:spcPct val="0"/>
              </a:spcBef>
              <a:spcAft>
                <a:spcPts val="1000"/>
              </a:spcAft>
              <a:buClr>
                <a:schemeClr val="tx1"/>
              </a:buClr>
              <a:buFont typeface="Wingdings" panose="05000000000000000000" pitchFamily="2" charset="2"/>
              <a:buChar char="§"/>
              <a:defRPr sz="900" b="0" kern="1200">
                <a:solidFill>
                  <a:schemeClr val="lt1"/>
                </a:solidFill>
                <a:latin typeface="+mn-lt"/>
                <a:ea typeface="+mn-ea"/>
                <a:cs typeface="+mn-cs"/>
              </a:defRPr>
            </a:lvl2pPr>
            <a:lvl3pPr marL="419100" indent="-190500" algn="ctr" rtl="0" eaLnBrk="1" fontAlgn="base" hangingPunct="1">
              <a:spcBef>
                <a:spcPct val="0"/>
              </a:spcBef>
              <a:spcAft>
                <a:spcPts val="1000"/>
              </a:spcAft>
              <a:buClr>
                <a:schemeClr val="tx1"/>
              </a:buClr>
              <a:buSzPct val="100000"/>
              <a:buFont typeface="Wingdings" panose="05000000000000000000" pitchFamily="2" charset="2"/>
              <a:buChar char="§"/>
              <a:defRPr sz="900" b="0" kern="1200">
                <a:solidFill>
                  <a:schemeClr val="lt1"/>
                </a:solidFill>
                <a:latin typeface="+mn-lt"/>
                <a:ea typeface="+mn-ea"/>
                <a:cs typeface="+mn-cs"/>
              </a:defRPr>
            </a:lvl3pPr>
            <a:lvl4pPr marL="611188" indent="-190500" algn="ctr" rtl="0" eaLnBrk="1" fontAlgn="base" hangingPunct="1">
              <a:spcBef>
                <a:spcPct val="0"/>
              </a:spcBef>
              <a:spcAft>
                <a:spcPts val="1000"/>
              </a:spcAft>
              <a:buClr>
                <a:schemeClr val="tx1"/>
              </a:buClr>
              <a:buSzPct val="60000"/>
              <a:buFont typeface="Wingdings" panose="05000000000000000000" pitchFamily="2" charset="2"/>
              <a:buChar char="§"/>
              <a:defRPr sz="900" b="0" kern="1200">
                <a:solidFill>
                  <a:schemeClr val="lt1"/>
                </a:solidFill>
                <a:latin typeface="+mn-lt"/>
                <a:ea typeface="+mn-ea"/>
                <a:cs typeface="+mn-cs"/>
              </a:defRPr>
            </a:lvl4pPr>
            <a:lvl5pPr marL="803275" indent="-190500" algn="ctr" rtl="0" eaLnBrk="1" fontAlgn="base" hangingPunct="1">
              <a:spcBef>
                <a:spcPct val="0"/>
              </a:spcBef>
              <a:spcAft>
                <a:spcPts val="1000"/>
              </a:spcAft>
              <a:buClr>
                <a:schemeClr val="tx1"/>
              </a:buClr>
              <a:buSzPct val="60000"/>
              <a:buFont typeface="Wingdings" panose="05000000000000000000" pitchFamily="2" charset="2"/>
              <a:buChar char="§"/>
              <a:defRPr sz="900" b="0" kern="1200">
                <a:solidFill>
                  <a:schemeClr val="lt1"/>
                </a:solidFill>
                <a:latin typeface="+mn-lt"/>
                <a:ea typeface="+mn-ea"/>
                <a:cs typeface="+mn-cs"/>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lt1"/>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r>
              <a:rPr lang="en-US" sz="800" b="1">
                <a:solidFill>
                  <a:schemeClr val="tx1">
                    <a:lumMod val="75000"/>
                  </a:schemeClr>
                </a:solidFill>
              </a:rPr>
              <a:t>Euronext Legacy</a:t>
            </a:r>
          </a:p>
        </p:txBody>
      </p:sp>
      <p:graphicFrame>
        <p:nvGraphicFramePr>
          <p:cNvPr id="20" name="Table 19">
            <a:extLst>
              <a:ext uri="{FF2B5EF4-FFF2-40B4-BE49-F238E27FC236}">
                <a16:creationId xmlns:a16="http://schemas.microsoft.com/office/drawing/2014/main" id="{F4656543-2881-CA8C-A5D1-A51FEDD05BAD}"/>
              </a:ext>
            </a:extLst>
          </p:cNvPr>
          <p:cNvGraphicFramePr>
            <a:graphicFrameLocks noGrp="1"/>
          </p:cNvGraphicFramePr>
          <p:nvPr>
            <p:extLst>
              <p:ext uri="{D42A27DB-BD31-4B8C-83A1-F6EECF244321}">
                <p14:modId xmlns:p14="http://schemas.microsoft.com/office/powerpoint/2010/main" val="1765400720"/>
              </p:ext>
            </p:extLst>
          </p:nvPr>
        </p:nvGraphicFramePr>
        <p:xfrm>
          <a:off x="364210" y="2763098"/>
          <a:ext cx="8456103" cy="1738320"/>
        </p:xfrm>
        <a:graphic>
          <a:graphicData uri="http://schemas.openxmlformats.org/drawingml/2006/table">
            <a:tbl>
              <a:tblPr firstRow="1" bandRow="1">
                <a:tableStyleId>{073A0DAA-6AF3-43AB-8588-CEC1D06C72B9}</a:tableStyleId>
              </a:tblPr>
              <a:tblGrid>
                <a:gridCol w="2479843">
                  <a:extLst>
                    <a:ext uri="{9D8B030D-6E8A-4147-A177-3AD203B41FA5}">
                      <a16:colId xmlns:a16="http://schemas.microsoft.com/office/drawing/2014/main" val="2176708129"/>
                    </a:ext>
                  </a:extLst>
                </a:gridCol>
                <a:gridCol w="1494065">
                  <a:extLst>
                    <a:ext uri="{9D8B030D-6E8A-4147-A177-3AD203B41FA5}">
                      <a16:colId xmlns:a16="http://schemas.microsoft.com/office/drawing/2014/main" val="1260885581"/>
                    </a:ext>
                  </a:extLst>
                </a:gridCol>
                <a:gridCol w="1494065">
                  <a:extLst>
                    <a:ext uri="{9D8B030D-6E8A-4147-A177-3AD203B41FA5}">
                      <a16:colId xmlns:a16="http://schemas.microsoft.com/office/drawing/2014/main" val="3565719036"/>
                    </a:ext>
                  </a:extLst>
                </a:gridCol>
                <a:gridCol w="1494065">
                  <a:extLst>
                    <a:ext uri="{9D8B030D-6E8A-4147-A177-3AD203B41FA5}">
                      <a16:colId xmlns:a16="http://schemas.microsoft.com/office/drawing/2014/main" val="845897152"/>
                    </a:ext>
                  </a:extLst>
                </a:gridCol>
                <a:gridCol w="1494065">
                  <a:extLst>
                    <a:ext uri="{9D8B030D-6E8A-4147-A177-3AD203B41FA5}">
                      <a16:colId xmlns:a16="http://schemas.microsoft.com/office/drawing/2014/main" val="2960950513"/>
                    </a:ext>
                  </a:extLst>
                </a:gridCol>
              </a:tblGrid>
              <a:tr h="217290">
                <a:tc>
                  <a:txBody>
                    <a:bodyPr/>
                    <a:lstStyle/>
                    <a:p>
                      <a:pPr algn="ctr"/>
                      <a:r>
                        <a:rPr lang="it-IT" sz="800" dirty="0"/>
                        <a:t>Scenario</a:t>
                      </a:r>
                      <a:endParaRPr lang="en-GB" sz="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800" dirty="0"/>
                        <a:t>Extreme Var. </a:t>
                      </a:r>
                      <a:r>
                        <a:rPr lang="it-IT" sz="800" dirty="0" err="1"/>
                        <a:t>Mult</a:t>
                      </a:r>
                      <a:r>
                        <a:rPr lang="it-IT" sz="800" dirty="0"/>
                        <a:t>.</a:t>
                      </a:r>
                      <a:endParaRPr lang="en-GB" sz="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800" dirty="0"/>
                        <a:t>FTSE MIB Var.</a:t>
                      </a:r>
                      <a:endParaRPr lang="en-GB" sz="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a:t>Extreme Var. Mult.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800" err="1"/>
                        <a:t>Average</a:t>
                      </a:r>
                      <a:r>
                        <a:rPr lang="it-IT" sz="800"/>
                        <a:t> Stress Var.</a:t>
                      </a:r>
                      <a:endParaRPr lang="en-GB" sz="800"/>
                    </a:p>
                  </a:txBody>
                  <a:tcPr anchor="ctr"/>
                </a:tc>
                <a:extLst>
                  <a:ext uri="{0D108BD9-81ED-4DB2-BD59-A6C34878D82A}">
                    <a16:rowId xmlns:a16="http://schemas.microsoft.com/office/drawing/2014/main" val="4183726840"/>
                  </a:ext>
                </a:extLst>
              </a:tr>
              <a:tr h="217290">
                <a:tc>
                  <a:txBody>
                    <a:bodyPr/>
                    <a:lstStyle/>
                    <a:p>
                      <a:pPr marL="0" algn="ctr" defTabSz="914400" rtl="0" eaLnBrk="1" fontAlgn="b" latinLnBrk="0" hangingPunct="1"/>
                      <a:r>
                        <a:rPr lang="it-IT" sz="700" b="1" kern="1200" dirty="0" err="1">
                          <a:solidFill>
                            <a:schemeClr val="accent1"/>
                          </a:solidFill>
                          <a:latin typeface="+mn-lt"/>
                          <a:ea typeface="+mn-ea"/>
                          <a:cs typeface="+mn-cs"/>
                        </a:rPr>
                        <a:t>Upside</a:t>
                      </a:r>
                      <a:r>
                        <a:rPr lang="it-IT" sz="700" b="1" kern="1200" dirty="0">
                          <a:solidFill>
                            <a:schemeClr val="accent1"/>
                          </a:solidFill>
                          <a:latin typeface="+mn-lt"/>
                          <a:ea typeface="+mn-ea"/>
                          <a:cs typeface="+mn-cs"/>
                        </a:rPr>
                        <a:t> Price </a:t>
                      </a:r>
                      <a:r>
                        <a:rPr lang="it-IT" sz="700" b="1" kern="1200" dirty="0" err="1">
                          <a:solidFill>
                            <a:schemeClr val="accent1"/>
                          </a:solidFill>
                          <a:latin typeface="+mn-lt"/>
                          <a:ea typeface="+mn-ea"/>
                          <a:cs typeface="+mn-cs"/>
                        </a:rPr>
                        <a:t>Variation</a:t>
                      </a:r>
                      <a:r>
                        <a:rPr lang="it-IT" sz="700" b="1" kern="1200" dirty="0">
                          <a:solidFill>
                            <a:schemeClr val="accent1"/>
                          </a:solidFill>
                          <a:latin typeface="+mn-lt"/>
                          <a:ea typeface="+mn-ea"/>
                          <a:cs typeface="+mn-cs"/>
                        </a:rPr>
                        <a:t>, Double-</a:t>
                      </a:r>
                      <a:r>
                        <a:rPr lang="it-IT" sz="700" b="1" kern="1200" dirty="0" err="1">
                          <a:solidFill>
                            <a:schemeClr val="accent1"/>
                          </a:solidFill>
                          <a:latin typeface="+mn-lt"/>
                          <a:ea typeface="+mn-ea"/>
                          <a:cs typeface="+mn-cs"/>
                        </a:rPr>
                        <a:t>Volatility</a:t>
                      </a:r>
                      <a:endParaRPr lang="it-IT" sz="700" b="1" kern="1200" dirty="0">
                        <a:solidFill>
                          <a:schemeClr val="accent1"/>
                        </a:solidFill>
                        <a:latin typeface="+mn-lt"/>
                        <a:ea typeface="+mn-ea"/>
                        <a:cs typeface="+mn-cs"/>
                      </a:endParaRP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1.2</a:t>
                      </a: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36.86%</a:t>
                      </a: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1.75</a:t>
                      </a: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70.65%</a:t>
                      </a:r>
                    </a:p>
                  </a:txBody>
                  <a:tcPr marL="9525" marR="9525" marT="9525" marB="0" anchor="ctr"/>
                </a:tc>
                <a:extLst>
                  <a:ext uri="{0D108BD9-81ED-4DB2-BD59-A6C34878D82A}">
                    <a16:rowId xmlns:a16="http://schemas.microsoft.com/office/drawing/2014/main" val="2718237830"/>
                  </a:ext>
                </a:extLst>
              </a:tr>
              <a:tr h="217290">
                <a:tc>
                  <a:txBody>
                    <a:bodyPr/>
                    <a:lstStyle/>
                    <a:p>
                      <a:pPr marL="0" algn="ctr" defTabSz="914400" rtl="0" eaLnBrk="1" fontAlgn="b" latinLnBrk="0" hangingPunct="1"/>
                      <a:r>
                        <a:rPr lang="it-IT" sz="700" b="1" kern="1200" dirty="0" err="1">
                          <a:solidFill>
                            <a:schemeClr val="accent1"/>
                          </a:solidFill>
                          <a:latin typeface="+mn-lt"/>
                          <a:ea typeface="+mn-ea"/>
                          <a:cs typeface="+mn-cs"/>
                        </a:rPr>
                        <a:t>Upside</a:t>
                      </a:r>
                      <a:r>
                        <a:rPr lang="it-IT" sz="700" b="1" kern="1200" dirty="0">
                          <a:solidFill>
                            <a:schemeClr val="accent1"/>
                          </a:solidFill>
                          <a:latin typeface="+mn-lt"/>
                          <a:ea typeface="+mn-ea"/>
                          <a:cs typeface="+mn-cs"/>
                        </a:rPr>
                        <a:t> Price </a:t>
                      </a:r>
                      <a:r>
                        <a:rPr lang="it-IT" sz="700" b="1" kern="1200" dirty="0" err="1">
                          <a:solidFill>
                            <a:schemeClr val="accent1"/>
                          </a:solidFill>
                          <a:latin typeface="+mn-lt"/>
                          <a:ea typeface="+mn-ea"/>
                          <a:cs typeface="+mn-cs"/>
                        </a:rPr>
                        <a:t>Variation</a:t>
                      </a:r>
                      <a:r>
                        <a:rPr lang="it-IT" sz="700" b="1" kern="1200" dirty="0">
                          <a:solidFill>
                            <a:schemeClr val="accent1"/>
                          </a:solidFill>
                          <a:latin typeface="+mn-lt"/>
                          <a:ea typeface="+mn-ea"/>
                          <a:cs typeface="+mn-cs"/>
                        </a:rPr>
                        <a:t>, Half-</a:t>
                      </a:r>
                      <a:r>
                        <a:rPr lang="it-IT" sz="700" b="1" kern="1200" dirty="0" err="1">
                          <a:solidFill>
                            <a:schemeClr val="accent1"/>
                          </a:solidFill>
                          <a:latin typeface="+mn-lt"/>
                          <a:ea typeface="+mn-ea"/>
                          <a:cs typeface="+mn-cs"/>
                        </a:rPr>
                        <a:t>Volatility</a:t>
                      </a:r>
                      <a:endParaRPr lang="it-IT" sz="700" b="1" kern="1200" dirty="0">
                        <a:solidFill>
                          <a:schemeClr val="accent1"/>
                        </a:solidFill>
                        <a:latin typeface="+mn-lt"/>
                        <a:ea typeface="+mn-ea"/>
                        <a:cs typeface="+mn-cs"/>
                      </a:endParaRPr>
                    </a:p>
                  </a:txBody>
                  <a:tcPr marL="9525" marR="9525" marT="9525" marB="0" anchor="ctr"/>
                </a:tc>
                <a:tc>
                  <a:txBody>
                    <a:bodyPr/>
                    <a:lstStyle/>
                    <a:p>
                      <a:pPr marL="0" algn="ctr" defTabSz="914400" rtl="0" eaLnBrk="1" fontAlgn="b" latinLnBrk="0" hangingPunct="1"/>
                      <a:r>
                        <a:rPr kumimoji="0" lang="it-IT" sz="800" b="0" i="0" u="none" strike="noStrike" kern="1200" cap="none" spc="0" normalizeH="0" baseline="0" noProof="0" dirty="0">
                          <a:ln>
                            <a:noFill/>
                          </a:ln>
                          <a:solidFill>
                            <a:srgbClr val="003934"/>
                          </a:solidFill>
                          <a:effectLst/>
                          <a:uLnTx/>
                          <a:uFillTx/>
                          <a:latin typeface="Verdana"/>
                          <a:ea typeface="+mn-ea"/>
                          <a:cs typeface="+mn-cs"/>
                        </a:rPr>
                        <a:t>1.2</a:t>
                      </a:r>
                      <a:endParaRPr lang="it-IT" sz="800" kern="1200" dirty="0">
                        <a:solidFill>
                          <a:schemeClr val="accent1"/>
                        </a:solidFill>
                        <a:latin typeface="+mn-lt"/>
                        <a:ea typeface="+mn-ea"/>
                        <a:cs typeface="+mn-cs"/>
                      </a:endParaRP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36.86%</a:t>
                      </a: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1.75</a:t>
                      </a: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70.65%</a:t>
                      </a:r>
                    </a:p>
                  </a:txBody>
                  <a:tcPr marL="9525" marR="9525" marT="9525" marB="0" anchor="ctr"/>
                </a:tc>
                <a:extLst>
                  <a:ext uri="{0D108BD9-81ED-4DB2-BD59-A6C34878D82A}">
                    <a16:rowId xmlns:a16="http://schemas.microsoft.com/office/drawing/2014/main" val="3271023421"/>
                  </a:ext>
                </a:extLst>
              </a:tr>
              <a:tr h="217290">
                <a:tc>
                  <a:txBody>
                    <a:bodyPr/>
                    <a:lstStyle/>
                    <a:p>
                      <a:pPr marL="0" algn="ctr" defTabSz="914400" rtl="0" eaLnBrk="1" fontAlgn="b" latinLnBrk="0" hangingPunct="1"/>
                      <a:r>
                        <a:rPr lang="it-IT" sz="700" b="1" kern="1200" dirty="0" err="1">
                          <a:solidFill>
                            <a:schemeClr val="accent1"/>
                          </a:solidFill>
                          <a:latin typeface="+mn-lt"/>
                          <a:ea typeface="+mn-ea"/>
                          <a:cs typeface="+mn-cs"/>
                        </a:rPr>
                        <a:t>Downside</a:t>
                      </a:r>
                      <a:r>
                        <a:rPr lang="it-IT" sz="700" b="1" kern="1200" dirty="0">
                          <a:solidFill>
                            <a:schemeClr val="accent1"/>
                          </a:solidFill>
                          <a:latin typeface="+mn-lt"/>
                          <a:ea typeface="+mn-ea"/>
                          <a:cs typeface="+mn-cs"/>
                        </a:rPr>
                        <a:t> Price </a:t>
                      </a:r>
                      <a:r>
                        <a:rPr lang="it-IT" sz="700" b="1" kern="1200" dirty="0" err="1">
                          <a:solidFill>
                            <a:schemeClr val="accent1"/>
                          </a:solidFill>
                          <a:latin typeface="+mn-lt"/>
                          <a:ea typeface="+mn-ea"/>
                          <a:cs typeface="+mn-cs"/>
                        </a:rPr>
                        <a:t>Variation</a:t>
                      </a:r>
                      <a:r>
                        <a:rPr lang="it-IT" sz="700" b="1" kern="1200" dirty="0">
                          <a:solidFill>
                            <a:schemeClr val="accent1"/>
                          </a:solidFill>
                          <a:latin typeface="+mn-lt"/>
                          <a:ea typeface="+mn-ea"/>
                          <a:cs typeface="+mn-cs"/>
                        </a:rPr>
                        <a:t>, Double-</a:t>
                      </a:r>
                      <a:r>
                        <a:rPr lang="it-IT" sz="700" b="1" kern="1200" dirty="0" err="1">
                          <a:solidFill>
                            <a:schemeClr val="accent1"/>
                          </a:solidFill>
                          <a:latin typeface="+mn-lt"/>
                          <a:ea typeface="+mn-ea"/>
                          <a:cs typeface="+mn-cs"/>
                        </a:rPr>
                        <a:t>Volatility</a:t>
                      </a:r>
                      <a:endParaRPr lang="it-IT" sz="700" b="1" kern="1200" dirty="0">
                        <a:solidFill>
                          <a:schemeClr val="accent1"/>
                        </a:solidFill>
                        <a:latin typeface="+mn-lt"/>
                        <a:ea typeface="+mn-ea"/>
                        <a:cs typeface="+mn-cs"/>
                      </a:endParaRPr>
                    </a:p>
                  </a:txBody>
                  <a:tcPr marL="9525" marR="9525" marT="9525" marB="0" anchor="ctr"/>
                </a:tc>
                <a:tc>
                  <a:txBody>
                    <a:bodyPr/>
                    <a:lstStyle/>
                    <a:p>
                      <a:pPr marL="0" algn="ctr" defTabSz="914400" rtl="0" eaLnBrk="1" fontAlgn="b" latinLnBrk="0" hangingPunct="1"/>
                      <a:r>
                        <a:rPr kumimoji="0" lang="it-IT" sz="800" b="0" i="0" u="none" strike="noStrike" kern="1200" cap="none" spc="0" normalizeH="0" baseline="0" noProof="0" dirty="0">
                          <a:ln>
                            <a:noFill/>
                          </a:ln>
                          <a:solidFill>
                            <a:srgbClr val="003934"/>
                          </a:solidFill>
                          <a:effectLst/>
                          <a:uLnTx/>
                          <a:uFillTx/>
                          <a:latin typeface="Verdana"/>
                          <a:ea typeface="+mn-ea"/>
                          <a:cs typeface="+mn-cs"/>
                        </a:rPr>
                        <a:t>1.6</a:t>
                      </a:r>
                      <a:endParaRPr lang="it-IT" sz="800" kern="1200" dirty="0">
                        <a:solidFill>
                          <a:schemeClr val="accent1"/>
                        </a:solidFill>
                        <a:latin typeface="+mn-lt"/>
                        <a:ea typeface="+mn-ea"/>
                        <a:cs typeface="+mn-cs"/>
                      </a:endParaRP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-48.00%</a:t>
                      </a: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1.5</a:t>
                      </a: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-51.59%</a:t>
                      </a:r>
                    </a:p>
                  </a:txBody>
                  <a:tcPr marL="9525" marR="9525" marT="9525" marB="0" anchor="ctr"/>
                </a:tc>
                <a:extLst>
                  <a:ext uri="{0D108BD9-81ED-4DB2-BD59-A6C34878D82A}">
                    <a16:rowId xmlns:a16="http://schemas.microsoft.com/office/drawing/2014/main" val="1285707889"/>
                  </a:ext>
                </a:extLst>
              </a:tr>
              <a:tr h="217290">
                <a:tc>
                  <a:txBody>
                    <a:bodyPr/>
                    <a:lstStyle/>
                    <a:p>
                      <a:pPr marL="0" algn="ctr" defTabSz="914400" rtl="0" eaLnBrk="1" fontAlgn="b" latinLnBrk="0" hangingPunct="1"/>
                      <a:r>
                        <a:rPr lang="it-IT" sz="700" b="1" kern="1200" dirty="0" err="1">
                          <a:solidFill>
                            <a:schemeClr val="accent1"/>
                          </a:solidFill>
                          <a:latin typeface="+mn-lt"/>
                          <a:ea typeface="+mn-ea"/>
                          <a:cs typeface="+mn-cs"/>
                        </a:rPr>
                        <a:t>Downside</a:t>
                      </a:r>
                      <a:r>
                        <a:rPr lang="it-IT" sz="700" b="1" kern="1200" dirty="0">
                          <a:solidFill>
                            <a:schemeClr val="accent1"/>
                          </a:solidFill>
                          <a:latin typeface="+mn-lt"/>
                          <a:ea typeface="+mn-ea"/>
                          <a:cs typeface="+mn-cs"/>
                        </a:rPr>
                        <a:t> Price </a:t>
                      </a:r>
                      <a:r>
                        <a:rPr lang="it-IT" sz="700" b="1" kern="1200" dirty="0" err="1">
                          <a:solidFill>
                            <a:schemeClr val="accent1"/>
                          </a:solidFill>
                          <a:latin typeface="+mn-lt"/>
                          <a:ea typeface="+mn-ea"/>
                          <a:cs typeface="+mn-cs"/>
                        </a:rPr>
                        <a:t>Variation</a:t>
                      </a:r>
                      <a:r>
                        <a:rPr lang="it-IT" sz="700" b="1" kern="1200" dirty="0">
                          <a:solidFill>
                            <a:schemeClr val="accent1"/>
                          </a:solidFill>
                          <a:latin typeface="+mn-lt"/>
                          <a:ea typeface="+mn-ea"/>
                          <a:cs typeface="+mn-cs"/>
                        </a:rPr>
                        <a:t>, Half-</a:t>
                      </a:r>
                      <a:r>
                        <a:rPr lang="it-IT" sz="700" b="1" kern="1200" dirty="0" err="1">
                          <a:solidFill>
                            <a:schemeClr val="accent1"/>
                          </a:solidFill>
                          <a:latin typeface="+mn-lt"/>
                          <a:ea typeface="+mn-ea"/>
                          <a:cs typeface="+mn-cs"/>
                        </a:rPr>
                        <a:t>Volatility</a:t>
                      </a:r>
                      <a:endParaRPr lang="it-IT" sz="700" b="1" kern="1200" dirty="0">
                        <a:solidFill>
                          <a:schemeClr val="accent1"/>
                        </a:solidFill>
                        <a:latin typeface="+mn-lt"/>
                        <a:ea typeface="+mn-ea"/>
                        <a:cs typeface="+mn-cs"/>
                      </a:endParaRPr>
                    </a:p>
                  </a:txBody>
                  <a:tcPr marL="9525" marR="9525" marT="9525" marB="0" anchor="ctr"/>
                </a:tc>
                <a:tc>
                  <a:txBody>
                    <a:bodyPr/>
                    <a:lstStyle/>
                    <a:p>
                      <a:pPr marL="0" algn="ctr" defTabSz="914400" rtl="0" eaLnBrk="1" fontAlgn="b" latinLnBrk="0" hangingPunct="1"/>
                      <a:r>
                        <a:rPr kumimoji="0" lang="it-IT" sz="800" b="0" i="0" u="none" strike="noStrike" kern="1200" cap="none" spc="0" normalizeH="0" baseline="0" noProof="0" dirty="0">
                          <a:ln>
                            <a:noFill/>
                          </a:ln>
                          <a:solidFill>
                            <a:srgbClr val="003934"/>
                          </a:solidFill>
                          <a:effectLst/>
                          <a:uLnTx/>
                          <a:uFillTx/>
                          <a:latin typeface="Verdana"/>
                          <a:ea typeface="+mn-ea"/>
                          <a:cs typeface="+mn-cs"/>
                        </a:rPr>
                        <a:t>1.6</a:t>
                      </a:r>
                      <a:endParaRPr lang="it-IT" sz="800" kern="1200" dirty="0">
                        <a:solidFill>
                          <a:schemeClr val="accent1"/>
                        </a:solidFill>
                        <a:latin typeface="+mn-lt"/>
                        <a:ea typeface="+mn-ea"/>
                        <a:cs typeface="+mn-cs"/>
                      </a:endParaRP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-48.00%</a:t>
                      </a: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1.75</a:t>
                      </a: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-56.93%</a:t>
                      </a:r>
                    </a:p>
                  </a:txBody>
                  <a:tcPr marL="9525" marR="9525" marT="9525" marB="0" anchor="ctr"/>
                </a:tc>
                <a:extLst>
                  <a:ext uri="{0D108BD9-81ED-4DB2-BD59-A6C34878D82A}">
                    <a16:rowId xmlns:a16="http://schemas.microsoft.com/office/drawing/2014/main" val="1459668657"/>
                  </a:ext>
                </a:extLst>
              </a:tr>
              <a:tr h="217290">
                <a:tc>
                  <a:txBody>
                    <a:bodyPr/>
                    <a:lstStyle/>
                    <a:p>
                      <a:pPr marL="0" algn="ctr" defTabSz="914400" rtl="0" eaLnBrk="1" fontAlgn="b" latinLnBrk="0" hangingPunct="1"/>
                      <a:r>
                        <a:rPr lang="en-GB" sz="700" b="1" kern="1200" dirty="0">
                          <a:solidFill>
                            <a:schemeClr val="accent1"/>
                          </a:solidFill>
                          <a:latin typeface="+mn-lt"/>
                          <a:ea typeface="+mn-ea"/>
                          <a:cs typeface="+mn-cs"/>
                        </a:rPr>
                        <a:t>Extra-Stress, Double-Volatility</a:t>
                      </a:r>
                      <a:endParaRPr lang="it-IT" sz="700" b="1" kern="1200" dirty="0">
                        <a:solidFill>
                          <a:schemeClr val="accent1"/>
                        </a:solidFill>
                        <a:latin typeface="+mn-lt"/>
                        <a:ea typeface="+mn-ea"/>
                        <a:cs typeface="+mn-cs"/>
                      </a:endParaRPr>
                    </a:p>
                  </a:txBody>
                  <a:tcPr marL="9525" marR="9525" marT="9525" marB="0" anchor="ctr"/>
                </a:tc>
                <a:tc>
                  <a:txBody>
                    <a:bodyPr/>
                    <a:lstStyle/>
                    <a:p>
                      <a:pPr marL="0" algn="ctr" defTabSz="914400" rtl="0" eaLnBrk="1" fontAlgn="b" latinLnBrk="0" hangingPunct="1"/>
                      <a:r>
                        <a:rPr kumimoji="0" lang="it-IT" sz="800" b="0" i="0" u="none" strike="noStrike" kern="1200" cap="none" spc="0" normalizeH="0" baseline="0" noProof="0" dirty="0">
                          <a:ln>
                            <a:noFill/>
                          </a:ln>
                          <a:solidFill>
                            <a:srgbClr val="003934"/>
                          </a:solidFill>
                          <a:effectLst/>
                          <a:uLnTx/>
                          <a:uFillTx/>
                          <a:latin typeface="Verdana"/>
                          <a:ea typeface="+mn-ea"/>
                          <a:cs typeface="+mn-cs"/>
                        </a:rPr>
                        <a:t>1.6</a:t>
                      </a:r>
                      <a:endParaRPr lang="it-IT" sz="800" kern="1200" dirty="0">
                        <a:solidFill>
                          <a:schemeClr val="accent1"/>
                        </a:solidFill>
                        <a:latin typeface="+mn-lt"/>
                        <a:ea typeface="+mn-ea"/>
                        <a:cs typeface="+mn-cs"/>
                      </a:endParaRP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-48.00%</a:t>
                      </a: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1.5</a:t>
                      </a: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-51.59%</a:t>
                      </a:r>
                    </a:p>
                  </a:txBody>
                  <a:tcPr marL="9525" marR="9525" marT="9525" marB="0" anchor="ctr"/>
                </a:tc>
                <a:extLst>
                  <a:ext uri="{0D108BD9-81ED-4DB2-BD59-A6C34878D82A}">
                    <a16:rowId xmlns:a16="http://schemas.microsoft.com/office/drawing/2014/main" val="3516380622"/>
                  </a:ext>
                </a:extLst>
              </a:tr>
              <a:tr h="217290">
                <a:tc>
                  <a:txBody>
                    <a:bodyPr/>
                    <a:lstStyle/>
                    <a:p>
                      <a:pPr marL="0" algn="ctr" defTabSz="914400" rtl="0" eaLnBrk="1" fontAlgn="b" latinLnBrk="0" hangingPunct="1"/>
                      <a:r>
                        <a:rPr lang="it-IT" sz="700" b="1" kern="1200" dirty="0">
                          <a:solidFill>
                            <a:schemeClr val="accent1"/>
                          </a:solidFill>
                          <a:latin typeface="+mn-lt"/>
                          <a:ea typeface="+mn-ea"/>
                          <a:cs typeface="+mn-cs"/>
                        </a:rPr>
                        <a:t>Real Life Price </a:t>
                      </a:r>
                      <a:r>
                        <a:rPr lang="it-IT" sz="700" b="1" kern="1200" dirty="0" err="1">
                          <a:solidFill>
                            <a:schemeClr val="accent1"/>
                          </a:solidFill>
                          <a:latin typeface="+mn-lt"/>
                          <a:ea typeface="+mn-ea"/>
                          <a:cs typeface="+mn-cs"/>
                        </a:rPr>
                        <a:t>Change</a:t>
                      </a:r>
                      <a:r>
                        <a:rPr lang="it-IT" sz="700" b="1" kern="1200" dirty="0">
                          <a:solidFill>
                            <a:schemeClr val="accent1"/>
                          </a:solidFill>
                          <a:latin typeface="+mn-lt"/>
                          <a:ea typeface="+mn-ea"/>
                          <a:cs typeface="+mn-cs"/>
                        </a:rPr>
                        <a:t>, Double-</a:t>
                      </a:r>
                      <a:r>
                        <a:rPr lang="it-IT" sz="700" b="1" kern="1200" dirty="0" err="1">
                          <a:solidFill>
                            <a:schemeClr val="accent1"/>
                          </a:solidFill>
                          <a:latin typeface="+mn-lt"/>
                          <a:ea typeface="+mn-ea"/>
                          <a:cs typeface="+mn-cs"/>
                        </a:rPr>
                        <a:t>Volatility</a:t>
                      </a:r>
                      <a:endParaRPr lang="it-IT" sz="700" b="1" kern="1200" dirty="0">
                        <a:solidFill>
                          <a:schemeClr val="accent1"/>
                        </a:solidFill>
                        <a:latin typeface="+mn-lt"/>
                        <a:ea typeface="+mn-ea"/>
                        <a:cs typeface="+mn-cs"/>
                      </a:endParaRPr>
                    </a:p>
                  </a:txBody>
                  <a:tcPr marL="9525" marR="9525" marT="9525" marB="0" anchor="ctr"/>
                </a:tc>
                <a:tc>
                  <a:txBody>
                    <a:bodyPr/>
                    <a:lstStyle/>
                    <a:p>
                      <a:pPr marL="0" algn="ctr" defTabSz="914400" rtl="0" eaLnBrk="1" fontAlgn="b" latinLnBrk="0" hangingPunct="1"/>
                      <a:r>
                        <a:rPr lang="en-GB" sz="800" kern="1200" dirty="0">
                          <a:solidFill>
                            <a:schemeClr val="accent1"/>
                          </a:solidFill>
                          <a:latin typeface="+mn-lt"/>
                          <a:ea typeface="+mn-ea"/>
                          <a:cs typeface="+mn-cs"/>
                        </a:rPr>
                        <a:t>1.8</a:t>
                      </a:r>
                      <a:endParaRPr lang="it-IT" sz="800" kern="1200" dirty="0">
                        <a:solidFill>
                          <a:schemeClr val="accent1"/>
                        </a:solidFill>
                        <a:latin typeface="+mn-lt"/>
                        <a:ea typeface="+mn-ea"/>
                        <a:cs typeface="+mn-cs"/>
                      </a:endParaRPr>
                    </a:p>
                  </a:txBody>
                  <a:tcPr marL="9525" marR="9525" marT="9525" marB="0" anchor="ctr"/>
                </a:tc>
                <a:tc>
                  <a:txBody>
                    <a:bodyPr/>
                    <a:lstStyle/>
                    <a:p>
                      <a:pPr marL="0" algn="ctr" defTabSz="914400" rtl="0" eaLnBrk="1" fontAlgn="b" latinLnBrk="0" hangingPunct="1"/>
                      <a:r>
                        <a:rPr lang="en-GB" sz="800" kern="1200" dirty="0">
                          <a:solidFill>
                            <a:schemeClr val="accent1"/>
                          </a:solidFill>
                          <a:latin typeface="+mn-lt"/>
                          <a:ea typeface="+mn-ea"/>
                          <a:cs typeface="+mn-cs"/>
                        </a:rPr>
                        <a:t>-44.83%</a:t>
                      </a:r>
                      <a:endParaRPr lang="it-IT" sz="800" kern="1200" dirty="0">
                        <a:solidFill>
                          <a:schemeClr val="accent1"/>
                        </a:solidFill>
                        <a:latin typeface="+mn-lt"/>
                        <a:ea typeface="+mn-ea"/>
                        <a:cs typeface="+mn-cs"/>
                      </a:endParaRP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2</a:t>
                      </a: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-19.54%</a:t>
                      </a:r>
                    </a:p>
                  </a:txBody>
                  <a:tcPr marL="9525" marR="9525" marT="9525" marB="0" anchor="ctr"/>
                </a:tc>
                <a:extLst>
                  <a:ext uri="{0D108BD9-81ED-4DB2-BD59-A6C34878D82A}">
                    <a16:rowId xmlns:a16="http://schemas.microsoft.com/office/drawing/2014/main" val="3261133259"/>
                  </a:ext>
                </a:extLst>
              </a:tr>
              <a:tr h="217290">
                <a:tc>
                  <a:txBody>
                    <a:bodyPr/>
                    <a:lstStyle/>
                    <a:p>
                      <a:pPr marL="0" algn="ctr" defTabSz="914400" rtl="0" eaLnBrk="1" fontAlgn="b" latinLnBrk="0" hangingPunct="1"/>
                      <a:r>
                        <a:rPr lang="it-IT" sz="700" b="1" kern="1200" dirty="0">
                          <a:solidFill>
                            <a:schemeClr val="accent1"/>
                          </a:solidFill>
                          <a:latin typeface="+mn-lt"/>
                          <a:ea typeface="+mn-ea"/>
                          <a:cs typeface="+mn-cs"/>
                        </a:rPr>
                        <a:t>Real Life Price </a:t>
                      </a:r>
                      <a:r>
                        <a:rPr lang="it-IT" sz="700" b="1" kern="1200" dirty="0" err="1">
                          <a:solidFill>
                            <a:schemeClr val="accent1"/>
                          </a:solidFill>
                          <a:latin typeface="+mn-lt"/>
                          <a:ea typeface="+mn-ea"/>
                          <a:cs typeface="+mn-cs"/>
                        </a:rPr>
                        <a:t>Change</a:t>
                      </a:r>
                      <a:r>
                        <a:rPr lang="it-IT" sz="700" b="1" kern="1200" dirty="0">
                          <a:solidFill>
                            <a:schemeClr val="accent1"/>
                          </a:solidFill>
                          <a:latin typeface="+mn-lt"/>
                          <a:ea typeface="+mn-ea"/>
                          <a:cs typeface="+mn-cs"/>
                        </a:rPr>
                        <a:t>, Half-</a:t>
                      </a:r>
                      <a:r>
                        <a:rPr lang="it-IT" sz="700" b="1" kern="1200" dirty="0" err="1">
                          <a:solidFill>
                            <a:schemeClr val="accent1"/>
                          </a:solidFill>
                          <a:latin typeface="+mn-lt"/>
                          <a:ea typeface="+mn-ea"/>
                          <a:cs typeface="+mn-cs"/>
                        </a:rPr>
                        <a:t>Volatility</a:t>
                      </a:r>
                      <a:endParaRPr lang="it-IT" sz="700" b="1" kern="1200" dirty="0">
                        <a:solidFill>
                          <a:schemeClr val="accent1"/>
                        </a:solidFill>
                        <a:latin typeface="+mn-lt"/>
                        <a:ea typeface="+mn-ea"/>
                        <a:cs typeface="+mn-cs"/>
                      </a:endParaRPr>
                    </a:p>
                  </a:txBody>
                  <a:tcPr marL="9525" marR="9525" marT="9525" marB="0" anchor="ctr"/>
                </a:tc>
                <a:tc>
                  <a:txBody>
                    <a:bodyPr/>
                    <a:lstStyle/>
                    <a:p>
                      <a:pPr marL="0" algn="ctr" defTabSz="914400" rtl="0" eaLnBrk="1" fontAlgn="b" latinLnBrk="0" hangingPunct="1"/>
                      <a:r>
                        <a:rPr lang="en-GB" sz="800" kern="1200" dirty="0">
                          <a:solidFill>
                            <a:schemeClr val="accent1"/>
                          </a:solidFill>
                          <a:latin typeface="+mn-lt"/>
                          <a:ea typeface="+mn-ea"/>
                          <a:cs typeface="+mn-cs"/>
                        </a:rPr>
                        <a:t>1.8</a:t>
                      </a:r>
                      <a:endParaRPr lang="it-IT" sz="800" kern="1200" dirty="0">
                        <a:solidFill>
                          <a:schemeClr val="accent1"/>
                        </a:solidFill>
                        <a:latin typeface="+mn-lt"/>
                        <a:ea typeface="+mn-ea"/>
                        <a:cs typeface="+mn-cs"/>
                      </a:endParaRPr>
                    </a:p>
                  </a:txBody>
                  <a:tcPr marL="9525" marR="9525" marT="9525" marB="0" anchor="ctr"/>
                </a:tc>
                <a:tc>
                  <a:txBody>
                    <a:bodyPr/>
                    <a:lstStyle/>
                    <a:p>
                      <a:pPr marL="0" algn="ctr" defTabSz="914400" rtl="0" eaLnBrk="1" fontAlgn="b" latinLnBrk="0" hangingPunct="1"/>
                      <a:r>
                        <a:rPr lang="en-GB" sz="800" kern="1200" dirty="0">
                          <a:solidFill>
                            <a:schemeClr val="accent1"/>
                          </a:solidFill>
                          <a:latin typeface="+mn-lt"/>
                          <a:ea typeface="+mn-ea"/>
                          <a:cs typeface="+mn-cs"/>
                        </a:rPr>
                        <a:t>-44.83%</a:t>
                      </a:r>
                      <a:endParaRPr lang="it-IT" sz="800" kern="1200" dirty="0">
                        <a:solidFill>
                          <a:schemeClr val="accent1"/>
                        </a:solidFill>
                        <a:latin typeface="+mn-lt"/>
                        <a:ea typeface="+mn-ea"/>
                        <a:cs typeface="+mn-cs"/>
                      </a:endParaRP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2</a:t>
                      </a:r>
                    </a:p>
                  </a:txBody>
                  <a:tcPr marL="9525" marR="9525" marT="9525" marB="0" anchor="ctr"/>
                </a:tc>
                <a:tc>
                  <a:txBody>
                    <a:bodyPr/>
                    <a:lstStyle/>
                    <a:p>
                      <a:pPr marL="0" algn="ctr" defTabSz="914400" rtl="0" eaLnBrk="1" fontAlgn="b" latinLnBrk="0" hangingPunct="1"/>
                      <a:r>
                        <a:rPr lang="it-IT" sz="800" kern="1200" dirty="0">
                          <a:solidFill>
                            <a:schemeClr val="accent1"/>
                          </a:solidFill>
                          <a:latin typeface="+mn-lt"/>
                          <a:ea typeface="+mn-ea"/>
                          <a:cs typeface="+mn-cs"/>
                        </a:rPr>
                        <a:t>-19.54%</a:t>
                      </a:r>
                    </a:p>
                  </a:txBody>
                  <a:tcPr marL="9525" marR="9525" marT="9525" marB="0" anchor="ctr"/>
                </a:tc>
                <a:extLst>
                  <a:ext uri="{0D108BD9-81ED-4DB2-BD59-A6C34878D82A}">
                    <a16:rowId xmlns:a16="http://schemas.microsoft.com/office/drawing/2014/main" val="1626549900"/>
                  </a:ext>
                </a:extLst>
              </a:tr>
            </a:tbl>
          </a:graphicData>
        </a:graphic>
      </p:graphicFrame>
      <p:sp>
        <p:nvSpPr>
          <p:cNvPr id="21" name="Text Placeholder 3">
            <a:extLst>
              <a:ext uri="{FF2B5EF4-FFF2-40B4-BE49-F238E27FC236}">
                <a16:creationId xmlns:a16="http://schemas.microsoft.com/office/drawing/2014/main" id="{75432BE4-1DA5-39CC-A8CC-D40A011AAB39}"/>
              </a:ext>
            </a:extLst>
          </p:cNvPr>
          <p:cNvSpPr txBox="1">
            <a:spLocks/>
          </p:cNvSpPr>
          <p:nvPr/>
        </p:nvSpPr>
        <p:spPr>
          <a:xfrm>
            <a:off x="2853158" y="2344862"/>
            <a:ext cx="5969624" cy="212154"/>
          </a:xfrm>
          <a:prstGeom prst="rect">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p:spPr>
        <p:txBody>
          <a:bodyPr anchor="ctr"/>
          <a:lstStyle>
            <a:lvl1pPr marL="342900" indent="-342900" algn="ctr" rtl="0" eaLnBrk="1" fontAlgn="base" hangingPunct="1">
              <a:spcBef>
                <a:spcPct val="0"/>
              </a:spcBef>
              <a:spcAft>
                <a:spcPts val="1000"/>
              </a:spcAft>
              <a:buClr>
                <a:srgbClr val="79D100"/>
              </a:buClr>
              <a:defRPr sz="900" b="0" kern="1200">
                <a:solidFill>
                  <a:schemeClr val="lt1"/>
                </a:solidFill>
                <a:latin typeface="+mn-lt"/>
                <a:ea typeface="+mn-ea"/>
                <a:cs typeface="+mn-cs"/>
              </a:defRPr>
            </a:lvl1pPr>
            <a:lvl2pPr marL="228600" indent="-228600" algn="ctr" rtl="0" eaLnBrk="1" fontAlgn="base" hangingPunct="1">
              <a:spcBef>
                <a:spcPct val="0"/>
              </a:spcBef>
              <a:spcAft>
                <a:spcPts val="1000"/>
              </a:spcAft>
              <a:buClr>
                <a:schemeClr val="tx1"/>
              </a:buClr>
              <a:buFont typeface="Wingdings" panose="05000000000000000000" pitchFamily="2" charset="2"/>
              <a:buChar char="§"/>
              <a:defRPr sz="900" b="0" kern="1200">
                <a:solidFill>
                  <a:schemeClr val="lt1"/>
                </a:solidFill>
                <a:latin typeface="+mn-lt"/>
                <a:ea typeface="+mn-ea"/>
                <a:cs typeface="+mn-cs"/>
              </a:defRPr>
            </a:lvl2pPr>
            <a:lvl3pPr marL="419100" indent="-190500" algn="ctr" rtl="0" eaLnBrk="1" fontAlgn="base" hangingPunct="1">
              <a:spcBef>
                <a:spcPct val="0"/>
              </a:spcBef>
              <a:spcAft>
                <a:spcPts val="1000"/>
              </a:spcAft>
              <a:buClr>
                <a:schemeClr val="tx1"/>
              </a:buClr>
              <a:buSzPct val="100000"/>
              <a:buFont typeface="Wingdings" panose="05000000000000000000" pitchFamily="2" charset="2"/>
              <a:buChar char="§"/>
              <a:defRPr sz="900" b="0" kern="1200">
                <a:solidFill>
                  <a:schemeClr val="lt1"/>
                </a:solidFill>
                <a:latin typeface="+mn-lt"/>
                <a:ea typeface="+mn-ea"/>
                <a:cs typeface="+mn-cs"/>
              </a:defRPr>
            </a:lvl3pPr>
            <a:lvl4pPr marL="611188" indent="-190500" algn="ctr" rtl="0" eaLnBrk="1" fontAlgn="base" hangingPunct="1">
              <a:spcBef>
                <a:spcPct val="0"/>
              </a:spcBef>
              <a:spcAft>
                <a:spcPts val="1000"/>
              </a:spcAft>
              <a:buClr>
                <a:schemeClr val="tx1"/>
              </a:buClr>
              <a:buSzPct val="60000"/>
              <a:buFont typeface="Wingdings" panose="05000000000000000000" pitchFamily="2" charset="2"/>
              <a:buChar char="§"/>
              <a:defRPr sz="900" b="0" kern="1200">
                <a:solidFill>
                  <a:schemeClr val="lt1"/>
                </a:solidFill>
                <a:latin typeface="+mn-lt"/>
                <a:ea typeface="+mn-ea"/>
                <a:cs typeface="+mn-cs"/>
              </a:defRPr>
            </a:lvl4pPr>
            <a:lvl5pPr marL="803275" indent="-190500" algn="ctr" rtl="0" eaLnBrk="1" fontAlgn="base" hangingPunct="1">
              <a:spcBef>
                <a:spcPct val="0"/>
              </a:spcBef>
              <a:spcAft>
                <a:spcPts val="1000"/>
              </a:spcAft>
              <a:buClr>
                <a:schemeClr val="tx1"/>
              </a:buClr>
              <a:buSzPct val="60000"/>
              <a:buFont typeface="Wingdings" panose="05000000000000000000" pitchFamily="2" charset="2"/>
              <a:buChar char="§"/>
              <a:defRPr sz="900" b="0" kern="1200">
                <a:solidFill>
                  <a:schemeClr val="lt1"/>
                </a:solidFill>
                <a:latin typeface="+mn-lt"/>
                <a:ea typeface="+mn-ea"/>
                <a:cs typeface="+mn-cs"/>
              </a:defRPr>
            </a:lvl5pPr>
            <a:lvl6pPr marL="996696" indent="-192024" algn="l" defTabSz="914400" rtl="0" eaLnBrk="1" latinLnBrk="0" hangingPunct="1">
              <a:lnSpc>
                <a:spcPct val="100000"/>
              </a:lnSpc>
              <a:spcBef>
                <a:spcPts val="0"/>
              </a:spcBef>
              <a:spcAft>
                <a:spcPts val="1000"/>
              </a:spcAft>
              <a:buClr>
                <a:schemeClr val="tx1"/>
              </a:buClr>
              <a:buSzPct val="110000"/>
              <a:buFont typeface="Lucida Grande"/>
              <a:buChar char="­"/>
              <a:defRPr sz="1200" kern="1200">
                <a:solidFill>
                  <a:schemeClr val="lt1"/>
                </a:solidFill>
                <a:latin typeface="+mn-lt"/>
                <a:ea typeface="+mn-ea"/>
                <a:cs typeface="+mn-cs"/>
              </a:defRPr>
            </a:lvl6pPr>
            <a:lvl7pPr marL="1188720" indent="-192024" algn="l" defTabSz="914400" rtl="0" eaLnBrk="1" latinLnBrk="0" hangingPunct="1">
              <a:lnSpc>
                <a:spcPct val="100000"/>
              </a:lnSpc>
              <a:spcBef>
                <a:spcPts val="0"/>
              </a:spcBef>
              <a:spcAft>
                <a:spcPts val="1000"/>
              </a:spcAft>
              <a:buClr>
                <a:schemeClr val="accent1"/>
              </a:buClr>
              <a:buSzPct val="110000"/>
              <a:buFont typeface="Lucida Grande"/>
              <a:buChar char="­"/>
              <a:defRPr sz="1100" i="1"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r>
              <a:rPr lang="en-US"/>
              <a:t>Equity &amp; Equity Derivatives </a:t>
            </a:r>
          </a:p>
        </p:txBody>
      </p:sp>
      <p:sp>
        <p:nvSpPr>
          <p:cNvPr id="24" name="Rectangle 23">
            <a:extLst>
              <a:ext uri="{FF2B5EF4-FFF2-40B4-BE49-F238E27FC236}">
                <a16:creationId xmlns:a16="http://schemas.microsoft.com/office/drawing/2014/main" id="{928F23C6-4850-8E66-7E73-30F39F5A6207}"/>
              </a:ext>
            </a:extLst>
          </p:cNvPr>
          <p:cNvSpPr/>
          <p:nvPr/>
        </p:nvSpPr>
        <p:spPr>
          <a:xfrm>
            <a:off x="5835139" y="2754753"/>
            <a:ext cx="2974464" cy="1943787"/>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4" name="Text Placeholder 3">
            <a:extLst>
              <a:ext uri="{FF2B5EF4-FFF2-40B4-BE49-F238E27FC236}">
                <a16:creationId xmlns:a16="http://schemas.microsoft.com/office/drawing/2014/main" id="{B2D7FE3B-38CD-48FA-92BE-DC8275FBDDAE}"/>
              </a:ext>
            </a:extLst>
          </p:cNvPr>
          <p:cNvSpPr>
            <a:spLocks noGrp="1"/>
          </p:cNvSpPr>
          <p:nvPr>
            <p:ph type="body" sz="quarter" idx="41"/>
          </p:nvPr>
        </p:nvSpPr>
        <p:spPr>
          <a:xfrm>
            <a:off x="351182" y="721794"/>
            <a:ext cx="8468967" cy="212154"/>
          </a:xfrm>
        </p:spPr>
        <p:txBody>
          <a:bodyPr/>
          <a:lstStyle/>
          <a:p>
            <a:r>
              <a:rPr dirty="0"/>
              <a:t>Fixed Income </a:t>
            </a:r>
          </a:p>
        </p:txBody>
      </p:sp>
      <p:sp>
        <p:nvSpPr>
          <p:cNvPr id="23" name="Rectangle 22">
            <a:extLst>
              <a:ext uri="{FF2B5EF4-FFF2-40B4-BE49-F238E27FC236}">
                <a16:creationId xmlns:a16="http://schemas.microsoft.com/office/drawing/2014/main" id="{E80237F4-B4BD-FB53-7596-010081B87FE8}"/>
              </a:ext>
            </a:extLst>
          </p:cNvPr>
          <p:cNvSpPr/>
          <p:nvPr/>
        </p:nvSpPr>
        <p:spPr>
          <a:xfrm>
            <a:off x="2860675" y="2756373"/>
            <a:ext cx="2974464" cy="1943787"/>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pic>
        <p:nvPicPr>
          <p:cNvPr id="2050" name="Picture 1">
            <a:extLst>
              <a:ext uri="{FF2B5EF4-FFF2-40B4-BE49-F238E27FC236}">
                <a16:creationId xmlns:a16="http://schemas.microsoft.com/office/drawing/2014/main" id="{B0F502DB-506D-7018-4685-F6F6859C0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419" y="1027650"/>
            <a:ext cx="4053350" cy="123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2340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1">
            <a:extLst>
              <a:ext uri="{FF2B5EF4-FFF2-40B4-BE49-F238E27FC236}">
                <a16:creationId xmlns:a16="http://schemas.microsoft.com/office/drawing/2014/main" id="{3210B1D6-4755-D1D8-3B4E-0EE2212F1D56}"/>
              </a:ext>
            </a:extLst>
          </p:cNvPr>
          <p:cNvGraphicFramePr>
            <a:graphicFrameLocks/>
          </p:cNvGraphicFramePr>
          <p:nvPr/>
        </p:nvGraphicFramePr>
        <p:xfrm>
          <a:off x="447261" y="2997064"/>
          <a:ext cx="8468966" cy="16758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11">
            <a:extLst>
              <a:ext uri="{FF2B5EF4-FFF2-40B4-BE49-F238E27FC236}">
                <a16:creationId xmlns:a16="http://schemas.microsoft.com/office/drawing/2014/main" id="{51BBBE67-0183-476F-A0AB-00A155B903FA}"/>
              </a:ext>
            </a:extLst>
          </p:cNvPr>
          <p:cNvGraphicFramePr>
            <a:graphicFrameLocks/>
          </p:cNvGraphicFramePr>
          <p:nvPr/>
        </p:nvGraphicFramePr>
        <p:xfrm>
          <a:off x="447261" y="890313"/>
          <a:ext cx="8468966" cy="233417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Placeholder 3">
            <a:extLst>
              <a:ext uri="{FF2B5EF4-FFF2-40B4-BE49-F238E27FC236}">
                <a16:creationId xmlns:a16="http://schemas.microsoft.com/office/drawing/2014/main" id="{B2D7FE3B-38CD-48FA-92BE-DC8275FBDDAE}"/>
              </a:ext>
            </a:extLst>
          </p:cNvPr>
          <p:cNvSpPr>
            <a:spLocks noGrp="1"/>
          </p:cNvSpPr>
          <p:nvPr>
            <p:ph type="body" sz="quarter" idx="41"/>
          </p:nvPr>
        </p:nvSpPr>
        <p:spPr>
          <a:xfrm>
            <a:off x="351182" y="748690"/>
            <a:ext cx="8468967" cy="212154"/>
          </a:xfrm>
        </p:spPr>
        <p:txBody>
          <a:bodyPr/>
          <a:lstStyle/>
          <a:p>
            <a:r>
              <a:rPr lang="it-IT" b="1"/>
              <a:t>Equity &amp; Equity </a:t>
            </a:r>
            <a:r>
              <a:rPr lang="it-IT" b="1" err="1"/>
              <a:t>Derivatives</a:t>
            </a:r>
            <a:r>
              <a:rPr lang="it-IT" b="1"/>
              <a:t> – Scenario Breakdown</a:t>
            </a:r>
            <a:endParaRPr b="1"/>
          </a:p>
        </p:txBody>
      </p:sp>
      <p:graphicFrame>
        <p:nvGraphicFramePr>
          <p:cNvPr id="9" name="Table 9">
            <a:extLst>
              <a:ext uri="{FF2B5EF4-FFF2-40B4-BE49-F238E27FC236}">
                <a16:creationId xmlns:a16="http://schemas.microsoft.com/office/drawing/2014/main" id="{4C829E74-E0F5-6BA6-6A7A-63411B89C337}"/>
              </a:ext>
            </a:extLst>
          </p:cNvPr>
          <p:cNvGraphicFramePr>
            <a:graphicFrameLocks noGrp="1"/>
          </p:cNvGraphicFramePr>
          <p:nvPr/>
        </p:nvGraphicFramePr>
        <p:xfrm>
          <a:off x="347598" y="1369043"/>
          <a:ext cx="304800" cy="1362920"/>
        </p:xfrm>
        <a:graphic>
          <a:graphicData uri="http://schemas.openxmlformats.org/drawingml/2006/table">
            <a:tbl>
              <a:tblPr firstRow="1" bandRow="1">
                <a:tableStyleId>{073A0DAA-6AF3-43AB-8588-CEC1D06C72B9}</a:tableStyleId>
              </a:tblPr>
              <a:tblGrid>
                <a:gridCol w="304800">
                  <a:extLst>
                    <a:ext uri="{9D8B030D-6E8A-4147-A177-3AD203B41FA5}">
                      <a16:colId xmlns:a16="http://schemas.microsoft.com/office/drawing/2014/main" val="2186953428"/>
                    </a:ext>
                  </a:extLst>
                </a:gridCol>
              </a:tblGrid>
              <a:tr h="1362920">
                <a:tc>
                  <a:txBody>
                    <a:bodyPr/>
                    <a:lstStyle/>
                    <a:p>
                      <a:pPr algn="ctr"/>
                      <a:r>
                        <a:rPr lang="it-IT" sz="800"/>
                        <a:t>BITA</a:t>
                      </a:r>
                      <a:endParaRPr lang="en-GB" sz="800"/>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511182681"/>
                  </a:ext>
                </a:extLst>
              </a:tr>
            </a:tbl>
          </a:graphicData>
        </a:graphic>
      </p:graphicFrame>
      <p:graphicFrame>
        <p:nvGraphicFramePr>
          <p:cNvPr id="10" name="Table 9">
            <a:extLst>
              <a:ext uri="{FF2B5EF4-FFF2-40B4-BE49-F238E27FC236}">
                <a16:creationId xmlns:a16="http://schemas.microsoft.com/office/drawing/2014/main" id="{49E9A95E-3241-0D80-AEBD-3D9CEDBF8E88}"/>
              </a:ext>
            </a:extLst>
          </p:cNvPr>
          <p:cNvGraphicFramePr>
            <a:graphicFrameLocks noGrp="1"/>
          </p:cNvGraphicFramePr>
          <p:nvPr/>
        </p:nvGraphicFramePr>
        <p:xfrm>
          <a:off x="347598" y="3153507"/>
          <a:ext cx="304800" cy="1362920"/>
        </p:xfrm>
        <a:graphic>
          <a:graphicData uri="http://schemas.openxmlformats.org/drawingml/2006/table">
            <a:tbl>
              <a:tblPr firstRow="1" bandRow="1">
                <a:tableStyleId>{073A0DAA-6AF3-43AB-8588-CEC1D06C72B9}</a:tableStyleId>
              </a:tblPr>
              <a:tblGrid>
                <a:gridCol w="304800">
                  <a:extLst>
                    <a:ext uri="{9D8B030D-6E8A-4147-A177-3AD203B41FA5}">
                      <a16:colId xmlns:a16="http://schemas.microsoft.com/office/drawing/2014/main" val="2186953428"/>
                    </a:ext>
                  </a:extLst>
                </a:gridCol>
              </a:tblGrid>
              <a:tr h="1362920">
                <a:tc>
                  <a:txBody>
                    <a:bodyPr/>
                    <a:lstStyle/>
                    <a:p>
                      <a:pPr algn="ctr"/>
                      <a:r>
                        <a:rPr lang="it-IT" sz="800"/>
                        <a:t>LEGACY</a:t>
                      </a:r>
                      <a:endParaRPr lang="en-GB" sz="800"/>
                    </a:p>
                  </a:txBody>
                  <a:tcPr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511182681"/>
                  </a:ext>
                </a:extLst>
              </a:tr>
            </a:tbl>
          </a:graphicData>
        </a:graphic>
      </p:graphicFrame>
      <p:sp>
        <p:nvSpPr>
          <p:cNvPr id="12" name="Text Placeholder 4">
            <a:extLst>
              <a:ext uri="{FF2B5EF4-FFF2-40B4-BE49-F238E27FC236}">
                <a16:creationId xmlns:a16="http://schemas.microsoft.com/office/drawing/2014/main" id="{00733598-48B5-79D0-9710-86691A6B77C8}"/>
              </a:ext>
            </a:extLst>
          </p:cNvPr>
          <p:cNvSpPr>
            <a:spLocks noGrp="1"/>
          </p:cNvSpPr>
          <p:nvPr>
            <p:ph type="body" sz="quarter" idx="45"/>
          </p:nvPr>
        </p:nvSpPr>
        <p:spPr>
          <a:xfrm>
            <a:off x="2323720" y="4930141"/>
            <a:ext cx="4824536" cy="213359"/>
          </a:xfrm>
        </p:spPr>
        <p:txBody>
          <a:bodyPr/>
          <a:lstStyle/>
          <a:p>
            <a:pPr>
              <a:spcAft>
                <a:spcPts val="0"/>
              </a:spcAft>
            </a:pPr>
            <a:r>
              <a:rPr lang="en-US" dirty="0">
                <a:solidFill>
                  <a:schemeClr val="bg1"/>
                </a:solidFill>
              </a:rPr>
              <a:t>No evidence of any inappropriateness of ENXC models used for stress testing</a:t>
            </a:r>
          </a:p>
        </p:txBody>
      </p:sp>
      <p:sp>
        <p:nvSpPr>
          <p:cNvPr id="6" name="Title 5">
            <a:extLst>
              <a:ext uri="{FF2B5EF4-FFF2-40B4-BE49-F238E27FC236}">
                <a16:creationId xmlns:a16="http://schemas.microsoft.com/office/drawing/2014/main" id="{251835ED-41E8-421C-D18B-0F7A183BFBBD}"/>
              </a:ext>
            </a:extLst>
          </p:cNvPr>
          <p:cNvSpPr>
            <a:spLocks noGrp="1"/>
          </p:cNvSpPr>
          <p:nvPr>
            <p:ph type="title"/>
          </p:nvPr>
        </p:nvSpPr>
        <p:spPr/>
        <p:txBody>
          <a:bodyPr/>
          <a:lstStyle/>
          <a:p>
            <a:r>
              <a:rPr lang="en-GB" dirty="0"/>
              <a:t>Reverse Stress Test</a:t>
            </a:r>
            <a:endParaRPr lang="it-IT" dirty="0"/>
          </a:p>
        </p:txBody>
      </p:sp>
      <p:sp>
        <p:nvSpPr>
          <p:cNvPr id="13" name="Text Placeholder 12">
            <a:extLst>
              <a:ext uri="{FF2B5EF4-FFF2-40B4-BE49-F238E27FC236}">
                <a16:creationId xmlns:a16="http://schemas.microsoft.com/office/drawing/2014/main" id="{F1B46B56-D67D-937A-644B-3C90DB0D8BFA}"/>
              </a:ext>
            </a:extLst>
          </p:cNvPr>
          <p:cNvSpPr>
            <a:spLocks noGrp="1"/>
          </p:cNvSpPr>
          <p:nvPr>
            <p:ph type="body" sz="quarter" idx="36"/>
          </p:nvPr>
        </p:nvSpPr>
        <p:spPr/>
        <p:txBody>
          <a:bodyPr/>
          <a:lstStyle/>
          <a:p>
            <a:r>
              <a:rPr lang="en-GB" dirty="0"/>
              <a:t>Updated at 20 June 2025</a:t>
            </a:r>
            <a:endParaRPr lang="it-IT" dirty="0"/>
          </a:p>
        </p:txBody>
      </p:sp>
    </p:spTree>
    <p:extLst>
      <p:ext uri="{BB962C8B-B14F-4D97-AF65-F5344CB8AC3E}">
        <p14:creationId xmlns:p14="http://schemas.microsoft.com/office/powerpoint/2010/main" val="263980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171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itle (cover) ">
  <a:themeElements>
    <a:clrScheme name="Euronext 2021">
      <a:dk1>
        <a:srgbClr val="008D7F"/>
      </a:dk1>
      <a:lt1>
        <a:srgbClr val="FFFFFF"/>
      </a:lt1>
      <a:dk2>
        <a:srgbClr val="06262D"/>
      </a:dk2>
      <a:lt2>
        <a:srgbClr val="D0D3D4"/>
      </a:lt2>
      <a:accent1>
        <a:srgbClr val="003934"/>
      </a:accent1>
      <a:accent2>
        <a:srgbClr val="00685E"/>
      </a:accent2>
      <a:accent3>
        <a:srgbClr val="009639"/>
      </a:accent3>
      <a:accent4>
        <a:srgbClr val="79D100"/>
      </a:accent4>
      <a:accent5>
        <a:srgbClr val="41B6E6"/>
      </a:accent5>
      <a:accent6>
        <a:srgbClr val="006928"/>
      </a:accent6>
      <a:hlink>
        <a:srgbClr val="008D7F"/>
      </a:hlink>
      <a:folHlink>
        <a:srgbClr val="40A99F"/>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000"/>
          </a:spcAft>
          <a:buClr>
            <a:srgbClr val="79D100"/>
          </a:buClr>
          <a:defRPr sz="1200" smtClean="0">
            <a:solidFill>
              <a:schemeClr val="bg2">
                <a:lumMod val="50000"/>
              </a:schemeClr>
            </a:solidFill>
            <a:latin typeface="+mj-lt"/>
            <a:cs typeface="Calibri" pitchFamily="34" charset="0"/>
          </a:defRPr>
        </a:defPPr>
      </a:lstStyle>
    </a:txDef>
  </a:objectDefaults>
  <a:extraClrSchemeLst/>
  <a:extLst>
    <a:ext uri="{05A4C25C-085E-4340-85A3-A5531E510DB2}">
      <thm15:themeFamily xmlns:thm15="http://schemas.microsoft.com/office/thememl/2012/main" name="CC&amp;G PowerPoint Template - 16-9_2021" id="{F5963C18-C93A-4EF6-B3F9-C953E29E8564}" vid="{84171F9C-C3C4-4516-9E22-5885A9442B4E}"/>
    </a:ext>
  </a:extLst>
</a:theme>
</file>

<file path=ppt/theme/theme10.xml><?xml version="1.0" encoding="utf-8"?>
<a:theme xmlns:a="http://schemas.openxmlformats.org/drawingml/2006/main" name="Office Theme">
  <a:themeElements>
    <a:clrScheme name="NYSE_Euronext">
      <a:dk1>
        <a:srgbClr val="008D7F"/>
      </a:dk1>
      <a:lt1>
        <a:srgbClr val="FFFFFF"/>
      </a:lt1>
      <a:dk2>
        <a:srgbClr val="000000"/>
      </a:dk2>
      <a:lt2>
        <a:srgbClr val="FFFFFF"/>
      </a:lt2>
      <a:accent1>
        <a:srgbClr val="41B6E6"/>
      </a:accent1>
      <a:accent2>
        <a:srgbClr val="00685E"/>
      </a:accent2>
      <a:accent3>
        <a:srgbClr val="009639"/>
      </a:accent3>
      <a:accent4>
        <a:srgbClr val="79D100"/>
      </a:accent4>
      <a:accent5>
        <a:srgbClr val="7F7F7F"/>
      </a:accent5>
      <a:accent6>
        <a:srgbClr val="505050"/>
      </a:accent6>
      <a:hlink>
        <a:srgbClr val="008D7F"/>
      </a:hlink>
      <a:folHlink>
        <a:srgbClr val="0092DC"/>
      </a:folHlink>
    </a:clrScheme>
    <a:fontScheme name="NYSE_Euronext_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NYSE_Euronext">
      <a:dk1>
        <a:srgbClr val="008D7F"/>
      </a:dk1>
      <a:lt1>
        <a:srgbClr val="FFFFFF"/>
      </a:lt1>
      <a:dk2>
        <a:srgbClr val="000000"/>
      </a:dk2>
      <a:lt2>
        <a:srgbClr val="FFFFFF"/>
      </a:lt2>
      <a:accent1>
        <a:srgbClr val="41B6E6"/>
      </a:accent1>
      <a:accent2>
        <a:srgbClr val="00685E"/>
      </a:accent2>
      <a:accent3>
        <a:srgbClr val="009639"/>
      </a:accent3>
      <a:accent4>
        <a:srgbClr val="79D100"/>
      </a:accent4>
      <a:accent5>
        <a:srgbClr val="7F7F7F"/>
      </a:accent5>
      <a:accent6>
        <a:srgbClr val="505050"/>
      </a:accent6>
      <a:hlink>
        <a:srgbClr val="008D7F"/>
      </a:hlink>
      <a:folHlink>
        <a:srgbClr val="0092DC"/>
      </a:folHlink>
    </a:clrScheme>
    <a:fontScheme name="NYSE_Euronext_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hapter">
  <a:themeElements>
    <a:clrScheme name="Custom 8">
      <a:dk1>
        <a:srgbClr val="008D7F"/>
      </a:dk1>
      <a:lt1>
        <a:srgbClr val="FFFFFF"/>
      </a:lt1>
      <a:dk2>
        <a:srgbClr val="06262D"/>
      </a:dk2>
      <a:lt2>
        <a:srgbClr val="F1F1F1"/>
      </a:lt2>
      <a:accent1>
        <a:srgbClr val="41B6E6"/>
      </a:accent1>
      <a:accent2>
        <a:srgbClr val="00685E"/>
      </a:accent2>
      <a:accent3>
        <a:srgbClr val="009639"/>
      </a:accent3>
      <a:accent4>
        <a:srgbClr val="79D100"/>
      </a:accent4>
      <a:accent5>
        <a:srgbClr val="D0D3D4"/>
      </a:accent5>
      <a:accent6>
        <a:srgbClr val="505050"/>
      </a:accent6>
      <a:hlink>
        <a:srgbClr val="008D7F"/>
      </a:hlink>
      <a:folHlink>
        <a:srgbClr val="40A99F"/>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1000"/>
          </a:spcAft>
          <a:buClr>
            <a:srgbClr val="79D100"/>
          </a:buClr>
          <a:defRPr dirty="0" smtClean="0">
            <a:solidFill>
              <a:srgbClr val="000000"/>
            </a:solidFill>
            <a:latin typeface="Calibri" pitchFamily="34" charset="0"/>
            <a:cs typeface="Calibri" pitchFamily="34" charset="0"/>
          </a:defRPr>
        </a:defPPr>
      </a:lstStyle>
    </a:txDef>
  </a:objectDefaults>
  <a:extraClrSchemeLst/>
  <a:extLst>
    <a:ext uri="{05A4C25C-085E-4340-85A3-A5531E510DB2}">
      <thm15:themeFamily xmlns:thm15="http://schemas.microsoft.com/office/thememl/2012/main" name="CC&amp;G PowerPoint Template - 16-9_2021" id="{F5963C18-C93A-4EF6-B3F9-C953E29E8564}" vid="{FF635AAB-38EB-4580-B058-947BF9582DB6}"/>
    </a:ext>
  </a:extLst>
</a:theme>
</file>

<file path=ppt/theme/theme3.xml><?xml version="1.0" encoding="utf-8"?>
<a:theme xmlns:a="http://schemas.openxmlformats.org/drawingml/2006/main" name="Text">
  <a:themeElements>
    <a:clrScheme name="Euronext 2021">
      <a:dk1>
        <a:srgbClr val="008D7F"/>
      </a:dk1>
      <a:lt1>
        <a:srgbClr val="FFFFFF"/>
      </a:lt1>
      <a:dk2>
        <a:srgbClr val="06262D"/>
      </a:dk2>
      <a:lt2>
        <a:srgbClr val="D0D3D4"/>
      </a:lt2>
      <a:accent1>
        <a:srgbClr val="003934"/>
      </a:accent1>
      <a:accent2>
        <a:srgbClr val="00685E"/>
      </a:accent2>
      <a:accent3>
        <a:srgbClr val="009639"/>
      </a:accent3>
      <a:accent4>
        <a:srgbClr val="79D100"/>
      </a:accent4>
      <a:accent5>
        <a:srgbClr val="41B6E6"/>
      </a:accent5>
      <a:accent6>
        <a:srgbClr val="006928"/>
      </a:accent6>
      <a:hlink>
        <a:srgbClr val="008D7F"/>
      </a:hlink>
      <a:folHlink>
        <a:srgbClr val="40A99F"/>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000"/>
          </a:spcAft>
          <a:buClr>
            <a:srgbClr val="79D100"/>
          </a:buClr>
          <a:defRPr sz="1200" smtClean="0">
            <a:solidFill>
              <a:schemeClr val="bg2">
                <a:lumMod val="50000"/>
              </a:schemeClr>
            </a:solidFill>
            <a:latin typeface="+mn-lt"/>
            <a:cs typeface="Calibri" pitchFamily="34" charset="0"/>
          </a:defRPr>
        </a:defPPr>
      </a:lstStyle>
    </a:txDef>
  </a:objectDefaults>
  <a:extraClrSchemeLst/>
  <a:extLst>
    <a:ext uri="{05A4C25C-085E-4340-85A3-A5531E510DB2}">
      <thm15:themeFamily xmlns:thm15="http://schemas.microsoft.com/office/thememl/2012/main" name="CC&amp;G PowerPoint Template - 16-9_2021" id="{F5963C18-C93A-4EF6-B3F9-C953E29E8564}" vid="{EC9A8612-6B0D-4B2A-916D-7AC334536CAF}"/>
    </a:ext>
  </a:extLst>
</a:theme>
</file>

<file path=ppt/theme/theme4.xml><?xml version="1.0" encoding="utf-8"?>
<a:theme xmlns:a="http://schemas.openxmlformats.org/drawingml/2006/main" name="Contacts">
  <a:themeElements>
    <a:clrScheme name="Euronext 2021">
      <a:dk1>
        <a:srgbClr val="008D7F"/>
      </a:dk1>
      <a:lt1>
        <a:srgbClr val="FFFFFF"/>
      </a:lt1>
      <a:dk2>
        <a:srgbClr val="06262D"/>
      </a:dk2>
      <a:lt2>
        <a:srgbClr val="D0D3D4"/>
      </a:lt2>
      <a:accent1>
        <a:srgbClr val="003934"/>
      </a:accent1>
      <a:accent2>
        <a:srgbClr val="00685E"/>
      </a:accent2>
      <a:accent3>
        <a:srgbClr val="009639"/>
      </a:accent3>
      <a:accent4>
        <a:srgbClr val="79D100"/>
      </a:accent4>
      <a:accent5>
        <a:srgbClr val="41B6E6"/>
      </a:accent5>
      <a:accent6>
        <a:srgbClr val="006928"/>
      </a:accent6>
      <a:hlink>
        <a:srgbClr val="008D7F"/>
      </a:hlink>
      <a:folHlink>
        <a:srgbClr val="40A99F"/>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1000"/>
          </a:spcAft>
          <a:buClr>
            <a:srgbClr val="79D100"/>
          </a:buClr>
          <a:defRPr dirty="0" smtClean="0">
            <a:solidFill>
              <a:srgbClr val="000000"/>
            </a:solidFill>
            <a:latin typeface="Calibri" pitchFamily="34" charset="0"/>
            <a:cs typeface="Calibri" pitchFamily="34" charset="0"/>
          </a:defRPr>
        </a:defPPr>
      </a:lstStyle>
    </a:txDef>
  </a:objectDefaults>
  <a:extraClrSchemeLst/>
  <a:extLst>
    <a:ext uri="{05A4C25C-085E-4340-85A3-A5531E510DB2}">
      <thm15:themeFamily xmlns:thm15="http://schemas.microsoft.com/office/thememl/2012/main" name="CC&amp;G PowerPoint Template - 16-9_2021" id="{F5963C18-C93A-4EF6-B3F9-C953E29E8564}" vid="{F90A97A3-5893-41C9-9C54-20611A8C19BC}"/>
    </a:ext>
  </a:extLst>
</a:theme>
</file>

<file path=ppt/theme/theme5.xml><?xml version="1.0" encoding="utf-8"?>
<a:theme xmlns:a="http://schemas.openxmlformats.org/drawingml/2006/main" name="Appendix">
  <a:themeElements>
    <a:clrScheme name="EURONEXT">
      <a:dk1>
        <a:srgbClr val="008D7F"/>
      </a:dk1>
      <a:lt1>
        <a:srgbClr val="FFFFFF"/>
      </a:lt1>
      <a:dk2>
        <a:srgbClr val="000000"/>
      </a:dk2>
      <a:lt2>
        <a:srgbClr val="EAEAEA"/>
      </a:lt2>
      <a:accent1>
        <a:srgbClr val="41B6E6"/>
      </a:accent1>
      <a:accent2>
        <a:srgbClr val="00685E"/>
      </a:accent2>
      <a:accent3>
        <a:srgbClr val="009639"/>
      </a:accent3>
      <a:accent4>
        <a:srgbClr val="79D100"/>
      </a:accent4>
      <a:accent5>
        <a:srgbClr val="7F7F7F"/>
      </a:accent5>
      <a:accent6>
        <a:srgbClr val="505050"/>
      </a:accent6>
      <a:hlink>
        <a:srgbClr val="008D7F"/>
      </a:hlink>
      <a:folHlink>
        <a:srgbClr val="0092DC"/>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1000"/>
          </a:spcAft>
          <a:buClr>
            <a:srgbClr val="79D100"/>
          </a:buClr>
          <a:defRPr dirty="0" smtClean="0">
            <a:solidFill>
              <a:srgbClr val="000000"/>
            </a:solidFill>
            <a:latin typeface="Calibri" pitchFamily="34" charset="0"/>
            <a:cs typeface="Calibri" pitchFamily="34" charset="0"/>
          </a:defRPr>
        </a:defPPr>
      </a:lstStyle>
    </a:txDef>
  </a:objectDefaults>
  <a:extraClrSchemeLst/>
  <a:extLst>
    <a:ext uri="{05A4C25C-085E-4340-85A3-A5531E510DB2}">
      <thm15:themeFamily xmlns:thm15="http://schemas.microsoft.com/office/thememl/2012/main" name="CC&amp;G PowerPoint Template - 16-9_2021" id="{F5963C18-C93A-4EF6-B3F9-C953E29E8564}" vid="{DA43B892-AA00-4902-9858-A122053D72B5}"/>
    </a:ext>
  </a:extLst>
</a:theme>
</file>

<file path=ppt/theme/theme6.xml><?xml version="1.0" encoding="utf-8"?>
<a:theme xmlns:a="http://schemas.openxmlformats.org/drawingml/2006/main" name="End slide / Thank you slide">
  <a:themeElements>
    <a:clrScheme name="EURONEXT">
      <a:dk1>
        <a:srgbClr val="008D7F"/>
      </a:dk1>
      <a:lt1>
        <a:srgbClr val="FFFFFF"/>
      </a:lt1>
      <a:dk2>
        <a:srgbClr val="000000"/>
      </a:dk2>
      <a:lt2>
        <a:srgbClr val="EAEAEA"/>
      </a:lt2>
      <a:accent1>
        <a:srgbClr val="41B6E6"/>
      </a:accent1>
      <a:accent2>
        <a:srgbClr val="00685E"/>
      </a:accent2>
      <a:accent3>
        <a:srgbClr val="009639"/>
      </a:accent3>
      <a:accent4>
        <a:srgbClr val="79D100"/>
      </a:accent4>
      <a:accent5>
        <a:srgbClr val="7F7F7F"/>
      </a:accent5>
      <a:accent6>
        <a:srgbClr val="505050"/>
      </a:accent6>
      <a:hlink>
        <a:srgbClr val="008D7F"/>
      </a:hlink>
      <a:folHlink>
        <a:srgbClr val="0092DC"/>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1000"/>
          </a:spcAft>
          <a:buClr>
            <a:srgbClr val="79D100"/>
          </a:buClr>
          <a:defRPr dirty="0" smtClean="0">
            <a:solidFill>
              <a:srgbClr val="000000"/>
            </a:solidFill>
            <a:latin typeface="Calibri" pitchFamily="34" charset="0"/>
            <a:cs typeface="Calibri" pitchFamily="34" charset="0"/>
          </a:defRPr>
        </a:defPPr>
      </a:lstStyle>
    </a:txDef>
  </a:objectDefaults>
  <a:extraClrSchemeLst/>
  <a:extLst>
    <a:ext uri="{05A4C25C-085E-4340-85A3-A5531E510DB2}">
      <thm15:themeFamily xmlns:thm15="http://schemas.microsoft.com/office/thememl/2012/main" name="CC&amp;G PowerPoint Template - 16-9_2021" id="{F5963C18-C93A-4EF6-B3F9-C953E29E8564}" vid="{047326B9-70D5-4355-8095-1FD921B707DC}"/>
    </a:ext>
  </a:extLst>
</a:theme>
</file>

<file path=ppt/theme/theme7.xml><?xml version="1.0" encoding="utf-8"?>
<a:theme xmlns:a="http://schemas.openxmlformats.org/drawingml/2006/main" name="Non-text Slide">
  <a:themeElements>
    <a:clrScheme name="Euronext 2021">
      <a:dk1>
        <a:srgbClr val="008D7F"/>
      </a:dk1>
      <a:lt1>
        <a:srgbClr val="FFFFFF"/>
      </a:lt1>
      <a:dk2>
        <a:srgbClr val="06262D"/>
      </a:dk2>
      <a:lt2>
        <a:srgbClr val="D0D3D4"/>
      </a:lt2>
      <a:accent1>
        <a:srgbClr val="003934"/>
      </a:accent1>
      <a:accent2>
        <a:srgbClr val="00685E"/>
      </a:accent2>
      <a:accent3>
        <a:srgbClr val="009639"/>
      </a:accent3>
      <a:accent4>
        <a:srgbClr val="79D100"/>
      </a:accent4>
      <a:accent5>
        <a:srgbClr val="41B6E6"/>
      </a:accent5>
      <a:accent6>
        <a:srgbClr val="006928"/>
      </a:accent6>
      <a:hlink>
        <a:srgbClr val="008D7F"/>
      </a:hlink>
      <a:folHlink>
        <a:srgbClr val="40A99F"/>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amp;G PowerPoint Template - 16-9_2021" id="{F5963C18-C93A-4EF6-B3F9-C953E29E8564}" vid="{F28B3AC3-5C20-4840-99BE-A2F9B6E937E8}"/>
    </a:ext>
  </a:extLst>
</a:theme>
</file>

<file path=ppt/theme/theme8.xml><?xml version="1.0" encoding="utf-8"?>
<a:theme xmlns:a="http://schemas.openxmlformats.org/drawingml/2006/main" name="Disclaimer">
  <a:themeElements>
    <a:clrScheme name="Euronext 2021">
      <a:dk1>
        <a:srgbClr val="008D7F"/>
      </a:dk1>
      <a:lt1>
        <a:srgbClr val="FFFFFF"/>
      </a:lt1>
      <a:dk2>
        <a:srgbClr val="06262D"/>
      </a:dk2>
      <a:lt2>
        <a:srgbClr val="D0D3D4"/>
      </a:lt2>
      <a:accent1>
        <a:srgbClr val="003934"/>
      </a:accent1>
      <a:accent2>
        <a:srgbClr val="00685E"/>
      </a:accent2>
      <a:accent3>
        <a:srgbClr val="009639"/>
      </a:accent3>
      <a:accent4>
        <a:srgbClr val="79D100"/>
      </a:accent4>
      <a:accent5>
        <a:srgbClr val="41B6E6"/>
      </a:accent5>
      <a:accent6>
        <a:srgbClr val="006928"/>
      </a:accent6>
      <a:hlink>
        <a:srgbClr val="008D7F"/>
      </a:hlink>
      <a:folHlink>
        <a:srgbClr val="40A99F"/>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Aft>
            <a:spcPts val="1000"/>
          </a:spcAft>
          <a:buClr>
            <a:srgbClr val="79D100"/>
          </a:buClr>
          <a:defRPr dirty="0" smtClean="0">
            <a:solidFill>
              <a:srgbClr val="000000"/>
            </a:solidFill>
            <a:latin typeface="Calibri" pitchFamily="34" charset="0"/>
            <a:cs typeface="Calibri" pitchFamily="34" charset="0"/>
          </a:defRPr>
        </a:defPPr>
      </a:lstStyle>
    </a:txDef>
  </a:objectDefaults>
  <a:extraClrSchemeLst/>
  <a:extLst>
    <a:ext uri="{05A4C25C-085E-4340-85A3-A5531E510DB2}">
      <thm15:themeFamily xmlns:thm15="http://schemas.microsoft.com/office/thememl/2012/main" name="CC&amp;G PowerPoint Template - 16-9_2021" id="{F5963C18-C93A-4EF6-B3F9-C953E29E8564}" vid="{3ED8871E-9A89-46B7-9F92-AC2149899E3A}"/>
    </a:ext>
  </a:extLst>
</a:theme>
</file>

<file path=ppt/theme/theme9.xml><?xml version="1.0" encoding="utf-8"?>
<a:theme xmlns:a="http://schemas.openxmlformats.org/drawingml/2006/main" name="1_Text">
  <a:themeElements>
    <a:clrScheme name="Euronext 2021">
      <a:dk1>
        <a:srgbClr val="008D7F"/>
      </a:dk1>
      <a:lt1>
        <a:srgbClr val="FFFFFF"/>
      </a:lt1>
      <a:dk2>
        <a:srgbClr val="06262D"/>
      </a:dk2>
      <a:lt2>
        <a:srgbClr val="D0D3D4"/>
      </a:lt2>
      <a:accent1>
        <a:srgbClr val="003934"/>
      </a:accent1>
      <a:accent2>
        <a:srgbClr val="00685E"/>
      </a:accent2>
      <a:accent3>
        <a:srgbClr val="009639"/>
      </a:accent3>
      <a:accent4>
        <a:srgbClr val="79D100"/>
      </a:accent4>
      <a:accent5>
        <a:srgbClr val="41B6E6"/>
      </a:accent5>
      <a:accent6>
        <a:srgbClr val="006928"/>
      </a:accent6>
      <a:hlink>
        <a:srgbClr val="008D7F"/>
      </a:hlink>
      <a:folHlink>
        <a:srgbClr val="40A99F"/>
      </a:folHlink>
    </a:clrScheme>
    <a:fontScheme name="Euronex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000"/>
          </a:spcAft>
          <a:buClr>
            <a:srgbClr val="79D100"/>
          </a:buClr>
          <a:defRPr sz="1200" smtClean="0">
            <a:solidFill>
              <a:schemeClr val="bg2">
                <a:lumMod val="50000"/>
              </a:schemeClr>
            </a:solidFill>
            <a:latin typeface="+mn-lt"/>
            <a:cs typeface="Calibri" pitchFamily="34" charset="0"/>
          </a:defRPr>
        </a:defPPr>
      </a:lstStyle>
    </a:txDef>
  </a:objectDefaults>
  <a:extraClrSchemeLst/>
  <a:extLst>
    <a:ext uri="{05A4C25C-085E-4340-85A3-A5531E510DB2}">
      <thm15:themeFamily xmlns:thm15="http://schemas.microsoft.com/office/thememl/2012/main" name="CC&amp;G PowerPoint Template_2021" id="{48661075-1CEC-4915-8B15-F8CEE71FB4CD}" vid="{2E491922-ACBF-42D8-9367-A1CB8312DD6A}"/>
    </a:ext>
  </a:extLst>
</a:theme>
</file>

<file path=ppt/theme/themeOverride1.xml><?xml version="1.0" encoding="utf-8"?>
<a:themeOverride xmlns:a="http://schemas.openxmlformats.org/drawingml/2006/main">
  <a:clrScheme name="Euronext 2021">
    <a:dk1>
      <a:srgbClr val="008D7F"/>
    </a:dk1>
    <a:lt1>
      <a:srgbClr val="FFFFFF"/>
    </a:lt1>
    <a:dk2>
      <a:srgbClr val="06262D"/>
    </a:dk2>
    <a:lt2>
      <a:srgbClr val="D0D3D4"/>
    </a:lt2>
    <a:accent1>
      <a:srgbClr val="003934"/>
    </a:accent1>
    <a:accent2>
      <a:srgbClr val="00685E"/>
    </a:accent2>
    <a:accent3>
      <a:srgbClr val="009639"/>
    </a:accent3>
    <a:accent4>
      <a:srgbClr val="79D100"/>
    </a:accent4>
    <a:accent5>
      <a:srgbClr val="41B6E6"/>
    </a:accent5>
    <a:accent6>
      <a:srgbClr val="006928"/>
    </a:accent6>
    <a:hlink>
      <a:srgbClr val="008D7F"/>
    </a:hlink>
    <a:folHlink>
      <a:srgbClr val="40A99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7A073E6C49EE47884B692230A9E188" ma:contentTypeVersion="6" ma:contentTypeDescription="Create a new document." ma:contentTypeScope="" ma:versionID="fd9b8731d6189915adfce94c6162622d">
  <xsd:schema xmlns:xsd="http://www.w3.org/2001/XMLSchema" xmlns:xs="http://www.w3.org/2001/XMLSchema" xmlns:p="http://schemas.microsoft.com/office/2006/metadata/properties" xmlns:ns2="0889eefb-371d-4abb-8a5c-884b332c3de3" xmlns:ns3="61b5141a-a974-410e-ae54-36d39f1636b7" targetNamespace="http://schemas.microsoft.com/office/2006/metadata/properties" ma:root="true" ma:fieldsID="f09d495e5c504a70065f36e1fee13870" ns2:_="" ns3:_="">
    <xsd:import namespace="0889eefb-371d-4abb-8a5c-884b332c3de3"/>
    <xsd:import namespace="61b5141a-a974-410e-ae54-36d39f1636b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89eefb-371d-4abb-8a5c-884b332c3d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1b5141a-a974-410e-ae54-36d39f1636b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A64003-7907-4477-B631-2803C97FC209}">
  <ds:schemaRefs>
    <ds:schemaRef ds:uri="0889eefb-371d-4abb-8a5c-884b332c3de3"/>
    <ds:schemaRef ds:uri="61b5141a-a974-410e-ae54-36d39f1636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6BA5FC6-B5B3-48C1-B602-B68A3F0E181C}">
  <ds:schemaRefs>
    <ds:schemaRef ds:uri="http://schemas.microsoft.com/office/2006/documentManagement/types"/>
    <ds:schemaRef ds:uri="0889eefb-371d-4abb-8a5c-884b332c3de3"/>
    <ds:schemaRef ds:uri="http://purl.org/dc/terms/"/>
    <ds:schemaRef ds:uri="61b5141a-a974-410e-ae54-36d39f1636b7"/>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D077DBF-EEFB-4ED9-9982-9325F670BC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CC&amp;G PowerPoint Template_2021</Template>
  <TotalTime>3935</TotalTime>
  <Words>1415</Words>
  <Application>Microsoft Office PowerPoint</Application>
  <PresentationFormat>On-screen Show (16:9)</PresentationFormat>
  <Paragraphs>391</Paragraphs>
  <Slides>10</Slides>
  <Notes>3</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10</vt:i4>
      </vt:variant>
    </vt:vector>
  </HeadingPairs>
  <TitlesOfParts>
    <vt:vector size="24" baseType="lpstr">
      <vt:lpstr>Arial</vt:lpstr>
      <vt:lpstr>Calibri</vt:lpstr>
      <vt:lpstr>Lucida Grande</vt:lpstr>
      <vt:lpstr>Verdana</vt:lpstr>
      <vt:lpstr>Wingdings</vt:lpstr>
      <vt:lpstr>Title (cover) </vt:lpstr>
      <vt:lpstr>Chapter</vt:lpstr>
      <vt:lpstr>Text</vt:lpstr>
      <vt:lpstr>Contacts</vt:lpstr>
      <vt:lpstr>Appendix</vt:lpstr>
      <vt:lpstr>End slide / Thank you slide</vt:lpstr>
      <vt:lpstr>Non-text Slide</vt:lpstr>
      <vt:lpstr>Disclaimer</vt:lpstr>
      <vt:lpstr>1_Text</vt:lpstr>
      <vt:lpstr>Data Disclosure</vt:lpstr>
      <vt:lpstr>Instrument Back Test: Equity and Equity Derivatives, Commodity Derivatives</vt:lpstr>
      <vt:lpstr>Instrument Back Test: Fixed Income</vt:lpstr>
      <vt:lpstr>Intraday margins stats</vt:lpstr>
      <vt:lpstr>Default Funds - Stress Test Results 1/2</vt:lpstr>
      <vt:lpstr>Default Funds - Stress Test Results 2/2</vt:lpstr>
      <vt:lpstr>Reverse Stress Test</vt:lpstr>
      <vt:lpstr>Reverse Stress Test</vt:lpstr>
      <vt:lpstr>PowerPoint Presentation</vt:lpstr>
      <vt:lpstr>PowerPoint Presentation</vt:lpstr>
    </vt:vector>
  </TitlesOfParts>
  <Company>Euronext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CC&amp;G Data Disclosure</dc:title>
  <dc:creator>ZANETTI, PIETRO</dc:creator>
  <cp:lastModifiedBy>Ludovica Apostolico</cp:lastModifiedBy>
  <cp:revision>102</cp:revision>
  <cp:lastPrinted>2023-02-02T11:14:23Z</cp:lastPrinted>
  <dcterms:created xsi:type="dcterms:W3CDTF">2021-03-24T17:42:08Z</dcterms:created>
  <dcterms:modified xsi:type="dcterms:W3CDTF">2025-08-04T14:36:34Z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DH_PPT_012012_LEO</vt:lpwstr>
  </property>
  <property fmtid="{D5CDD505-2E9C-101B-9397-08002B2CF9AE}" pid="4" name="ArticulateGUID">
    <vt:lpwstr>1ADAFE30-3BAA-4E3C-90BA-AE25E21CBF10</vt:lpwstr>
  </property>
  <property fmtid="{D5CDD505-2E9C-101B-9397-08002B2CF9AE}" pid="5" name="ArticulateProjectFull">
    <vt:lpwstr>F:\PROJECTS\JohnsonBeesley\Dignity Healthcare\DH_PPT_012812.ppta</vt:lpwstr>
  </property>
  <property fmtid="{D5CDD505-2E9C-101B-9397-08002B2CF9AE}" pid="6" name="ContentTypeId">
    <vt:lpwstr>0x010100A57A073E6C49EE47884B692230A9E188</vt:lpwstr>
  </property>
  <property fmtid="{D5CDD505-2E9C-101B-9397-08002B2CF9AE}" pid="7" name="MSIP_Label_53e3acdc-8545-4fe6-9665-5ccd769dd7bb_Enabled">
    <vt:lpwstr>true</vt:lpwstr>
  </property>
  <property fmtid="{D5CDD505-2E9C-101B-9397-08002B2CF9AE}" pid="8" name="MSIP_Label_53e3acdc-8545-4fe6-9665-5ccd769dd7bb_SetDate">
    <vt:lpwstr>2022-09-02T08:16:13Z</vt:lpwstr>
  </property>
  <property fmtid="{D5CDD505-2E9C-101B-9397-08002B2CF9AE}" pid="9" name="MSIP_Label_53e3acdc-8545-4fe6-9665-5ccd769dd7bb_Method">
    <vt:lpwstr>Privileged</vt:lpwstr>
  </property>
  <property fmtid="{D5CDD505-2E9C-101B-9397-08002B2CF9AE}" pid="10" name="MSIP_Label_53e3acdc-8545-4fe6-9665-5ccd769dd7bb_Name">
    <vt:lpwstr>53e3acdc-8545-4fe6-9665-5ccd769dd7bb</vt:lpwstr>
  </property>
  <property fmtid="{D5CDD505-2E9C-101B-9397-08002B2CF9AE}" pid="11" name="MSIP_Label_53e3acdc-8545-4fe6-9665-5ccd769dd7bb_SiteId">
    <vt:lpwstr>315b1ee5-c224-498b-871e-c140611d6d07</vt:lpwstr>
  </property>
  <property fmtid="{D5CDD505-2E9C-101B-9397-08002B2CF9AE}" pid="12" name="MSIP_Label_53e3acdc-8545-4fe6-9665-5ccd769dd7bb_ActionId">
    <vt:lpwstr>d9b6ee1b-2869-43c4-a39e-2eb05e233282</vt:lpwstr>
  </property>
  <property fmtid="{D5CDD505-2E9C-101B-9397-08002B2CF9AE}" pid="13" name="MSIP_Label_53e3acdc-8545-4fe6-9665-5ccd769dd7bb_ContentBits">
    <vt:lpwstr>0</vt:lpwstr>
  </property>
</Properties>
</file>