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5" r:id="rId4"/>
    <p:sldMasterId id="2147484302" r:id="rId5"/>
    <p:sldMasterId id="2147484284" r:id="rId6"/>
    <p:sldMasterId id="2147484287" r:id="rId7"/>
    <p:sldMasterId id="2147484286" r:id="rId8"/>
    <p:sldMasterId id="2147484285" r:id="rId9"/>
    <p:sldMasterId id="2147484274" r:id="rId10"/>
    <p:sldMasterId id="2147484190" r:id="rId11"/>
  </p:sldMasterIdLst>
  <p:notesMasterIdLst>
    <p:notesMasterId r:id="rId21"/>
  </p:notesMasterIdLst>
  <p:handoutMasterIdLst>
    <p:handoutMasterId r:id="rId22"/>
  </p:handoutMasterIdLst>
  <p:sldIdLst>
    <p:sldId id="331" r:id="rId12"/>
    <p:sldId id="330" r:id="rId13"/>
    <p:sldId id="683" r:id="rId14"/>
    <p:sldId id="305" r:id="rId15"/>
    <p:sldId id="294" r:id="rId16"/>
    <p:sldId id="329" r:id="rId17"/>
    <p:sldId id="680" r:id="rId18"/>
    <p:sldId id="272" r:id="rId19"/>
    <p:sldId id="279" r:id="rId20"/>
  </p:sldIdLst>
  <p:sldSz cx="9144000" cy="5143500" type="screen16x9"/>
  <p:notesSz cx="6797675" cy="9926638"/>
  <p:custDataLst>
    <p:tags r:id="rId23"/>
  </p:custDataLst>
  <p:defaultTextStyle>
    <a:defPPr>
      <a:defRPr lang="en-US"/>
    </a:defPPr>
    <a:lvl1pPr algn="l" rtl="0" fontAlgn="base">
      <a:spcBef>
        <a:spcPct val="0"/>
      </a:spcBef>
      <a:spcAft>
        <a:spcPct val="0"/>
      </a:spcAft>
      <a:defRPr kern="1200">
        <a:solidFill>
          <a:schemeClr val="tx1"/>
        </a:solidFill>
        <a:latin typeface="Calibri" charset="0"/>
        <a:ea typeface="Geneva" charset="0"/>
        <a:cs typeface="Geneva" charset="0"/>
      </a:defRPr>
    </a:lvl1pPr>
    <a:lvl2pPr marL="457200" algn="l" rtl="0" fontAlgn="base">
      <a:spcBef>
        <a:spcPct val="0"/>
      </a:spcBef>
      <a:spcAft>
        <a:spcPct val="0"/>
      </a:spcAft>
      <a:defRPr kern="1200">
        <a:solidFill>
          <a:schemeClr val="tx1"/>
        </a:solidFill>
        <a:latin typeface="Calibri" charset="0"/>
        <a:ea typeface="Geneva" charset="0"/>
        <a:cs typeface="Geneva" charset="0"/>
      </a:defRPr>
    </a:lvl2pPr>
    <a:lvl3pPr marL="914400" algn="l" rtl="0" fontAlgn="base">
      <a:spcBef>
        <a:spcPct val="0"/>
      </a:spcBef>
      <a:spcAft>
        <a:spcPct val="0"/>
      </a:spcAft>
      <a:defRPr kern="1200">
        <a:solidFill>
          <a:schemeClr val="tx1"/>
        </a:solidFill>
        <a:latin typeface="Calibri" charset="0"/>
        <a:ea typeface="Geneva" charset="0"/>
        <a:cs typeface="Geneva" charset="0"/>
      </a:defRPr>
    </a:lvl3pPr>
    <a:lvl4pPr marL="1371600" algn="l" rtl="0" fontAlgn="base">
      <a:spcBef>
        <a:spcPct val="0"/>
      </a:spcBef>
      <a:spcAft>
        <a:spcPct val="0"/>
      </a:spcAft>
      <a:defRPr kern="1200">
        <a:solidFill>
          <a:schemeClr val="tx1"/>
        </a:solidFill>
        <a:latin typeface="Calibri" charset="0"/>
        <a:ea typeface="Geneva" charset="0"/>
        <a:cs typeface="Geneva" charset="0"/>
      </a:defRPr>
    </a:lvl4pPr>
    <a:lvl5pPr marL="1828800" algn="l"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2" orient="horz" pos="3682">
          <p15:clr>
            <a:srgbClr val="A4A3A4"/>
          </p15:clr>
        </p15:guide>
        <p15:guide id="3" orient="horz" pos="3791">
          <p15:clr>
            <a:srgbClr val="A4A3A4"/>
          </p15:clr>
        </p15:guide>
        <p15:guide id="4"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9C9CF-90CA-63A7-A4EC-F16C8717F4B1}" name="Alessandro Casini" initials="AC" userId="S::acasini@euronext.com::cbecee4c-2cd4-4c77-9d5f-e6275015a24f" providerId="AD"/>
  <p188:author id="{C0D0BEF9-F37F-E826-F9E5-BA27AE4162CA}" name="Maria Bachetti" initials="MB" userId="S::mbachetti@euronext.com::5f20e44f-f7dd-410c-a3ff-eae91b865c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T-ELM" initials="ELM" lastIdx="1" clrIdx="0"/>
  <p:cmAuthor id="2" name="CARRAU Sylvaine" initials="CS" lastIdx="49" clrIdx="1">
    <p:extLst>
      <p:ext uri="{19B8F6BF-5375-455C-9EA6-DF929625EA0E}">
        <p15:presenceInfo xmlns:p15="http://schemas.microsoft.com/office/powerpoint/2012/main" userId="S-1-5-21-4033699990-4246261835-258935460-36860" providerId="AD"/>
      </p:ext>
    </p:extLst>
  </p:cmAuthor>
  <p:cmAuthor id="3" name="WINTERBOTTOM Clara" initials="WC" lastIdx="13" clrIdx="2">
    <p:extLst>
      <p:ext uri="{19B8F6BF-5375-455C-9EA6-DF929625EA0E}">
        <p15:presenceInfo xmlns:p15="http://schemas.microsoft.com/office/powerpoint/2012/main" userId="S-1-5-21-4033699990-4246261835-258935460-131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0000"/>
    <a:srgbClr val="008D7F"/>
    <a:srgbClr val="505050"/>
    <a:srgbClr val="8DD3F0"/>
    <a:srgbClr val="41B6E6"/>
    <a:srgbClr val="41CAF7"/>
    <a:srgbClr val="00B0F0"/>
    <a:srgbClr val="1A92C4"/>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7" autoAdjust="0"/>
    <p:restoredTop sz="95770" autoAdjust="0"/>
  </p:normalViewPr>
  <p:slideViewPr>
    <p:cSldViewPr showGuides="1">
      <p:cViewPr varScale="1">
        <p:scale>
          <a:sx n="150" d="100"/>
          <a:sy n="150" d="100"/>
        </p:scale>
        <p:origin x="936" y="126"/>
      </p:cViewPr>
      <p:guideLst>
        <p:guide orient="horz" pos="3682"/>
        <p:guide orient="horz" pos="3791"/>
        <p:guide pos="2880"/>
      </p:guideLst>
    </p:cSldViewPr>
  </p:slideViewPr>
  <p:outlineViewPr>
    <p:cViewPr>
      <p:scale>
        <a:sx n="33" d="100"/>
        <a:sy n="33" d="100"/>
      </p:scale>
      <p:origin x="0" y="494"/>
    </p:cViewPr>
  </p:outlineViewPr>
  <p:notesTextViewPr>
    <p:cViewPr>
      <p:scale>
        <a:sx n="3" d="2"/>
        <a:sy n="3" d="2"/>
      </p:scale>
      <p:origin x="0" y="0"/>
    </p:cViewPr>
  </p:notesTextViewPr>
  <p:sorterViewPr>
    <p:cViewPr>
      <p:scale>
        <a:sx n="100" d="100"/>
        <a:sy n="100" d="100"/>
      </p:scale>
      <p:origin x="0" y="1234"/>
    </p:cViewPr>
  </p:sorterViewPr>
  <p:notesViewPr>
    <p:cSldViewPr showGuides="1">
      <p:cViewPr varScale="1">
        <p:scale>
          <a:sx n="78" d="100"/>
          <a:sy n="78" d="100"/>
        </p:scale>
        <p:origin x="397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873257051454103E-2"/>
          <c:y val="3.3280796555210698E-2"/>
          <c:w val="0.92072160661891134"/>
          <c:h val="0.84764018205701264"/>
        </c:manualLayout>
      </c:layout>
      <c:lineChart>
        <c:grouping val="standard"/>
        <c:varyColors val="0"/>
        <c:ser>
          <c:idx val="0"/>
          <c:order val="0"/>
          <c:tx>
            <c:strRef>
              <c:f>BOND_MAX!$L$1</c:f>
              <c:strCache>
                <c:ptCount val="1"/>
                <c:pt idx="0">
                  <c:v>Default Fund Amount</c:v>
                </c:pt>
              </c:strCache>
            </c:strRef>
          </c:tx>
          <c:spPr>
            <a:ln>
              <a:solidFill>
                <a:schemeClr val="tx2"/>
              </a:solidFill>
            </a:ln>
          </c:spPr>
          <c:marker>
            <c:symbol val="none"/>
          </c:marker>
          <c:cat>
            <c:numRef>
              <c:f>BOND_MAX!$C$2:$C$10186</c:f>
              <c:numCache>
                <c:formatCode>m/d/yyyy\ h:mm</c:formatCode>
                <c:ptCount val="10185"/>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pt idx="23">
                  <c:v>44287</c:v>
                </c:pt>
                <c:pt idx="24">
                  <c:v>44292</c:v>
                </c:pt>
                <c:pt idx="25">
                  <c:v>44293</c:v>
                </c:pt>
                <c:pt idx="26">
                  <c:v>44294</c:v>
                </c:pt>
                <c:pt idx="27">
                  <c:v>44295</c:v>
                </c:pt>
                <c:pt idx="28">
                  <c:v>44298</c:v>
                </c:pt>
                <c:pt idx="29">
                  <c:v>44299</c:v>
                </c:pt>
                <c:pt idx="30">
                  <c:v>44300</c:v>
                </c:pt>
                <c:pt idx="31">
                  <c:v>44301</c:v>
                </c:pt>
                <c:pt idx="32">
                  <c:v>44302</c:v>
                </c:pt>
                <c:pt idx="33">
                  <c:v>44305</c:v>
                </c:pt>
                <c:pt idx="34">
                  <c:v>44306</c:v>
                </c:pt>
                <c:pt idx="35">
                  <c:v>44307</c:v>
                </c:pt>
                <c:pt idx="36">
                  <c:v>44308</c:v>
                </c:pt>
                <c:pt idx="37">
                  <c:v>44309</c:v>
                </c:pt>
                <c:pt idx="38">
                  <c:v>44312</c:v>
                </c:pt>
                <c:pt idx="39">
                  <c:v>44313</c:v>
                </c:pt>
                <c:pt idx="40">
                  <c:v>44314</c:v>
                </c:pt>
                <c:pt idx="41">
                  <c:v>44315</c:v>
                </c:pt>
                <c:pt idx="42">
                  <c:v>44316</c:v>
                </c:pt>
                <c:pt idx="43">
                  <c:v>44319</c:v>
                </c:pt>
                <c:pt idx="44">
                  <c:v>44320</c:v>
                </c:pt>
                <c:pt idx="45">
                  <c:v>44321</c:v>
                </c:pt>
                <c:pt idx="46">
                  <c:v>44322</c:v>
                </c:pt>
                <c:pt idx="47">
                  <c:v>44323</c:v>
                </c:pt>
                <c:pt idx="48">
                  <c:v>44326</c:v>
                </c:pt>
                <c:pt idx="49">
                  <c:v>44327</c:v>
                </c:pt>
                <c:pt idx="50">
                  <c:v>44328</c:v>
                </c:pt>
                <c:pt idx="51">
                  <c:v>44329</c:v>
                </c:pt>
                <c:pt idx="52">
                  <c:v>44330</c:v>
                </c:pt>
                <c:pt idx="53">
                  <c:v>44333</c:v>
                </c:pt>
                <c:pt idx="54">
                  <c:v>44334</c:v>
                </c:pt>
                <c:pt idx="55">
                  <c:v>44335</c:v>
                </c:pt>
                <c:pt idx="56">
                  <c:v>44336</c:v>
                </c:pt>
                <c:pt idx="57">
                  <c:v>44337</c:v>
                </c:pt>
                <c:pt idx="58">
                  <c:v>44340</c:v>
                </c:pt>
                <c:pt idx="59">
                  <c:v>44341</c:v>
                </c:pt>
                <c:pt idx="60">
                  <c:v>44342</c:v>
                </c:pt>
                <c:pt idx="61">
                  <c:v>44343</c:v>
                </c:pt>
                <c:pt idx="62">
                  <c:v>44344</c:v>
                </c:pt>
                <c:pt idx="63">
                  <c:v>44347</c:v>
                </c:pt>
                <c:pt idx="64">
                  <c:v>44348</c:v>
                </c:pt>
                <c:pt idx="65">
                  <c:v>44349</c:v>
                </c:pt>
                <c:pt idx="66">
                  <c:v>44350</c:v>
                </c:pt>
                <c:pt idx="67">
                  <c:v>44351</c:v>
                </c:pt>
                <c:pt idx="68">
                  <c:v>44354</c:v>
                </c:pt>
                <c:pt idx="69">
                  <c:v>44355</c:v>
                </c:pt>
                <c:pt idx="70">
                  <c:v>44356</c:v>
                </c:pt>
                <c:pt idx="71">
                  <c:v>44357</c:v>
                </c:pt>
                <c:pt idx="72">
                  <c:v>44358</c:v>
                </c:pt>
                <c:pt idx="73">
                  <c:v>44361</c:v>
                </c:pt>
                <c:pt idx="74">
                  <c:v>44362</c:v>
                </c:pt>
                <c:pt idx="75">
                  <c:v>44363</c:v>
                </c:pt>
                <c:pt idx="76">
                  <c:v>44364</c:v>
                </c:pt>
                <c:pt idx="77">
                  <c:v>44365</c:v>
                </c:pt>
                <c:pt idx="78">
                  <c:v>44368</c:v>
                </c:pt>
                <c:pt idx="79">
                  <c:v>44369</c:v>
                </c:pt>
                <c:pt idx="80">
                  <c:v>44370</c:v>
                </c:pt>
                <c:pt idx="81">
                  <c:v>44371</c:v>
                </c:pt>
                <c:pt idx="82">
                  <c:v>44372</c:v>
                </c:pt>
                <c:pt idx="83">
                  <c:v>44375</c:v>
                </c:pt>
                <c:pt idx="84">
                  <c:v>44376</c:v>
                </c:pt>
                <c:pt idx="85">
                  <c:v>44377</c:v>
                </c:pt>
                <c:pt idx="86">
                  <c:v>44378</c:v>
                </c:pt>
                <c:pt idx="87">
                  <c:v>44379</c:v>
                </c:pt>
                <c:pt idx="88">
                  <c:v>44382</c:v>
                </c:pt>
                <c:pt idx="89">
                  <c:v>44383</c:v>
                </c:pt>
                <c:pt idx="90">
                  <c:v>44384</c:v>
                </c:pt>
                <c:pt idx="91">
                  <c:v>44385</c:v>
                </c:pt>
                <c:pt idx="92">
                  <c:v>44386</c:v>
                </c:pt>
                <c:pt idx="93">
                  <c:v>44389</c:v>
                </c:pt>
                <c:pt idx="94">
                  <c:v>44390</c:v>
                </c:pt>
                <c:pt idx="95">
                  <c:v>44391</c:v>
                </c:pt>
                <c:pt idx="96">
                  <c:v>44392</c:v>
                </c:pt>
                <c:pt idx="97">
                  <c:v>44393</c:v>
                </c:pt>
                <c:pt idx="98">
                  <c:v>44396</c:v>
                </c:pt>
                <c:pt idx="99">
                  <c:v>44397</c:v>
                </c:pt>
                <c:pt idx="100">
                  <c:v>44398</c:v>
                </c:pt>
                <c:pt idx="101">
                  <c:v>44399</c:v>
                </c:pt>
                <c:pt idx="102">
                  <c:v>44400</c:v>
                </c:pt>
                <c:pt idx="103">
                  <c:v>44403</c:v>
                </c:pt>
                <c:pt idx="104">
                  <c:v>44404</c:v>
                </c:pt>
                <c:pt idx="105">
                  <c:v>44405</c:v>
                </c:pt>
                <c:pt idx="106">
                  <c:v>44406</c:v>
                </c:pt>
                <c:pt idx="107">
                  <c:v>44407</c:v>
                </c:pt>
                <c:pt idx="108">
                  <c:v>44410</c:v>
                </c:pt>
                <c:pt idx="109">
                  <c:v>44411</c:v>
                </c:pt>
                <c:pt idx="110">
                  <c:v>44412</c:v>
                </c:pt>
                <c:pt idx="111">
                  <c:v>44413</c:v>
                </c:pt>
                <c:pt idx="112">
                  <c:v>44414</c:v>
                </c:pt>
                <c:pt idx="113">
                  <c:v>44417</c:v>
                </c:pt>
                <c:pt idx="114">
                  <c:v>44418</c:v>
                </c:pt>
                <c:pt idx="115">
                  <c:v>44419</c:v>
                </c:pt>
                <c:pt idx="116">
                  <c:v>44420</c:v>
                </c:pt>
                <c:pt idx="117">
                  <c:v>44421</c:v>
                </c:pt>
                <c:pt idx="118">
                  <c:v>44424</c:v>
                </c:pt>
                <c:pt idx="119">
                  <c:v>44425</c:v>
                </c:pt>
                <c:pt idx="120">
                  <c:v>44426</c:v>
                </c:pt>
                <c:pt idx="121">
                  <c:v>44427</c:v>
                </c:pt>
                <c:pt idx="122">
                  <c:v>44428</c:v>
                </c:pt>
                <c:pt idx="123">
                  <c:v>44431</c:v>
                </c:pt>
                <c:pt idx="124">
                  <c:v>44432</c:v>
                </c:pt>
                <c:pt idx="125">
                  <c:v>44433</c:v>
                </c:pt>
                <c:pt idx="126">
                  <c:v>44434</c:v>
                </c:pt>
                <c:pt idx="127">
                  <c:v>44435</c:v>
                </c:pt>
                <c:pt idx="128">
                  <c:v>44438</c:v>
                </c:pt>
                <c:pt idx="129">
                  <c:v>44439</c:v>
                </c:pt>
                <c:pt idx="130">
                  <c:v>44440</c:v>
                </c:pt>
                <c:pt idx="131">
                  <c:v>44441</c:v>
                </c:pt>
                <c:pt idx="132">
                  <c:v>44442</c:v>
                </c:pt>
                <c:pt idx="133">
                  <c:v>44445</c:v>
                </c:pt>
                <c:pt idx="134">
                  <c:v>44446</c:v>
                </c:pt>
                <c:pt idx="135">
                  <c:v>44447</c:v>
                </c:pt>
                <c:pt idx="136">
                  <c:v>44448</c:v>
                </c:pt>
                <c:pt idx="137">
                  <c:v>44449</c:v>
                </c:pt>
                <c:pt idx="138">
                  <c:v>44452</c:v>
                </c:pt>
                <c:pt idx="139">
                  <c:v>44453</c:v>
                </c:pt>
                <c:pt idx="140">
                  <c:v>44454</c:v>
                </c:pt>
                <c:pt idx="141">
                  <c:v>44455</c:v>
                </c:pt>
                <c:pt idx="142">
                  <c:v>44456</c:v>
                </c:pt>
                <c:pt idx="143">
                  <c:v>44459</c:v>
                </c:pt>
                <c:pt idx="144">
                  <c:v>44460</c:v>
                </c:pt>
                <c:pt idx="145">
                  <c:v>44461</c:v>
                </c:pt>
                <c:pt idx="146">
                  <c:v>44462</c:v>
                </c:pt>
                <c:pt idx="147">
                  <c:v>44463</c:v>
                </c:pt>
                <c:pt idx="148">
                  <c:v>44466</c:v>
                </c:pt>
                <c:pt idx="149">
                  <c:v>44467</c:v>
                </c:pt>
                <c:pt idx="150">
                  <c:v>44468</c:v>
                </c:pt>
                <c:pt idx="151">
                  <c:v>44469</c:v>
                </c:pt>
                <c:pt idx="152">
                  <c:v>44470</c:v>
                </c:pt>
                <c:pt idx="153">
                  <c:v>44473</c:v>
                </c:pt>
                <c:pt idx="154">
                  <c:v>44474</c:v>
                </c:pt>
                <c:pt idx="155">
                  <c:v>44475</c:v>
                </c:pt>
                <c:pt idx="156">
                  <c:v>44476</c:v>
                </c:pt>
                <c:pt idx="157">
                  <c:v>44477</c:v>
                </c:pt>
                <c:pt idx="158">
                  <c:v>44480</c:v>
                </c:pt>
                <c:pt idx="159">
                  <c:v>44481</c:v>
                </c:pt>
                <c:pt idx="160">
                  <c:v>44482</c:v>
                </c:pt>
                <c:pt idx="161">
                  <c:v>44483</c:v>
                </c:pt>
                <c:pt idx="162">
                  <c:v>44484</c:v>
                </c:pt>
                <c:pt idx="163">
                  <c:v>44487</c:v>
                </c:pt>
                <c:pt idx="164">
                  <c:v>44488</c:v>
                </c:pt>
                <c:pt idx="165">
                  <c:v>44489</c:v>
                </c:pt>
                <c:pt idx="166">
                  <c:v>44490</c:v>
                </c:pt>
                <c:pt idx="167">
                  <c:v>44491</c:v>
                </c:pt>
                <c:pt idx="168">
                  <c:v>44494</c:v>
                </c:pt>
                <c:pt idx="169">
                  <c:v>44495</c:v>
                </c:pt>
                <c:pt idx="170">
                  <c:v>44496</c:v>
                </c:pt>
                <c:pt idx="171">
                  <c:v>44497</c:v>
                </c:pt>
                <c:pt idx="172">
                  <c:v>44498</c:v>
                </c:pt>
                <c:pt idx="173">
                  <c:v>44501</c:v>
                </c:pt>
                <c:pt idx="174">
                  <c:v>44502</c:v>
                </c:pt>
                <c:pt idx="175">
                  <c:v>44503</c:v>
                </c:pt>
                <c:pt idx="176">
                  <c:v>44504</c:v>
                </c:pt>
                <c:pt idx="177">
                  <c:v>44505</c:v>
                </c:pt>
                <c:pt idx="178">
                  <c:v>44508</c:v>
                </c:pt>
                <c:pt idx="179">
                  <c:v>44509</c:v>
                </c:pt>
                <c:pt idx="180">
                  <c:v>44510</c:v>
                </c:pt>
                <c:pt idx="181">
                  <c:v>44511</c:v>
                </c:pt>
                <c:pt idx="182">
                  <c:v>44512</c:v>
                </c:pt>
                <c:pt idx="183">
                  <c:v>44515</c:v>
                </c:pt>
                <c:pt idx="184">
                  <c:v>44516</c:v>
                </c:pt>
                <c:pt idx="185">
                  <c:v>44517</c:v>
                </c:pt>
                <c:pt idx="186">
                  <c:v>44518</c:v>
                </c:pt>
                <c:pt idx="187">
                  <c:v>44519</c:v>
                </c:pt>
                <c:pt idx="188">
                  <c:v>44522</c:v>
                </c:pt>
                <c:pt idx="189">
                  <c:v>44523</c:v>
                </c:pt>
                <c:pt idx="190">
                  <c:v>44524</c:v>
                </c:pt>
                <c:pt idx="191">
                  <c:v>44525</c:v>
                </c:pt>
                <c:pt idx="192">
                  <c:v>44526</c:v>
                </c:pt>
                <c:pt idx="193">
                  <c:v>44529</c:v>
                </c:pt>
                <c:pt idx="194">
                  <c:v>44530</c:v>
                </c:pt>
                <c:pt idx="195">
                  <c:v>44531</c:v>
                </c:pt>
                <c:pt idx="196">
                  <c:v>44532</c:v>
                </c:pt>
                <c:pt idx="197">
                  <c:v>44533</c:v>
                </c:pt>
                <c:pt idx="198">
                  <c:v>44536</c:v>
                </c:pt>
                <c:pt idx="199">
                  <c:v>44537</c:v>
                </c:pt>
                <c:pt idx="200">
                  <c:v>44538</c:v>
                </c:pt>
                <c:pt idx="201">
                  <c:v>44539</c:v>
                </c:pt>
                <c:pt idx="202">
                  <c:v>44540</c:v>
                </c:pt>
                <c:pt idx="203">
                  <c:v>44543</c:v>
                </c:pt>
                <c:pt idx="204">
                  <c:v>44544</c:v>
                </c:pt>
                <c:pt idx="205">
                  <c:v>44545</c:v>
                </c:pt>
                <c:pt idx="206">
                  <c:v>44546</c:v>
                </c:pt>
                <c:pt idx="207">
                  <c:v>44547</c:v>
                </c:pt>
                <c:pt idx="208">
                  <c:v>44550</c:v>
                </c:pt>
                <c:pt idx="209">
                  <c:v>44551</c:v>
                </c:pt>
                <c:pt idx="210">
                  <c:v>44552</c:v>
                </c:pt>
                <c:pt idx="211">
                  <c:v>44553</c:v>
                </c:pt>
                <c:pt idx="212">
                  <c:v>44554</c:v>
                </c:pt>
                <c:pt idx="213">
                  <c:v>44557</c:v>
                </c:pt>
                <c:pt idx="214">
                  <c:v>44558</c:v>
                </c:pt>
                <c:pt idx="215">
                  <c:v>44559</c:v>
                </c:pt>
                <c:pt idx="216">
                  <c:v>44560</c:v>
                </c:pt>
                <c:pt idx="217">
                  <c:v>44561</c:v>
                </c:pt>
                <c:pt idx="218">
                  <c:v>44564</c:v>
                </c:pt>
                <c:pt idx="219">
                  <c:v>44565</c:v>
                </c:pt>
                <c:pt idx="220">
                  <c:v>44566</c:v>
                </c:pt>
                <c:pt idx="221">
                  <c:v>44567</c:v>
                </c:pt>
                <c:pt idx="222">
                  <c:v>44568</c:v>
                </c:pt>
                <c:pt idx="223">
                  <c:v>44571</c:v>
                </c:pt>
                <c:pt idx="224">
                  <c:v>44572</c:v>
                </c:pt>
                <c:pt idx="225">
                  <c:v>44573</c:v>
                </c:pt>
                <c:pt idx="226">
                  <c:v>44574</c:v>
                </c:pt>
                <c:pt idx="227">
                  <c:v>44575</c:v>
                </c:pt>
                <c:pt idx="228">
                  <c:v>44578</c:v>
                </c:pt>
                <c:pt idx="229">
                  <c:v>44579</c:v>
                </c:pt>
                <c:pt idx="230">
                  <c:v>44580</c:v>
                </c:pt>
                <c:pt idx="231">
                  <c:v>44581</c:v>
                </c:pt>
                <c:pt idx="232">
                  <c:v>44582</c:v>
                </c:pt>
                <c:pt idx="233">
                  <c:v>44585</c:v>
                </c:pt>
                <c:pt idx="234">
                  <c:v>44586</c:v>
                </c:pt>
                <c:pt idx="235">
                  <c:v>44587</c:v>
                </c:pt>
                <c:pt idx="236">
                  <c:v>44588</c:v>
                </c:pt>
                <c:pt idx="237">
                  <c:v>44589</c:v>
                </c:pt>
                <c:pt idx="238">
                  <c:v>44592</c:v>
                </c:pt>
                <c:pt idx="239">
                  <c:v>44593</c:v>
                </c:pt>
                <c:pt idx="240">
                  <c:v>44594</c:v>
                </c:pt>
                <c:pt idx="241">
                  <c:v>44595</c:v>
                </c:pt>
                <c:pt idx="242">
                  <c:v>44596</c:v>
                </c:pt>
                <c:pt idx="243">
                  <c:v>44599</c:v>
                </c:pt>
                <c:pt idx="244">
                  <c:v>44600</c:v>
                </c:pt>
                <c:pt idx="245">
                  <c:v>44601</c:v>
                </c:pt>
                <c:pt idx="246">
                  <c:v>44602</c:v>
                </c:pt>
                <c:pt idx="247">
                  <c:v>44603</c:v>
                </c:pt>
                <c:pt idx="248">
                  <c:v>44606</c:v>
                </c:pt>
                <c:pt idx="249">
                  <c:v>44607</c:v>
                </c:pt>
                <c:pt idx="250">
                  <c:v>44608</c:v>
                </c:pt>
                <c:pt idx="251">
                  <c:v>44609</c:v>
                </c:pt>
                <c:pt idx="252">
                  <c:v>44610</c:v>
                </c:pt>
                <c:pt idx="253">
                  <c:v>44613</c:v>
                </c:pt>
                <c:pt idx="254">
                  <c:v>44614</c:v>
                </c:pt>
                <c:pt idx="255">
                  <c:v>44615</c:v>
                </c:pt>
                <c:pt idx="256">
                  <c:v>44616</c:v>
                </c:pt>
                <c:pt idx="257">
                  <c:v>44617</c:v>
                </c:pt>
                <c:pt idx="258">
                  <c:v>44620</c:v>
                </c:pt>
                <c:pt idx="259">
                  <c:v>44621</c:v>
                </c:pt>
                <c:pt idx="260">
                  <c:v>44622</c:v>
                </c:pt>
                <c:pt idx="261">
                  <c:v>44623</c:v>
                </c:pt>
                <c:pt idx="262">
                  <c:v>44624</c:v>
                </c:pt>
                <c:pt idx="263">
                  <c:v>44627</c:v>
                </c:pt>
                <c:pt idx="264">
                  <c:v>44628</c:v>
                </c:pt>
                <c:pt idx="265">
                  <c:v>44629</c:v>
                </c:pt>
                <c:pt idx="266">
                  <c:v>44630</c:v>
                </c:pt>
                <c:pt idx="267">
                  <c:v>44631</c:v>
                </c:pt>
                <c:pt idx="268">
                  <c:v>44634</c:v>
                </c:pt>
                <c:pt idx="269">
                  <c:v>44635</c:v>
                </c:pt>
                <c:pt idx="270">
                  <c:v>44636</c:v>
                </c:pt>
                <c:pt idx="271">
                  <c:v>44637</c:v>
                </c:pt>
                <c:pt idx="272">
                  <c:v>44638</c:v>
                </c:pt>
                <c:pt idx="273">
                  <c:v>44641</c:v>
                </c:pt>
                <c:pt idx="274">
                  <c:v>44642</c:v>
                </c:pt>
                <c:pt idx="275">
                  <c:v>44643</c:v>
                </c:pt>
                <c:pt idx="276">
                  <c:v>44644</c:v>
                </c:pt>
                <c:pt idx="277">
                  <c:v>44645</c:v>
                </c:pt>
                <c:pt idx="278">
                  <c:v>44648</c:v>
                </c:pt>
                <c:pt idx="279">
                  <c:v>44649</c:v>
                </c:pt>
                <c:pt idx="280">
                  <c:v>44650</c:v>
                </c:pt>
                <c:pt idx="281">
                  <c:v>44651</c:v>
                </c:pt>
                <c:pt idx="282">
                  <c:v>44652</c:v>
                </c:pt>
                <c:pt idx="283">
                  <c:v>44655</c:v>
                </c:pt>
                <c:pt idx="284">
                  <c:v>44656</c:v>
                </c:pt>
                <c:pt idx="285">
                  <c:v>44657</c:v>
                </c:pt>
                <c:pt idx="286">
                  <c:v>44658</c:v>
                </c:pt>
                <c:pt idx="287">
                  <c:v>44659</c:v>
                </c:pt>
                <c:pt idx="288">
                  <c:v>44662</c:v>
                </c:pt>
                <c:pt idx="289">
                  <c:v>44663</c:v>
                </c:pt>
                <c:pt idx="290">
                  <c:v>44664</c:v>
                </c:pt>
                <c:pt idx="291">
                  <c:v>44665</c:v>
                </c:pt>
                <c:pt idx="292">
                  <c:v>44670</c:v>
                </c:pt>
                <c:pt idx="293">
                  <c:v>44671</c:v>
                </c:pt>
                <c:pt idx="294">
                  <c:v>44672</c:v>
                </c:pt>
                <c:pt idx="295">
                  <c:v>44673</c:v>
                </c:pt>
                <c:pt idx="296">
                  <c:v>44676</c:v>
                </c:pt>
                <c:pt idx="297">
                  <c:v>44677</c:v>
                </c:pt>
                <c:pt idx="298">
                  <c:v>44678</c:v>
                </c:pt>
                <c:pt idx="299">
                  <c:v>44679</c:v>
                </c:pt>
                <c:pt idx="300">
                  <c:v>44680</c:v>
                </c:pt>
                <c:pt idx="301">
                  <c:v>44683</c:v>
                </c:pt>
                <c:pt idx="302">
                  <c:v>44684</c:v>
                </c:pt>
                <c:pt idx="303">
                  <c:v>44685</c:v>
                </c:pt>
                <c:pt idx="304">
                  <c:v>44686</c:v>
                </c:pt>
                <c:pt idx="305">
                  <c:v>44687</c:v>
                </c:pt>
                <c:pt idx="306">
                  <c:v>44690</c:v>
                </c:pt>
                <c:pt idx="307">
                  <c:v>44691</c:v>
                </c:pt>
                <c:pt idx="308">
                  <c:v>44692</c:v>
                </c:pt>
                <c:pt idx="309">
                  <c:v>44693</c:v>
                </c:pt>
                <c:pt idx="310">
                  <c:v>44694</c:v>
                </c:pt>
                <c:pt idx="311">
                  <c:v>44697</c:v>
                </c:pt>
                <c:pt idx="312">
                  <c:v>44698</c:v>
                </c:pt>
                <c:pt idx="313">
                  <c:v>44699</c:v>
                </c:pt>
                <c:pt idx="314">
                  <c:v>44700</c:v>
                </c:pt>
                <c:pt idx="315">
                  <c:v>44701</c:v>
                </c:pt>
                <c:pt idx="316">
                  <c:v>44704</c:v>
                </c:pt>
                <c:pt idx="317">
                  <c:v>44705</c:v>
                </c:pt>
                <c:pt idx="318">
                  <c:v>44706</c:v>
                </c:pt>
                <c:pt idx="319">
                  <c:v>44707</c:v>
                </c:pt>
                <c:pt idx="320">
                  <c:v>44708</c:v>
                </c:pt>
                <c:pt idx="321">
                  <c:v>44711</c:v>
                </c:pt>
                <c:pt idx="322">
                  <c:v>44712</c:v>
                </c:pt>
                <c:pt idx="323">
                  <c:v>44713</c:v>
                </c:pt>
                <c:pt idx="324">
                  <c:v>44714</c:v>
                </c:pt>
                <c:pt idx="325">
                  <c:v>44715</c:v>
                </c:pt>
                <c:pt idx="326">
                  <c:v>44718</c:v>
                </c:pt>
                <c:pt idx="327">
                  <c:v>44719</c:v>
                </c:pt>
                <c:pt idx="328">
                  <c:v>44720</c:v>
                </c:pt>
                <c:pt idx="329">
                  <c:v>44721</c:v>
                </c:pt>
                <c:pt idx="330">
                  <c:v>44722</c:v>
                </c:pt>
                <c:pt idx="331">
                  <c:v>44725</c:v>
                </c:pt>
                <c:pt idx="332">
                  <c:v>44726</c:v>
                </c:pt>
                <c:pt idx="333">
                  <c:v>44727</c:v>
                </c:pt>
                <c:pt idx="334">
                  <c:v>44728</c:v>
                </c:pt>
                <c:pt idx="335">
                  <c:v>44729</c:v>
                </c:pt>
                <c:pt idx="336">
                  <c:v>44732</c:v>
                </c:pt>
                <c:pt idx="337">
                  <c:v>44733</c:v>
                </c:pt>
                <c:pt idx="338">
                  <c:v>44734</c:v>
                </c:pt>
                <c:pt idx="339">
                  <c:v>44735</c:v>
                </c:pt>
                <c:pt idx="340">
                  <c:v>44736</c:v>
                </c:pt>
                <c:pt idx="341">
                  <c:v>44739</c:v>
                </c:pt>
                <c:pt idx="342">
                  <c:v>44740</c:v>
                </c:pt>
                <c:pt idx="343">
                  <c:v>44741</c:v>
                </c:pt>
                <c:pt idx="344">
                  <c:v>44742</c:v>
                </c:pt>
                <c:pt idx="345">
                  <c:v>44743</c:v>
                </c:pt>
                <c:pt idx="346">
                  <c:v>44746</c:v>
                </c:pt>
                <c:pt idx="347">
                  <c:v>44747</c:v>
                </c:pt>
                <c:pt idx="348">
                  <c:v>44748</c:v>
                </c:pt>
                <c:pt idx="349">
                  <c:v>44749</c:v>
                </c:pt>
                <c:pt idx="350">
                  <c:v>44750</c:v>
                </c:pt>
                <c:pt idx="351">
                  <c:v>44753</c:v>
                </c:pt>
                <c:pt idx="352">
                  <c:v>44754</c:v>
                </c:pt>
                <c:pt idx="353">
                  <c:v>44755</c:v>
                </c:pt>
                <c:pt idx="354">
                  <c:v>44756</c:v>
                </c:pt>
                <c:pt idx="355">
                  <c:v>44757</c:v>
                </c:pt>
                <c:pt idx="356">
                  <c:v>44760</c:v>
                </c:pt>
                <c:pt idx="357">
                  <c:v>44761</c:v>
                </c:pt>
                <c:pt idx="358">
                  <c:v>44762</c:v>
                </c:pt>
                <c:pt idx="359">
                  <c:v>44763</c:v>
                </c:pt>
                <c:pt idx="360">
                  <c:v>44764</c:v>
                </c:pt>
                <c:pt idx="361">
                  <c:v>44767</c:v>
                </c:pt>
                <c:pt idx="362">
                  <c:v>44768</c:v>
                </c:pt>
                <c:pt idx="363">
                  <c:v>44769</c:v>
                </c:pt>
                <c:pt idx="364">
                  <c:v>44770</c:v>
                </c:pt>
                <c:pt idx="365">
                  <c:v>44771</c:v>
                </c:pt>
                <c:pt idx="366">
                  <c:v>44774</c:v>
                </c:pt>
                <c:pt idx="367">
                  <c:v>44775</c:v>
                </c:pt>
                <c:pt idx="368">
                  <c:v>44776</c:v>
                </c:pt>
                <c:pt idx="369">
                  <c:v>44777</c:v>
                </c:pt>
                <c:pt idx="370">
                  <c:v>44778</c:v>
                </c:pt>
                <c:pt idx="371">
                  <c:v>44781</c:v>
                </c:pt>
                <c:pt idx="372">
                  <c:v>44782</c:v>
                </c:pt>
                <c:pt idx="373">
                  <c:v>44783</c:v>
                </c:pt>
                <c:pt idx="374">
                  <c:v>44784</c:v>
                </c:pt>
                <c:pt idx="375">
                  <c:v>44785</c:v>
                </c:pt>
                <c:pt idx="376">
                  <c:v>44788</c:v>
                </c:pt>
                <c:pt idx="377">
                  <c:v>44789</c:v>
                </c:pt>
                <c:pt idx="378">
                  <c:v>44790</c:v>
                </c:pt>
                <c:pt idx="379">
                  <c:v>44791</c:v>
                </c:pt>
                <c:pt idx="380">
                  <c:v>44792</c:v>
                </c:pt>
                <c:pt idx="381">
                  <c:v>44795</c:v>
                </c:pt>
                <c:pt idx="382">
                  <c:v>44796</c:v>
                </c:pt>
                <c:pt idx="383">
                  <c:v>44797</c:v>
                </c:pt>
                <c:pt idx="384">
                  <c:v>44798</c:v>
                </c:pt>
                <c:pt idx="385">
                  <c:v>44799</c:v>
                </c:pt>
                <c:pt idx="386">
                  <c:v>44802</c:v>
                </c:pt>
                <c:pt idx="387">
                  <c:v>44803</c:v>
                </c:pt>
                <c:pt idx="388">
                  <c:v>44804</c:v>
                </c:pt>
                <c:pt idx="389">
                  <c:v>44805</c:v>
                </c:pt>
                <c:pt idx="390">
                  <c:v>44806</c:v>
                </c:pt>
                <c:pt idx="391">
                  <c:v>44809</c:v>
                </c:pt>
                <c:pt idx="392">
                  <c:v>44810</c:v>
                </c:pt>
                <c:pt idx="393">
                  <c:v>44811</c:v>
                </c:pt>
                <c:pt idx="394">
                  <c:v>44812</c:v>
                </c:pt>
                <c:pt idx="395">
                  <c:v>44813</c:v>
                </c:pt>
                <c:pt idx="396">
                  <c:v>44816</c:v>
                </c:pt>
                <c:pt idx="397">
                  <c:v>44817</c:v>
                </c:pt>
                <c:pt idx="398">
                  <c:v>44818</c:v>
                </c:pt>
                <c:pt idx="399">
                  <c:v>44819</c:v>
                </c:pt>
                <c:pt idx="400">
                  <c:v>44820</c:v>
                </c:pt>
                <c:pt idx="401">
                  <c:v>44823</c:v>
                </c:pt>
                <c:pt idx="402">
                  <c:v>44824</c:v>
                </c:pt>
                <c:pt idx="403">
                  <c:v>44825</c:v>
                </c:pt>
                <c:pt idx="404">
                  <c:v>44826</c:v>
                </c:pt>
                <c:pt idx="405">
                  <c:v>44827</c:v>
                </c:pt>
                <c:pt idx="406">
                  <c:v>44830</c:v>
                </c:pt>
                <c:pt idx="407">
                  <c:v>44831</c:v>
                </c:pt>
                <c:pt idx="408">
                  <c:v>44832</c:v>
                </c:pt>
                <c:pt idx="409">
                  <c:v>44833</c:v>
                </c:pt>
                <c:pt idx="410">
                  <c:v>44834</c:v>
                </c:pt>
                <c:pt idx="411">
                  <c:v>44837</c:v>
                </c:pt>
                <c:pt idx="412">
                  <c:v>44838</c:v>
                </c:pt>
                <c:pt idx="413">
                  <c:v>44839</c:v>
                </c:pt>
                <c:pt idx="414">
                  <c:v>44840</c:v>
                </c:pt>
                <c:pt idx="415">
                  <c:v>44841</c:v>
                </c:pt>
                <c:pt idx="416">
                  <c:v>44844</c:v>
                </c:pt>
                <c:pt idx="417">
                  <c:v>44845</c:v>
                </c:pt>
                <c:pt idx="418">
                  <c:v>44846</c:v>
                </c:pt>
                <c:pt idx="419">
                  <c:v>44847</c:v>
                </c:pt>
                <c:pt idx="420">
                  <c:v>44848</c:v>
                </c:pt>
                <c:pt idx="421">
                  <c:v>44851</c:v>
                </c:pt>
                <c:pt idx="422">
                  <c:v>44852</c:v>
                </c:pt>
                <c:pt idx="423">
                  <c:v>44853</c:v>
                </c:pt>
                <c:pt idx="424">
                  <c:v>44854</c:v>
                </c:pt>
                <c:pt idx="425">
                  <c:v>44855</c:v>
                </c:pt>
                <c:pt idx="426">
                  <c:v>44858</c:v>
                </c:pt>
                <c:pt idx="427">
                  <c:v>44859</c:v>
                </c:pt>
                <c:pt idx="428">
                  <c:v>44860</c:v>
                </c:pt>
                <c:pt idx="429">
                  <c:v>44861</c:v>
                </c:pt>
                <c:pt idx="430">
                  <c:v>44862</c:v>
                </c:pt>
                <c:pt idx="431">
                  <c:v>44865</c:v>
                </c:pt>
                <c:pt idx="432">
                  <c:v>44866</c:v>
                </c:pt>
                <c:pt idx="433">
                  <c:v>44867</c:v>
                </c:pt>
                <c:pt idx="434">
                  <c:v>44868</c:v>
                </c:pt>
                <c:pt idx="435">
                  <c:v>44869</c:v>
                </c:pt>
                <c:pt idx="436">
                  <c:v>44872</c:v>
                </c:pt>
                <c:pt idx="437">
                  <c:v>44873</c:v>
                </c:pt>
                <c:pt idx="438">
                  <c:v>44874</c:v>
                </c:pt>
                <c:pt idx="439">
                  <c:v>44875</c:v>
                </c:pt>
                <c:pt idx="440">
                  <c:v>44876</c:v>
                </c:pt>
                <c:pt idx="441">
                  <c:v>44879</c:v>
                </c:pt>
                <c:pt idx="442">
                  <c:v>44880</c:v>
                </c:pt>
                <c:pt idx="443">
                  <c:v>44881</c:v>
                </c:pt>
                <c:pt idx="444">
                  <c:v>44882</c:v>
                </c:pt>
                <c:pt idx="445">
                  <c:v>44883</c:v>
                </c:pt>
                <c:pt idx="446">
                  <c:v>44886</c:v>
                </c:pt>
                <c:pt idx="447">
                  <c:v>44887</c:v>
                </c:pt>
                <c:pt idx="448">
                  <c:v>44888</c:v>
                </c:pt>
                <c:pt idx="449">
                  <c:v>44889</c:v>
                </c:pt>
                <c:pt idx="450">
                  <c:v>44890</c:v>
                </c:pt>
                <c:pt idx="451">
                  <c:v>44893</c:v>
                </c:pt>
                <c:pt idx="452">
                  <c:v>44894</c:v>
                </c:pt>
                <c:pt idx="453">
                  <c:v>44895</c:v>
                </c:pt>
                <c:pt idx="454">
                  <c:v>44896</c:v>
                </c:pt>
                <c:pt idx="455">
                  <c:v>44897</c:v>
                </c:pt>
                <c:pt idx="456">
                  <c:v>44900</c:v>
                </c:pt>
                <c:pt idx="457">
                  <c:v>44901</c:v>
                </c:pt>
                <c:pt idx="458">
                  <c:v>44902</c:v>
                </c:pt>
                <c:pt idx="459">
                  <c:v>44903</c:v>
                </c:pt>
                <c:pt idx="460">
                  <c:v>44904</c:v>
                </c:pt>
                <c:pt idx="461">
                  <c:v>44907</c:v>
                </c:pt>
                <c:pt idx="462">
                  <c:v>44908</c:v>
                </c:pt>
                <c:pt idx="463">
                  <c:v>44909</c:v>
                </c:pt>
                <c:pt idx="464">
                  <c:v>44910</c:v>
                </c:pt>
                <c:pt idx="465">
                  <c:v>44911</c:v>
                </c:pt>
                <c:pt idx="466">
                  <c:v>44914</c:v>
                </c:pt>
                <c:pt idx="467">
                  <c:v>44915</c:v>
                </c:pt>
                <c:pt idx="468">
                  <c:v>44916</c:v>
                </c:pt>
                <c:pt idx="469">
                  <c:v>44917</c:v>
                </c:pt>
                <c:pt idx="470">
                  <c:v>44918</c:v>
                </c:pt>
                <c:pt idx="471">
                  <c:v>44922</c:v>
                </c:pt>
                <c:pt idx="472">
                  <c:v>44923</c:v>
                </c:pt>
                <c:pt idx="473">
                  <c:v>44924</c:v>
                </c:pt>
                <c:pt idx="474">
                  <c:v>44925</c:v>
                </c:pt>
                <c:pt idx="475">
                  <c:v>44928</c:v>
                </c:pt>
                <c:pt idx="476">
                  <c:v>44929</c:v>
                </c:pt>
                <c:pt idx="477">
                  <c:v>44930</c:v>
                </c:pt>
                <c:pt idx="478">
                  <c:v>44931</c:v>
                </c:pt>
                <c:pt idx="479">
                  <c:v>44932</c:v>
                </c:pt>
                <c:pt idx="480">
                  <c:v>44935</c:v>
                </c:pt>
                <c:pt idx="481">
                  <c:v>44936</c:v>
                </c:pt>
                <c:pt idx="482">
                  <c:v>44937</c:v>
                </c:pt>
                <c:pt idx="483">
                  <c:v>44938</c:v>
                </c:pt>
                <c:pt idx="484">
                  <c:v>44939</c:v>
                </c:pt>
                <c:pt idx="485">
                  <c:v>44942</c:v>
                </c:pt>
                <c:pt idx="486">
                  <c:v>44943</c:v>
                </c:pt>
                <c:pt idx="487">
                  <c:v>44944</c:v>
                </c:pt>
                <c:pt idx="488">
                  <c:v>44945</c:v>
                </c:pt>
                <c:pt idx="489">
                  <c:v>44946</c:v>
                </c:pt>
                <c:pt idx="490">
                  <c:v>44949</c:v>
                </c:pt>
                <c:pt idx="491">
                  <c:v>44950</c:v>
                </c:pt>
                <c:pt idx="492">
                  <c:v>44951</c:v>
                </c:pt>
                <c:pt idx="493">
                  <c:v>44952</c:v>
                </c:pt>
                <c:pt idx="494">
                  <c:v>44953</c:v>
                </c:pt>
                <c:pt idx="495">
                  <c:v>44956</c:v>
                </c:pt>
                <c:pt idx="496">
                  <c:v>44957</c:v>
                </c:pt>
                <c:pt idx="497">
                  <c:v>44958</c:v>
                </c:pt>
                <c:pt idx="498">
                  <c:v>44959</c:v>
                </c:pt>
                <c:pt idx="499">
                  <c:v>44960</c:v>
                </c:pt>
                <c:pt idx="500">
                  <c:v>44963</c:v>
                </c:pt>
                <c:pt idx="501">
                  <c:v>44964</c:v>
                </c:pt>
                <c:pt idx="502">
                  <c:v>44965</c:v>
                </c:pt>
                <c:pt idx="503">
                  <c:v>44966</c:v>
                </c:pt>
                <c:pt idx="504">
                  <c:v>44967</c:v>
                </c:pt>
                <c:pt idx="505">
                  <c:v>44970</c:v>
                </c:pt>
                <c:pt idx="506">
                  <c:v>44971</c:v>
                </c:pt>
                <c:pt idx="507">
                  <c:v>44972</c:v>
                </c:pt>
                <c:pt idx="508">
                  <c:v>44973</c:v>
                </c:pt>
                <c:pt idx="509">
                  <c:v>44974</c:v>
                </c:pt>
                <c:pt idx="510">
                  <c:v>44977</c:v>
                </c:pt>
                <c:pt idx="511">
                  <c:v>44978</c:v>
                </c:pt>
                <c:pt idx="512">
                  <c:v>44979</c:v>
                </c:pt>
                <c:pt idx="513">
                  <c:v>44980</c:v>
                </c:pt>
                <c:pt idx="514">
                  <c:v>44981</c:v>
                </c:pt>
                <c:pt idx="515">
                  <c:v>44984</c:v>
                </c:pt>
                <c:pt idx="516">
                  <c:v>44985</c:v>
                </c:pt>
                <c:pt idx="517">
                  <c:v>44986</c:v>
                </c:pt>
                <c:pt idx="518">
                  <c:v>44987</c:v>
                </c:pt>
                <c:pt idx="519">
                  <c:v>44988</c:v>
                </c:pt>
                <c:pt idx="520">
                  <c:v>44991</c:v>
                </c:pt>
                <c:pt idx="521">
                  <c:v>44992</c:v>
                </c:pt>
                <c:pt idx="522">
                  <c:v>44993</c:v>
                </c:pt>
                <c:pt idx="523">
                  <c:v>44994</c:v>
                </c:pt>
                <c:pt idx="524">
                  <c:v>44995</c:v>
                </c:pt>
                <c:pt idx="525">
                  <c:v>44998</c:v>
                </c:pt>
                <c:pt idx="526">
                  <c:v>44999</c:v>
                </c:pt>
                <c:pt idx="527">
                  <c:v>45000</c:v>
                </c:pt>
                <c:pt idx="528">
                  <c:v>45001</c:v>
                </c:pt>
                <c:pt idx="529">
                  <c:v>45002</c:v>
                </c:pt>
                <c:pt idx="530">
                  <c:v>45005</c:v>
                </c:pt>
                <c:pt idx="531">
                  <c:v>45006</c:v>
                </c:pt>
                <c:pt idx="532">
                  <c:v>45007</c:v>
                </c:pt>
                <c:pt idx="533">
                  <c:v>45008</c:v>
                </c:pt>
                <c:pt idx="534">
                  <c:v>45009</c:v>
                </c:pt>
                <c:pt idx="535">
                  <c:v>45012</c:v>
                </c:pt>
                <c:pt idx="536">
                  <c:v>45013</c:v>
                </c:pt>
                <c:pt idx="537">
                  <c:v>45014</c:v>
                </c:pt>
                <c:pt idx="538">
                  <c:v>45015</c:v>
                </c:pt>
                <c:pt idx="539">
                  <c:v>45016</c:v>
                </c:pt>
                <c:pt idx="540">
                  <c:v>45019</c:v>
                </c:pt>
                <c:pt idx="541">
                  <c:v>45020</c:v>
                </c:pt>
                <c:pt idx="542">
                  <c:v>45021</c:v>
                </c:pt>
                <c:pt idx="543">
                  <c:v>45022</c:v>
                </c:pt>
                <c:pt idx="544">
                  <c:v>45027</c:v>
                </c:pt>
                <c:pt idx="545">
                  <c:v>45028</c:v>
                </c:pt>
                <c:pt idx="546">
                  <c:v>45029</c:v>
                </c:pt>
                <c:pt idx="547">
                  <c:v>45030</c:v>
                </c:pt>
                <c:pt idx="548">
                  <c:v>45033</c:v>
                </c:pt>
                <c:pt idx="549">
                  <c:v>45034</c:v>
                </c:pt>
                <c:pt idx="550">
                  <c:v>45035</c:v>
                </c:pt>
                <c:pt idx="551">
                  <c:v>45036</c:v>
                </c:pt>
                <c:pt idx="552">
                  <c:v>45037</c:v>
                </c:pt>
                <c:pt idx="553">
                  <c:v>45040</c:v>
                </c:pt>
                <c:pt idx="554">
                  <c:v>45041</c:v>
                </c:pt>
                <c:pt idx="555">
                  <c:v>45042</c:v>
                </c:pt>
                <c:pt idx="556">
                  <c:v>45043</c:v>
                </c:pt>
                <c:pt idx="557">
                  <c:v>45044</c:v>
                </c:pt>
                <c:pt idx="558">
                  <c:v>45048</c:v>
                </c:pt>
                <c:pt idx="559">
                  <c:v>45049</c:v>
                </c:pt>
                <c:pt idx="560">
                  <c:v>45050</c:v>
                </c:pt>
                <c:pt idx="561">
                  <c:v>45051</c:v>
                </c:pt>
                <c:pt idx="562">
                  <c:v>45054</c:v>
                </c:pt>
                <c:pt idx="563">
                  <c:v>45055</c:v>
                </c:pt>
                <c:pt idx="564">
                  <c:v>45056</c:v>
                </c:pt>
                <c:pt idx="565">
                  <c:v>45057</c:v>
                </c:pt>
                <c:pt idx="566">
                  <c:v>45058</c:v>
                </c:pt>
                <c:pt idx="567">
                  <c:v>45061</c:v>
                </c:pt>
                <c:pt idx="568">
                  <c:v>45062</c:v>
                </c:pt>
                <c:pt idx="569">
                  <c:v>45063</c:v>
                </c:pt>
                <c:pt idx="570">
                  <c:v>45064</c:v>
                </c:pt>
                <c:pt idx="571">
                  <c:v>45065</c:v>
                </c:pt>
                <c:pt idx="572">
                  <c:v>45068</c:v>
                </c:pt>
                <c:pt idx="573">
                  <c:v>45069</c:v>
                </c:pt>
                <c:pt idx="574">
                  <c:v>45070</c:v>
                </c:pt>
                <c:pt idx="575">
                  <c:v>45071</c:v>
                </c:pt>
                <c:pt idx="576">
                  <c:v>45072</c:v>
                </c:pt>
                <c:pt idx="577">
                  <c:v>45075</c:v>
                </c:pt>
                <c:pt idx="578">
                  <c:v>45076</c:v>
                </c:pt>
                <c:pt idx="579">
                  <c:v>45077</c:v>
                </c:pt>
                <c:pt idx="580">
                  <c:v>45078</c:v>
                </c:pt>
                <c:pt idx="581">
                  <c:v>45079</c:v>
                </c:pt>
                <c:pt idx="582">
                  <c:v>45082</c:v>
                </c:pt>
                <c:pt idx="583">
                  <c:v>45083</c:v>
                </c:pt>
                <c:pt idx="584">
                  <c:v>45084</c:v>
                </c:pt>
                <c:pt idx="585">
                  <c:v>45085</c:v>
                </c:pt>
                <c:pt idx="586">
                  <c:v>45086</c:v>
                </c:pt>
                <c:pt idx="587">
                  <c:v>45089</c:v>
                </c:pt>
                <c:pt idx="588">
                  <c:v>45090</c:v>
                </c:pt>
                <c:pt idx="589">
                  <c:v>45091</c:v>
                </c:pt>
                <c:pt idx="590">
                  <c:v>45092</c:v>
                </c:pt>
                <c:pt idx="591">
                  <c:v>45093</c:v>
                </c:pt>
                <c:pt idx="592">
                  <c:v>45096</c:v>
                </c:pt>
                <c:pt idx="593">
                  <c:v>45097</c:v>
                </c:pt>
                <c:pt idx="594">
                  <c:v>45098</c:v>
                </c:pt>
                <c:pt idx="595">
                  <c:v>45099</c:v>
                </c:pt>
                <c:pt idx="596">
                  <c:v>45100</c:v>
                </c:pt>
                <c:pt idx="597">
                  <c:v>45103</c:v>
                </c:pt>
                <c:pt idx="598">
                  <c:v>45104</c:v>
                </c:pt>
                <c:pt idx="599">
                  <c:v>45105</c:v>
                </c:pt>
                <c:pt idx="600">
                  <c:v>45106</c:v>
                </c:pt>
                <c:pt idx="601">
                  <c:v>45107</c:v>
                </c:pt>
              </c:numCache>
            </c:numRef>
          </c:cat>
          <c:val>
            <c:numRef>
              <c:f>BOND_MAX!$L$2:$L$1314</c:f>
              <c:numCache>
                <c:formatCode>_-[$€-410]\ * #,##0_-;\-[$€-410]\ * #,##0_-;_-[$€-410]\ * "-"??_-;_-@_-</c:formatCode>
                <c:ptCount val="1313"/>
                <c:pt idx="0">
                  <c:v>4400000000</c:v>
                </c:pt>
                <c:pt idx="1">
                  <c:v>4400000000</c:v>
                </c:pt>
                <c:pt idx="2">
                  <c:v>4400000000</c:v>
                </c:pt>
                <c:pt idx="3">
                  <c:v>4400000000</c:v>
                </c:pt>
                <c:pt idx="4">
                  <c:v>4400000000</c:v>
                </c:pt>
                <c:pt idx="5">
                  <c:v>4400000000</c:v>
                </c:pt>
                <c:pt idx="6">
                  <c:v>4400000000</c:v>
                </c:pt>
                <c:pt idx="7">
                  <c:v>4400000000</c:v>
                </c:pt>
                <c:pt idx="8">
                  <c:v>4400000000</c:v>
                </c:pt>
                <c:pt idx="9">
                  <c:v>4400000000</c:v>
                </c:pt>
                <c:pt idx="10">
                  <c:v>4400000000</c:v>
                </c:pt>
                <c:pt idx="11">
                  <c:v>4400000000</c:v>
                </c:pt>
                <c:pt idx="12">
                  <c:v>4400000000</c:v>
                </c:pt>
                <c:pt idx="13">
                  <c:v>4400000000</c:v>
                </c:pt>
                <c:pt idx="14">
                  <c:v>4400000000</c:v>
                </c:pt>
                <c:pt idx="15">
                  <c:v>4400000000</c:v>
                </c:pt>
                <c:pt idx="16">
                  <c:v>4400000000</c:v>
                </c:pt>
                <c:pt idx="17">
                  <c:v>4400000000</c:v>
                </c:pt>
                <c:pt idx="18">
                  <c:v>4400000000</c:v>
                </c:pt>
                <c:pt idx="19">
                  <c:v>4400000000</c:v>
                </c:pt>
                <c:pt idx="20">
                  <c:v>4400000000</c:v>
                </c:pt>
                <c:pt idx="21">
                  <c:v>4400000000</c:v>
                </c:pt>
                <c:pt idx="22">
                  <c:v>4400000000</c:v>
                </c:pt>
                <c:pt idx="23">
                  <c:v>4400000000</c:v>
                </c:pt>
                <c:pt idx="24">
                  <c:v>4400000000</c:v>
                </c:pt>
                <c:pt idx="25">
                  <c:v>4400000000</c:v>
                </c:pt>
                <c:pt idx="26">
                  <c:v>4400000000</c:v>
                </c:pt>
                <c:pt idx="27">
                  <c:v>4400000000</c:v>
                </c:pt>
                <c:pt idx="28">
                  <c:v>4400000000</c:v>
                </c:pt>
                <c:pt idx="29">
                  <c:v>4400000000</c:v>
                </c:pt>
                <c:pt idx="30">
                  <c:v>4400000000</c:v>
                </c:pt>
                <c:pt idx="31">
                  <c:v>4400000000</c:v>
                </c:pt>
                <c:pt idx="32">
                  <c:v>4400000000</c:v>
                </c:pt>
                <c:pt idx="33">
                  <c:v>4400000000</c:v>
                </c:pt>
                <c:pt idx="34">
                  <c:v>4400000000</c:v>
                </c:pt>
                <c:pt idx="35">
                  <c:v>4400000000</c:v>
                </c:pt>
                <c:pt idx="36">
                  <c:v>4400000000</c:v>
                </c:pt>
                <c:pt idx="37">
                  <c:v>4400000000</c:v>
                </c:pt>
                <c:pt idx="38">
                  <c:v>4400000000</c:v>
                </c:pt>
                <c:pt idx="39">
                  <c:v>4400000000</c:v>
                </c:pt>
                <c:pt idx="40">
                  <c:v>4400000000</c:v>
                </c:pt>
                <c:pt idx="41">
                  <c:v>4400000000</c:v>
                </c:pt>
                <c:pt idx="42">
                  <c:v>4400000000</c:v>
                </c:pt>
                <c:pt idx="43">
                  <c:v>4000000000</c:v>
                </c:pt>
                <c:pt idx="44">
                  <c:v>4000000000</c:v>
                </c:pt>
                <c:pt idx="45">
                  <c:v>4000000000</c:v>
                </c:pt>
                <c:pt idx="46">
                  <c:v>4000000000</c:v>
                </c:pt>
                <c:pt idx="47">
                  <c:v>4000000000</c:v>
                </c:pt>
                <c:pt idx="48">
                  <c:v>4000000000</c:v>
                </c:pt>
                <c:pt idx="49">
                  <c:v>4000000000</c:v>
                </c:pt>
                <c:pt idx="50">
                  <c:v>4000000000</c:v>
                </c:pt>
                <c:pt idx="51">
                  <c:v>4000000000</c:v>
                </c:pt>
                <c:pt idx="52">
                  <c:v>3700000000</c:v>
                </c:pt>
                <c:pt idx="53">
                  <c:v>3700000000</c:v>
                </c:pt>
                <c:pt idx="54">
                  <c:v>3700000000</c:v>
                </c:pt>
                <c:pt idx="55">
                  <c:v>3700000000</c:v>
                </c:pt>
                <c:pt idx="56">
                  <c:v>3700000000</c:v>
                </c:pt>
                <c:pt idx="57">
                  <c:v>3700000000</c:v>
                </c:pt>
                <c:pt idx="58">
                  <c:v>3700000000</c:v>
                </c:pt>
                <c:pt idx="59">
                  <c:v>4000000000</c:v>
                </c:pt>
                <c:pt idx="60">
                  <c:v>4000000000</c:v>
                </c:pt>
                <c:pt idx="61">
                  <c:v>4000000000</c:v>
                </c:pt>
                <c:pt idx="62">
                  <c:v>4000000000</c:v>
                </c:pt>
                <c:pt idx="63">
                  <c:v>4000000000</c:v>
                </c:pt>
                <c:pt idx="64">
                  <c:v>4300000000</c:v>
                </c:pt>
                <c:pt idx="65">
                  <c:v>4300000000</c:v>
                </c:pt>
                <c:pt idx="66">
                  <c:v>4300000000</c:v>
                </c:pt>
                <c:pt idx="67">
                  <c:v>4300000000</c:v>
                </c:pt>
                <c:pt idx="68">
                  <c:v>4300000000</c:v>
                </c:pt>
                <c:pt idx="69">
                  <c:v>4300000000</c:v>
                </c:pt>
                <c:pt idx="70">
                  <c:v>4300000000</c:v>
                </c:pt>
                <c:pt idx="71">
                  <c:v>4300000000</c:v>
                </c:pt>
                <c:pt idx="72">
                  <c:v>4300000000</c:v>
                </c:pt>
                <c:pt idx="73">
                  <c:v>4300000000</c:v>
                </c:pt>
                <c:pt idx="74">
                  <c:v>4300000000</c:v>
                </c:pt>
                <c:pt idx="75">
                  <c:v>4300000000</c:v>
                </c:pt>
                <c:pt idx="76">
                  <c:v>4300000000</c:v>
                </c:pt>
                <c:pt idx="77">
                  <c:v>4300000000</c:v>
                </c:pt>
                <c:pt idx="78">
                  <c:v>4300000000</c:v>
                </c:pt>
                <c:pt idx="79">
                  <c:v>4300000000</c:v>
                </c:pt>
                <c:pt idx="80">
                  <c:v>4300000000</c:v>
                </c:pt>
                <c:pt idx="81">
                  <c:v>4300000000</c:v>
                </c:pt>
                <c:pt idx="82">
                  <c:v>4300000000</c:v>
                </c:pt>
                <c:pt idx="83">
                  <c:v>4300000000</c:v>
                </c:pt>
                <c:pt idx="84">
                  <c:v>4300000000</c:v>
                </c:pt>
                <c:pt idx="85">
                  <c:v>4300000000</c:v>
                </c:pt>
                <c:pt idx="86">
                  <c:v>4100000000</c:v>
                </c:pt>
                <c:pt idx="87">
                  <c:v>4100000000</c:v>
                </c:pt>
                <c:pt idx="88">
                  <c:v>4100000000</c:v>
                </c:pt>
                <c:pt idx="89">
                  <c:v>4100000000</c:v>
                </c:pt>
                <c:pt idx="90">
                  <c:v>4100000000</c:v>
                </c:pt>
                <c:pt idx="91">
                  <c:v>4100000000</c:v>
                </c:pt>
                <c:pt idx="92">
                  <c:v>4100000000</c:v>
                </c:pt>
                <c:pt idx="93">
                  <c:v>4100000000</c:v>
                </c:pt>
                <c:pt idx="94">
                  <c:v>4100000000</c:v>
                </c:pt>
                <c:pt idx="95">
                  <c:v>4100000000</c:v>
                </c:pt>
                <c:pt idx="96">
                  <c:v>4100000000</c:v>
                </c:pt>
                <c:pt idx="97">
                  <c:v>4100000000</c:v>
                </c:pt>
                <c:pt idx="98">
                  <c:v>4100000000</c:v>
                </c:pt>
                <c:pt idx="99">
                  <c:v>4100000000</c:v>
                </c:pt>
                <c:pt idx="100">
                  <c:v>4100000000</c:v>
                </c:pt>
                <c:pt idx="101">
                  <c:v>4100000000</c:v>
                </c:pt>
                <c:pt idx="102">
                  <c:v>4100000000</c:v>
                </c:pt>
                <c:pt idx="103">
                  <c:v>4100000000</c:v>
                </c:pt>
                <c:pt idx="104">
                  <c:v>4100000000</c:v>
                </c:pt>
                <c:pt idx="105">
                  <c:v>4100000000</c:v>
                </c:pt>
                <c:pt idx="106">
                  <c:v>4100000000</c:v>
                </c:pt>
                <c:pt idx="107">
                  <c:v>4100000000</c:v>
                </c:pt>
                <c:pt idx="108">
                  <c:v>4100000000</c:v>
                </c:pt>
                <c:pt idx="109">
                  <c:v>3800000000</c:v>
                </c:pt>
                <c:pt idx="110">
                  <c:v>3800000000</c:v>
                </c:pt>
                <c:pt idx="111">
                  <c:v>3800000000</c:v>
                </c:pt>
                <c:pt idx="112">
                  <c:v>3800000000</c:v>
                </c:pt>
                <c:pt idx="113">
                  <c:v>3800000000</c:v>
                </c:pt>
                <c:pt idx="114">
                  <c:v>3800000000</c:v>
                </c:pt>
                <c:pt idx="115">
                  <c:v>3800000000</c:v>
                </c:pt>
                <c:pt idx="116">
                  <c:v>3800000000</c:v>
                </c:pt>
                <c:pt idx="117">
                  <c:v>3800000000</c:v>
                </c:pt>
                <c:pt idx="118">
                  <c:v>3800000000</c:v>
                </c:pt>
                <c:pt idx="119">
                  <c:v>3800000000</c:v>
                </c:pt>
                <c:pt idx="120">
                  <c:v>3800000000</c:v>
                </c:pt>
                <c:pt idx="121">
                  <c:v>3800000000</c:v>
                </c:pt>
                <c:pt idx="122">
                  <c:v>3800000000</c:v>
                </c:pt>
                <c:pt idx="123">
                  <c:v>3800000000</c:v>
                </c:pt>
                <c:pt idx="124">
                  <c:v>3800000000</c:v>
                </c:pt>
                <c:pt idx="125">
                  <c:v>3800000000</c:v>
                </c:pt>
                <c:pt idx="126">
                  <c:v>3800000000</c:v>
                </c:pt>
                <c:pt idx="127">
                  <c:v>3800000000</c:v>
                </c:pt>
                <c:pt idx="128">
                  <c:v>3800000000</c:v>
                </c:pt>
                <c:pt idx="129">
                  <c:v>3800000000</c:v>
                </c:pt>
                <c:pt idx="130">
                  <c:v>3800000000</c:v>
                </c:pt>
                <c:pt idx="131">
                  <c:v>3800000000</c:v>
                </c:pt>
                <c:pt idx="132">
                  <c:v>3800000000</c:v>
                </c:pt>
                <c:pt idx="133">
                  <c:v>3800000000</c:v>
                </c:pt>
                <c:pt idx="134">
                  <c:v>3800000000</c:v>
                </c:pt>
                <c:pt idx="135">
                  <c:v>3800000000</c:v>
                </c:pt>
                <c:pt idx="136">
                  <c:v>3800000000</c:v>
                </c:pt>
                <c:pt idx="137">
                  <c:v>3800000000</c:v>
                </c:pt>
                <c:pt idx="138">
                  <c:v>3800000000</c:v>
                </c:pt>
                <c:pt idx="139">
                  <c:v>3800000000</c:v>
                </c:pt>
                <c:pt idx="140">
                  <c:v>3800000000</c:v>
                </c:pt>
                <c:pt idx="141">
                  <c:v>3800000000</c:v>
                </c:pt>
                <c:pt idx="142">
                  <c:v>3800000000</c:v>
                </c:pt>
                <c:pt idx="143">
                  <c:v>3800000000</c:v>
                </c:pt>
                <c:pt idx="144">
                  <c:v>3800000000</c:v>
                </c:pt>
                <c:pt idx="145">
                  <c:v>3800000000</c:v>
                </c:pt>
                <c:pt idx="146">
                  <c:v>3800000000</c:v>
                </c:pt>
                <c:pt idx="147">
                  <c:v>3800000000</c:v>
                </c:pt>
                <c:pt idx="148">
                  <c:v>3800000000</c:v>
                </c:pt>
                <c:pt idx="149">
                  <c:v>3800000000</c:v>
                </c:pt>
                <c:pt idx="150">
                  <c:v>3800000000</c:v>
                </c:pt>
                <c:pt idx="151">
                  <c:v>3800000000</c:v>
                </c:pt>
                <c:pt idx="152">
                  <c:v>3800000000</c:v>
                </c:pt>
                <c:pt idx="153">
                  <c:v>4500000000</c:v>
                </c:pt>
                <c:pt idx="154">
                  <c:v>4500000000</c:v>
                </c:pt>
                <c:pt idx="155">
                  <c:v>4500000000</c:v>
                </c:pt>
                <c:pt idx="156">
                  <c:v>4500000000</c:v>
                </c:pt>
                <c:pt idx="157">
                  <c:v>4500000000</c:v>
                </c:pt>
                <c:pt idx="158">
                  <c:v>4500000000</c:v>
                </c:pt>
                <c:pt idx="159">
                  <c:v>4500000000</c:v>
                </c:pt>
                <c:pt idx="160">
                  <c:v>4500000000</c:v>
                </c:pt>
                <c:pt idx="161">
                  <c:v>4500000000</c:v>
                </c:pt>
                <c:pt idx="162">
                  <c:v>4500000000</c:v>
                </c:pt>
                <c:pt idx="163">
                  <c:v>4500000000</c:v>
                </c:pt>
                <c:pt idx="164">
                  <c:v>4500000000</c:v>
                </c:pt>
                <c:pt idx="165">
                  <c:v>4500000000</c:v>
                </c:pt>
                <c:pt idx="166">
                  <c:v>4500000000</c:v>
                </c:pt>
                <c:pt idx="167">
                  <c:v>4500000000</c:v>
                </c:pt>
                <c:pt idx="168">
                  <c:v>4500000000</c:v>
                </c:pt>
                <c:pt idx="169">
                  <c:v>4500000000</c:v>
                </c:pt>
                <c:pt idx="170">
                  <c:v>4500000000</c:v>
                </c:pt>
                <c:pt idx="171">
                  <c:v>4500000000</c:v>
                </c:pt>
                <c:pt idx="172">
                  <c:v>4500000000</c:v>
                </c:pt>
                <c:pt idx="173">
                  <c:v>4500000000</c:v>
                </c:pt>
                <c:pt idx="174">
                  <c:v>4500000000</c:v>
                </c:pt>
                <c:pt idx="175">
                  <c:v>4500000000</c:v>
                </c:pt>
                <c:pt idx="176">
                  <c:v>4500000000</c:v>
                </c:pt>
                <c:pt idx="177">
                  <c:v>4500000000</c:v>
                </c:pt>
                <c:pt idx="178">
                  <c:v>4500000000</c:v>
                </c:pt>
                <c:pt idx="179">
                  <c:v>4500000000</c:v>
                </c:pt>
                <c:pt idx="180">
                  <c:v>4500000000</c:v>
                </c:pt>
                <c:pt idx="181">
                  <c:v>4500000000</c:v>
                </c:pt>
                <c:pt idx="182">
                  <c:v>4500000000</c:v>
                </c:pt>
                <c:pt idx="183">
                  <c:v>4500000000</c:v>
                </c:pt>
                <c:pt idx="184">
                  <c:v>4500000000</c:v>
                </c:pt>
                <c:pt idx="185">
                  <c:v>4500000000</c:v>
                </c:pt>
                <c:pt idx="186">
                  <c:v>4500000000</c:v>
                </c:pt>
                <c:pt idx="187">
                  <c:v>4500000000</c:v>
                </c:pt>
                <c:pt idx="188">
                  <c:v>4500000000</c:v>
                </c:pt>
                <c:pt idx="189">
                  <c:v>4500000000</c:v>
                </c:pt>
                <c:pt idx="190">
                  <c:v>4500000000</c:v>
                </c:pt>
                <c:pt idx="191">
                  <c:v>4500000000</c:v>
                </c:pt>
                <c:pt idx="192">
                  <c:v>4500000000</c:v>
                </c:pt>
                <c:pt idx="193">
                  <c:v>4500000000</c:v>
                </c:pt>
                <c:pt idx="194">
                  <c:v>4500000000</c:v>
                </c:pt>
                <c:pt idx="195">
                  <c:v>4500000000</c:v>
                </c:pt>
                <c:pt idx="196">
                  <c:v>4500000000</c:v>
                </c:pt>
                <c:pt idx="197">
                  <c:v>4500000000</c:v>
                </c:pt>
                <c:pt idx="198">
                  <c:v>4500000000</c:v>
                </c:pt>
                <c:pt idx="199">
                  <c:v>4500000000</c:v>
                </c:pt>
                <c:pt idx="200">
                  <c:v>4500000000</c:v>
                </c:pt>
                <c:pt idx="201">
                  <c:v>4500000000</c:v>
                </c:pt>
                <c:pt idx="202">
                  <c:v>4500000000</c:v>
                </c:pt>
                <c:pt idx="203">
                  <c:v>4500000000</c:v>
                </c:pt>
                <c:pt idx="204">
                  <c:v>4500000000</c:v>
                </c:pt>
                <c:pt idx="205">
                  <c:v>4500000000</c:v>
                </c:pt>
                <c:pt idx="206">
                  <c:v>4500000000</c:v>
                </c:pt>
                <c:pt idx="207">
                  <c:v>4500000000</c:v>
                </c:pt>
                <c:pt idx="208">
                  <c:v>4500000000</c:v>
                </c:pt>
                <c:pt idx="209">
                  <c:v>4500000000</c:v>
                </c:pt>
                <c:pt idx="210">
                  <c:v>4500000000</c:v>
                </c:pt>
                <c:pt idx="211">
                  <c:v>4500000000</c:v>
                </c:pt>
                <c:pt idx="212">
                  <c:v>4500000000</c:v>
                </c:pt>
                <c:pt idx="213">
                  <c:v>4500000000</c:v>
                </c:pt>
                <c:pt idx="214">
                  <c:v>4500000000</c:v>
                </c:pt>
                <c:pt idx="215">
                  <c:v>4500000000</c:v>
                </c:pt>
                <c:pt idx="216">
                  <c:v>4500000000</c:v>
                </c:pt>
                <c:pt idx="217">
                  <c:v>4500000000</c:v>
                </c:pt>
                <c:pt idx="218">
                  <c:v>4500000000</c:v>
                </c:pt>
                <c:pt idx="219">
                  <c:v>4500000000</c:v>
                </c:pt>
                <c:pt idx="220">
                  <c:v>4500000000</c:v>
                </c:pt>
                <c:pt idx="221">
                  <c:v>4500000000</c:v>
                </c:pt>
                <c:pt idx="222">
                  <c:v>4500000000</c:v>
                </c:pt>
                <c:pt idx="223">
                  <c:v>4500000000</c:v>
                </c:pt>
                <c:pt idx="224">
                  <c:v>4500000000</c:v>
                </c:pt>
                <c:pt idx="225">
                  <c:v>4500000000</c:v>
                </c:pt>
                <c:pt idx="226">
                  <c:v>4500000000</c:v>
                </c:pt>
                <c:pt idx="227">
                  <c:v>4500000000</c:v>
                </c:pt>
                <c:pt idx="228">
                  <c:v>4500000000</c:v>
                </c:pt>
                <c:pt idx="229">
                  <c:v>4500000000</c:v>
                </c:pt>
                <c:pt idx="230">
                  <c:v>4500000000</c:v>
                </c:pt>
                <c:pt idx="231">
                  <c:v>4500000000</c:v>
                </c:pt>
                <c:pt idx="232">
                  <c:v>4500000000</c:v>
                </c:pt>
                <c:pt idx="233">
                  <c:v>4500000000</c:v>
                </c:pt>
                <c:pt idx="234">
                  <c:v>4500000000</c:v>
                </c:pt>
                <c:pt idx="235">
                  <c:v>4500000000</c:v>
                </c:pt>
                <c:pt idx="236">
                  <c:v>4500000000</c:v>
                </c:pt>
                <c:pt idx="237">
                  <c:v>4500000000</c:v>
                </c:pt>
                <c:pt idx="238">
                  <c:v>4500000000</c:v>
                </c:pt>
                <c:pt idx="239">
                  <c:v>4500000000</c:v>
                </c:pt>
                <c:pt idx="240">
                  <c:v>4500000000</c:v>
                </c:pt>
                <c:pt idx="241">
                  <c:v>4500000000</c:v>
                </c:pt>
                <c:pt idx="242">
                  <c:v>4700000000</c:v>
                </c:pt>
                <c:pt idx="243">
                  <c:v>4700000000</c:v>
                </c:pt>
                <c:pt idx="244">
                  <c:v>4700000000</c:v>
                </c:pt>
                <c:pt idx="245">
                  <c:v>4700000000</c:v>
                </c:pt>
                <c:pt idx="246">
                  <c:v>4700000000</c:v>
                </c:pt>
                <c:pt idx="247">
                  <c:v>4700000000</c:v>
                </c:pt>
                <c:pt idx="248">
                  <c:v>4700000000</c:v>
                </c:pt>
                <c:pt idx="249">
                  <c:v>4700000000</c:v>
                </c:pt>
                <c:pt idx="250">
                  <c:v>4700000000</c:v>
                </c:pt>
                <c:pt idx="251">
                  <c:v>4700000000</c:v>
                </c:pt>
                <c:pt idx="252">
                  <c:v>4700000000</c:v>
                </c:pt>
                <c:pt idx="253">
                  <c:v>4700000000</c:v>
                </c:pt>
                <c:pt idx="254">
                  <c:v>4700000000</c:v>
                </c:pt>
                <c:pt idx="255">
                  <c:v>4700000000</c:v>
                </c:pt>
                <c:pt idx="256">
                  <c:v>4700000000</c:v>
                </c:pt>
                <c:pt idx="257">
                  <c:v>4700000000</c:v>
                </c:pt>
                <c:pt idx="258">
                  <c:v>4700000000</c:v>
                </c:pt>
                <c:pt idx="259">
                  <c:v>4700000000</c:v>
                </c:pt>
                <c:pt idx="260">
                  <c:v>4700000000</c:v>
                </c:pt>
                <c:pt idx="261">
                  <c:v>4700000000</c:v>
                </c:pt>
                <c:pt idx="262">
                  <c:v>4700000000</c:v>
                </c:pt>
                <c:pt idx="263">
                  <c:v>4700000000</c:v>
                </c:pt>
                <c:pt idx="264">
                  <c:v>4700000000</c:v>
                </c:pt>
                <c:pt idx="265">
                  <c:v>4700000000</c:v>
                </c:pt>
                <c:pt idx="266">
                  <c:v>4700000000</c:v>
                </c:pt>
                <c:pt idx="267">
                  <c:v>4700000000</c:v>
                </c:pt>
                <c:pt idx="268">
                  <c:v>4700000000</c:v>
                </c:pt>
                <c:pt idx="269">
                  <c:v>4700000000</c:v>
                </c:pt>
                <c:pt idx="270">
                  <c:v>4700000000</c:v>
                </c:pt>
                <c:pt idx="271">
                  <c:v>4700000000</c:v>
                </c:pt>
                <c:pt idx="272">
                  <c:v>4700000000</c:v>
                </c:pt>
                <c:pt idx="273">
                  <c:v>4700000000</c:v>
                </c:pt>
                <c:pt idx="274">
                  <c:v>4700000000</c:v>
                </c:pt>
                <c:pt idx="275">
                  <c:v>4700000000</c:v>
                </c:pt>
                <c:pt idx="276">
                  <c:v>4700000000</c:v>
                </c:pt>
                <c:pt idx="277">
                  <c:v>4700000000</c:v>
                </c:pt>
                <c:pt idx="278">
                  <c:v>4700000000</c:v>
                </c:pt>
                <c:pt idx="279">
                  <c:v>4700000000</c:v>
                </c:pt>
                <c:pt idx="280">
                  <c:v>4700000000</c:v>
                </c:pt>
                <c:pt idx="281">
                  <c:v>4700000000</c:v>
                </c:pt>
                <c:pt idx="282">
                  <c:v>4700000000</c:v>
                </c:pt>
                <c:pt idx="283">
                  <c:v>4700000000</c:v>
                </c:pt>
                <c:pt idx="284">
                  <c:v>4700000000</c:v>
                </c:pt>
                <c:pt idx="285">
                  <c:v>4700000000</c:v>
                </c:pt>
                <c:pt idx="286">
                  <c:v>4700000000</c:v>
                </c:pt>
                <c:pt idx="287">
                  <c:v>4700000000</c:v>
                </c:pt>
                <c:pt idx="288">
                  <c:v>4700000000</c:v>
                </c:pt>
                <c:pt idx="289">
                  <c:v>4700000000</c:v>
                </c:pt>
                <c:pt idx="290">
                  <c:v>4700000000</c:v>
                </c:pt>
                <c:pt idx="291">
                  <c:v>4700000000</c:v>
                </c:pt>
                <c:pt idx="292">
                  <c:v>4700000000</c:v>
                </c:pt>
                <c:pt idx="293">
                  <c:v>4700000000</c:v>
                </c:pt>
                <c:pt idx="294">
                  <c:v>4700000000</c:v>
                </c:pt>
                <c:pt idx="295">
                  <c:v>4700000000</c:v>
                </c:pt>
                <c:pt idx="296">
                  <c:v>4700000000</c:v>
                </c:pt>
                <c:pt idx="297">
                  <c:v>4700000000</c:v>
                </c:pt>
                <c:pt idx="298">
                  <c:v>4700000000</c:v>
                </c:pt>
                <c:pt idx="299">
                  <c:v>4700000000</c:v>
                </c:pt>
                <c:pt idx="300">
                  <c:v>4700000000</c:v>
                </c:pt>
                <c:pt idx="301">
                  <c:v>4700000000</c:v>
                </c:pt>
                <c:pt idx="302">
                  <c:v>4700000000</c:v>
                </c:pt>
                <c:pt idx="303">
                  <c:v>4700000000</c:v>
                </c:pt>
                <c:pt idx="304">
                  <c:v>4700000000</c:v>
                </c:pt>
                <c:pt idx="305">
                  <c:v>4700000000</c:v>
                </c:pt>
                <c:pt idx="306">
                  <c:v>4700000000</c:v>
                </c:pt>
                <c:pt idx="307">
                  <c:v>4700000000</c:v>
                </c:pt>
                <c:pt idx="308">
                  <c:v>4700000000</c:v>
                </c:pt>
                <c:pt idx="309">
                  <c:v>4700000000</c:v>
                </c:pt>
                <c:pt idx="310">
                  <c:v>4700000000</c:v>
                </c:pt>
                <c:pt idx="311">
                  <c:v>4700000000</c:v>
                </c:pt>
                <c:pt idx="312">
                  <c:v>4700000000</c:v>
                </c:pt>
                <c:pt idx="313">
                  <c:v>4700000000</c:v>
                </c:pt>
                <c:pt idx="314">
                  <c:v>4700000000</c:v>
                </c:pt>
                <c:pt idx="315">
                  <c:v>4700000000</c:v>
                </c:pt>
                <c:pt idx="316">
                  <c:v>4700000000</c:v>
                </c:pt>
                <c:pt idx="317">
                  <c:v>4700000000</c:v>
                </c:pt>
                <c:pt idx="318">
                  <c:v>4700000000</c:v>
                </c:pt>
                <c:pt idx="319">
                  <c:v>4700000000</c:v>
                </c:pt>
                <c:pt idx="320">
                  <c:v>4700000000</c:v>
                </c:pt>
                <c:pt idx="321">
                  <c:v>4700000000</c:v>
                </c:pt>
                <c:pt idx="322">
                  <c:v>4700000000</c:v>
                </c:pt>
                <c:pt idx="323">
                  <c:v>4700000000</c:v>
                </c:pt>
                <c:pt idx="324">
                  <c:v>4700000000</c:v>
                </c:pt>
                <c:pt idx="325">
                  <c:v>4700000000</c:v>
                </c:pt>
                <c:pt idx="326">
                  <c:v>4700000000</c:v>
                </c:pt>
                <c:pt idx="327">
                  <c:v>4700000000</c:v>
                </c:pt>
                <c:pt idx="328">
                  <c:v>4700000000</c:v>
                </c:pt>
                <c:pt idx="329">
                  <c:v>4700000000</c:v>
                </c:pt>
                <c:pt idx="330">
                  <c:v>4700000000</c:v>
                </c:pt>
                <c:pt idx="331">
                  <c:v>4700000000</c:v>
                </c:pt>
                <c:pt idx="332">
                  <c:v>4700000000</c:v>
                </c:pt>
                <c:pt idx="333">
                  <c:v>4700000000</c:v>
                </c:pt>
                <c:pt idx="334">
                  <c:v>4700000000</c:v>
                </c:pt>
                <c:pt idx="335">
                  <c:v>4700000000</c:v>
                </c:pt>
                <c:pt idx="336">
                  <c:v>4700000000</c:v>
                </c:pt>
                <c:pt idx="337">
                  <c:v>4700000000</c:v>
                </c:pt>
                <c:pt idx="338">
                  <c:v>4700000000</c:v>
                </c:pt>
                <c:pt idx="339">
                  <c:v>4700000000</c:v>
                </c:pt>
                <c:pt idx="340">
                  <c:v>4700000000</c:v>
                </c:pt>
                <c:pt idx="341">
                  <c:v>4700000000</c:v>
                </c:pt>
                <c:pt idx="342">
                  <c:v>4700000000</c:v>
                </c:pt>
                <c:pt idx="343">
                  <c:v>4700000000</c:v>
                </c:pt>
                <c:pt idx="344">
                  <c:v>4700000000</c:v>
                </c:pt>
                <c:pt idx="345">
                  <c:v>4700000000</c:v>
                </c:pt>
                <c:pt idx="346">
                  <c:v>4700000000</c:v>
                </c:pt>
                <c:pt idx="347">
                  <c:v>4700000000</c:v>
                </c:pt>
                <c:pt idx="348">
                  <c:v>4700000000</c:v>
                </c:pt>
                <c:pt idx="349">
                  <c:v>4700000000</c:v>
                </c:pt>
                <c:pt idx="350">
                  <c:v>4700000000</c:v>
                </c:pt>
                <c:pt idx="351">
                  <c:v>4700000000</c:v>
                </c:pt>
                <c:pt idx="352">
                  <c:v>4700000000</c:v>
                </c:pt>
                <c:pt idx="353">
                  <c:v>4700000000</c:v>
                </c:pt>
                <c:pt idx="354">
                  <c:v>4700000000</c:v>
                </c:pt>
                <c:pt idx="355">
                  <c:v>4700000000</c:v>
                </c:pt>
                <c:pt idx="356">
                  <c:v>4700000000</c:v>
                </c:pt>
                <c:pt idx="357">
                  <c:v>4700000000</c:v>
                </c:pt>
                <c:pt idx="358">
                  <c:v>4700000000</c:v>
                </c:pt>
                <c:pt idx="359">
                  <c:v>4700000000</c:v>
                </c:pt>
                <c:pt idx="360">
                  <c:v>4700000000</c:v>
                </c:pt>
                <c:pt idx="361">
                  <c:v>4700000000</c:v>
                </c:pt>
                <c:pt idx="362">
                  <c:v>4700000000</c:v>
                </c:pt>
                <c:pt idx="363">
                  <c:v>4700000000</c:v>
                </c:pt>
                <c:pt idx="364">
                  <c:v>4700000000</c:v>
                </c:pt>
                <c:pt idx="365">
                  <c:v>4700000000</c:v>
                </c:pt>
                <c:pt idx="366">
                  <c:v>4700000000</c:v>
                </c:pt>
                <c:pt idx="367">
                  <c:v>4700000000</c:v>
                </c:pt>
                <c:pt idx="368">
                  <c:v>4700000000</c:v>
                </c:pt>
                <c:pt idx="369">
                  <c:v>4700000000</c:v>
                </c:pt>
                <c:pt idx="370">
                  <c:v>4700000000</c:v>
                </c:pt>
                <c:pt idx="371">
                  <c:v>4700000000</c:v>
                </c:pt>
                <c:pt idx="372">
                  <c:v>4700000000</c:v>
                </c:pt>
                <c:pt idx="373">
                  <c:v>4700000000</c:v>
                </c:pt>
                <c:pt idx="374">
                  <c:v>4700000000</c:v>
                </c:pt>
                <c:pt idx="375">
                  <c:v>4700000000</c:v>
                </c:pt>
                <c:pt idx="376">
                  <c:v>4700000000</c:v>
                </c:pt>
                <c:pt idx="377">
                  <c:v>4700000000</c:v>
                </c:pt>
                <c:pt idx="378">
                  <c:v>4700000000</c:v>
                </c:pt>
                <c:pt idx="379">
                  <c:v>4700000000</c:v>
                </c:pt>
                <c:pt idx="380">
                  <c:v>4700000000</c:v>
                </c:pt>
                <c:pt idx="381">
                  <c:v>4700000000</c:v>
                </c:pt>
                <c:pt idx="382">
                  <c:v>4700000000</c:v>
                </c:pt>
                <c:pt idx="383">
                  <c:v>4700000000</c:v>
                </c:pt>
                <c:pt idx="384">
                  <c:v>4700000000</c:v>
                </c:pt>
                <c:pt idx="385">
                  <c:v>4700000000</c:v>
                </c:pt>
                <c:pt idx="386">
                  <c:v>4700000000</c:v>
                </c:pt>
                <c:pt idx="387">
                  <c:v>4700000000</c:v>
                </c:pt>
                <c:pt idx="388">
                  <c:v>4700000000</c:v>
                </c:pt>
                <c:pt idx="389">
                  <c:v>4700000000</c:v>
                </c:pt>
                <c:pt idx="390">
                  <c:v>4700000000</c:v>
                </c:pt>
                <c:pt idx="391">
                  <c:v>4700000000</c:v>
                </c:pt>
                <c:pt idx="392">
                  <c:v>4700000000</c:v>
                </c:pt>
                <c:pt idx="393">
                  <c:v>4700000000</c:v>
                </c:pt>
                <c:pt idx="394">
                  <c:v>4700000000</c:v>
                </c:pt>
                <c:pt idx="395">
                  <c:v>4700000000</c:v>
                </c:pt>
                <c:pt idx="396">
                  <c:v>4700000000</c:v>
                </c:pt>
                <c:pt idx="397">
                  <c:v>4700000000</c:v>
                </c:pt>
                <c:pt idx="398">
                  <c:v>4700000000</c:v>
                </c:pt>
                <c:pt idx="399">
                  <c:v>4700000000</c:v>
                </c:pt>
                <c:pt idx="400">
                  <c:v>4700000000</c:v>
                </c:pt>
                <c:pt idx="401">
                  <c:v>4700000000</c:v>
                </c:pt>
                <c:pt idx="402">
                  <c:v>4700000000</c:v>
                </c:pt>
                <c:pt idx="403">
                  <c:v>4700000000</c:v>
                </c:pt>
                <c:pt idx="404">
                  <c:v>4700000000</c:v>
                </c:pt>
                <c:pt idx="405">
                  <c:v>4700000000</c:v>
                </c:pt>
                <c:pt idx="406">
                  <c:v>4700000000</c:v>
                </c:pt>
                <c:pt idx="407">
                  <c:v>4700000000</c:v>
                </c:pt>
                <c:pt idx="408">
                  <c:v>4700000000</c:v>
                </c:pt>
                <c:pt idx="409">
                  <c:v>4700000000</c:v>
                </c:pt>
                <c:pt idx="410">
                  <c:v>4700000000</c:v>
                </c:pt>
                <c:pt idx="411">
                  <c:v>4700000000</c:v>
                </c:pt>
                <c:pt idx="412">
                  <c:v>4700000000</c:v>
                </c:pt>
                <c:pt idx="413">
                  <c:v>4700000000</c:v>
                </c:pt>
                <c:pt idx="414">
                  <c:v>4300000000</c:v>
                </c:pt>
                <c:pt idx="415">
                  <c:v>4300000000</c:v>
                </c:pt>
                <c:pt idx="416">
                  <c:v>4300000000</c:v>
                </c:pt>
                <c:pt idx="417">
                  <c:v>4300000000</c:v>
                </c:pt>
                <c:pt idx="418">
                  <c:v>4300000000</c:v>
                </c:pt>
                <c:pt idx="419">
                  <c:v>4300000000</c:v>
                </c:pt>
                <c:pt idx="420">
                  <c:v>4300000000</c:v>
                </c:pt>
                <c:pt idx="421">
                  <c:v>4300000000</c:v>
                </c:pt>
                <c:pt idx="422">
                  <c:v>4300000000</c:v>
                </c:pt>
                <c:pt idx="423">
                  <c:v>4300000000</c:v>
                </c:pt>
                <c:pt idx="424">
                  <c:v>4300000000</c:v>
                </c:pt>
                <c:pt idx="425">
                  <c:v>4300000000</c:v>
                </c:pt>
                <c:pt idx="426">
                  <c:v>4300000000</c:v>
                </c:pt>
                <c:pt idx="427">
                  <c:v>4300000000</c:v>
                </c:pt>
                <c:pt idx="428">
                  <c:v>4300000000</c:v>
                </c:pt>
                <c:pt idx="429">
                  <c:v>4300000000</c:v>
                </c:pt>
                <c:pt idx="430">
                  <c:v>4300000000</c:v>
                </c:pt>
                <c:pt idx="431">
                  <c:v>4300000000</c:v>
                </c:pt>
                <c:pt idx="432">
                  <c:v>3800000000</c:v>
                </c:pt>
                <c:pt idx="433">
                  <c:v>3800000000</c:v>
                </c:pt>
                <c:pt idx="434">
                  <c:v>3800000000</c:v>
                </c:pt>
                <c:pt idx="435">
                  <c:v>3800000000</c:v>
                </c:pt>
                <c:pt idx="436">
                  <c:v>3800000000</c:v>
                </c:pt>
                <c:pt idx="437">
                  <c:v>3800000000</c:v>
                </c:pt>
                <c:pt idx="438">
                  <c:v>3800000000</c:v>
                </c:pt>
                <c:pt idx="439">
                  <c:v>3800000000</c:v>
                </c:pt>
                <c:pt idx="440">
                  <c:v>3800000000</c:v>
                </c:pt>
                <c:pt idx="441">
                  <c:v>3800000000</c:v>
                </c:pt>
                <c:pt idx="442">
                  <c:v>3800000000</c:v>
                </c:pt>
                <c:pt idx="443">
                  <c:v>3800000000</c:v>
                </c:pt>
                <c:pt idx="444">
                  <c:v>3800000000</c:v>
                </c:pt>
                <c:pt idx="445">
                  <c:v>3800000000</c:v>
                </c:pt>
                <c:pt idx="446">
                  <c:v>3800000000</c:v>
                </c:pt>
                <c:pt idx="447">
                  <c:v>3800000000</c:v>
                </c:pt>
                <c:pt idx="448">
                  <c:v>3800000000</c:v>
                </c:pt>
                <c:pt idx="449">
                  <c:v>3800000000</c:v>
                </c:pt>
                <c:pt idx="450">
                  <c:v>3800000000</c:v>
                </c:pt>
                <c:pt idx="451">
                  <c:v>3800000000</c:v>
                </c:pt>
                <c:pt idx="452">
                  <c:v>3800000000</c:v>
                </c:pt>
                <c:pt idx="453">
                  <c:v>3800000000</c:v>
                </c:pt>
                <c:pt idx="454">
                  <c:v>3800000000</c:v>
                </c:pt>
                <c:pt idx="455">
                  <c:v>3800000000</c:v>
                </c:pt>
                <c:pt idx="456">
                  <c:v>3800000000</c:v>
                </c:pt>
                <c:pt idx="457">
                  <c:v>3800000000</c:v>
                </c:pt>
                <c:pt idx="458">
                  <c:v>3800000000</c:v>
                </c:pt>
                <c:pt idx="459">
                  <c:v>3800000000</c:v>
                </c:pt>
                <c:pt idx="460">
                  <c:v>3800000000</c:v>
                </c:pt>
                <c:pt idx="461">
                  <c:v>4200000000</c:v>
                </c:pt>
                <c:pt idx="462">
                  <c:v>4200000000</c:v>
                </c:pt>
                <c:pt idx="463">
                  <c:v>4200000000</c:v>
                </c:pt>
                <c:pt idx="464">
                  <c:v>4200000000</c:v>
                </c:pt>
                <c:pt idx="465">
                  <c:v>4200000000</c:v>
                </c:pt>
                <c:pt idx="466">
                  <c:v>4200000000</c:v>
                </c:pt>
                <c:pt idx="467">
                  <c:v>4200000000</c:v>
                </c:pt>
                <c:pt idx="468">
                  <c:v>4200000000</c:v>
                </c:pt>
                <c:pt idx="469">
                  <c:v>4200000000</c:v>
                </c:pt>
                <c:pt idx="470">
                  <c:v>4200000000</c:v>
                </c:pt>
                <c:pt idx="471">
                  <c:v>4200000000</c:v>
                </c:pt>
                <c:pt idx="472">
                  <c:v>4200000000</c:v>
                </c:pt>
                <c:pt idx="473">
                  <c:v>4200000000</c:v>
                </c:pt>
                <c:pt idx="474">
                  <c:v>4200000000</c:v>
                </c:pt>
                <c:pt idx="475">
                  <c:v>4200000000</c:v>
                </c:pt>
                <c:pt idx="476">
                  <c:v>4200000000</c:v>
                </c:pt>
                <c:pt idx="477">
                  <c:v>4200000000</c:v>
                </c:pt>
                <c:pt idx="478">
                  <c:v>4200000000</c:v>
                </c:pt>
                <c:pt idx="479">
                  <c:v>4200000000</c:v>
                </c:pt>
                <c:pt idx="480">
                  <c:v>4200000000</c:v>
                </c:pt>
                <c:pt idx="481">
                  <c:v>4200000000</c:v>
                </c:pt>
                <c:pt idx="482">
                  <c:v>4200000000</c:v>
                </c:pt>
                <c:pt idx="483">
                  <c:v>4500000000</c:v>
                </c:pt>
                <c:pt idx="484">
                  <c:v>4500000000</c:v>
                </c:pt>
                <c:pt idx="485">
                  <c:v>4500000000</c:v>
                </c:pt>
                <c:pt idx="486">
                  <c:v>4500000000</c:v>
                </c:pt>
                <c:pt idx="487">
                  <c:v>4500000000</c:v>
                </c:pt>
                <c:pt idx="488">
                  <c:v>4500000000</c:v>
                </c:pt>
                <c:pt idx="489">
                  <c:v>4500000000</c:v>
                </c:pt>
                <c:pt idx="490">
                  <c:v>4500000000</c:v>
                </c:pt>
                <c:pt idx="491">
                  <c:v>4500000000</c:v>
                </c:pt>
                <c:pt idx="492">
                  <c:v>4500000000</c:v>
                </c:pt>
                <c:pt idx="493">
                  <c:v>4500000000</c:v>
                </c:pt>
                <c:pt idx="494">
                  <c:v>4500000000</c:v>
                </c:pt>
                <c:pt idx="495">
                  <c:v>4500000000</c:v>
                </c:pt>
                <c:pt idx="496">
                  <c:v>4500000000</c:v>
                </c:pt>
                <c:pt idx="497">
                  <c:v>4500000000</c:v>
                </c:pt>
                <c:pt idx="498">
                  <c:v>4500000000</c:v>
                </c:pt>
                <c:pt idx="499">
                  <c:v>4500000000</c:v>
                </c:pt>
                <c:pt idx="500">
                  <c:v>4500000000</c:v>
                </c:pt>
                <c:pt idx="501">
                  <c:v>4500000000</c:v>
                </c:pt>
                <c:pt idx="502">
                  <c:v>4500000000</c:v>
                </c:pt>
                <c:pt idx="503">
                  <c:v>4500000000</c:v>
                </c:pt>
                <c:pt idx="504">
                  <c:v>4500000000</c:v>
                </c:pt>
                <c:pt idx="505">
                  <c:v>4500000000</c:v>
                </c:pt>
                <c:pt idx="506">
                  <c:v>4500000000</c:v>
                </c:pt>
                <c:pt idx="507">
                  <c:v>4500000000</c:v>
                </c:pt>
                <c:pt idx="508">
                  <c:v>4500000000</c:v>
                </c:pt>
                <c:pt idx="509">
                  <c:v>4500000000</c:v>
                </c:pt>
                <c:pt idx="510">
                  <c:v>4500000000</c:v>
                </c:pt>
                <c:pt idx="511">
                  <c:v>4500000000</c:v>
                </c:pt>
                <c:pt idx="512">
                  <c:v>4500000000</c:v>
                </c:pt>
                <c:pt idx="513">
                  <c:v>4800000000</c:v>
                </c:pt>
                <c:pt idx="514">
                  <c:v>4800000000</c:v>
                </c:pt>
                <c:pt idx="515">
                  <c:v>4800000000</c:v>
                </c:pt>
                <c:pt idx="516">
                  <c:v>4800000000</c:v>
                </c:pt>
                <c:pt idx="517">
                  <c:v>4800000000</c:v>
                </c:pt>
                <c:pt idx="518">
                  <c:v>4800000000</c:v>
                </c:pt>
                <c:pt idx="519">
                  <c:v>4800000000</c:v>
                </c:pt>
                <c:pt idx="520">
                  <c:v>4800000000</c:v>
                </c:pt>
                <c:pt idx="521">
                  <c:v>4800000000</c:v>
                </c:pt>
                <c:pt idx="522">
                  <c:v>4800000000</c:v>
                </c:pt>
                <c:pt idx="523">
                  <c:v>4800000000</c:v>
                </c:pt>
                <c:pt idx="524">
                  <c:v>4800000000</c:v>
                </c:pt>
                <c:pt idx="525">
                  <c:v>4800000000</c:v>
                </c:pt>
                <c:pt idx="526">
                  <c:v>4800000000</c:v>
                </c:pt>
                <c:pt idx="527">
                  <c:v>4800000000</c:v>
                </c:pt>
                <c:pt idx="528">
                  <c:v>4800000000</c:v>
                </c:pt>
                <c:pt idx="529">
                  <c:v>4800000000</c:v>
                </c:pt>
                <c:pt idx="530">
                  <c:v>4800000000</c:v>
                </c:pt>
                <c:pt idx="531">
                  <c:v>4800000000</c:v>
                </c:pt>
                <c:pt idx="532">
                  <c:v>4800000000</c:v>
                </c:pt>
                <c:pt idx="533">
                  <c:v>4800000000</c:v>
                </c:pt>
                <c:pt idx="534">
                  <c:v>4800000000</c:v>
                </c:pt>
                <c:pt idx="535">
                  <c:v>4800000000</c:v>
                </c:pt>
                <c:pt idx="536">
                  <c:v>4800000000</c:v>
                </c:pt>
                <c:pt idx="537">
                  <c:v>4800000000</c:v>
                </c:pt>
                <c:pt idx="538">
                  <c:v>4800000000</c:v>
                </c:pt>
                <c:pt idx="539">
                  <c:v>4800000000</c:v>
                </c:pt>
                <c:pt idx="540">
                  <c:v>4800000000</c:v>
                </c:pt>
                <c:pt idx="541">
                  <c:v>4800000000</c:v>
                </c:pt>
                <c:pt idx="542">
                  <c:v>4800000000</c:v>
                </c:pt>
                <c:pt idx="543">
                  <c:v>4800000000</c:v>
                </c:pt>
                <c:pt idx="544">
                  <c:v>4800000000</c:v>
                </c:pt>
                <c:pt idx="545">
                  <c:v>4800000000</c:v>
                </c:pt>
                <c:pt idx="546">
                  <c:v>4800000000</c:v>
                </c:pt>
                <c:pt idx="547">
                  <c:v>4800000000</c:v>
                </c:pt>
                <c:pt idx="548">
                  <c:v>4800000000</c:v>
                </c:pt>
                <c:pt idx="549">
                  <c:v>4800000000</c:v>
                </c:pt>
                <c:pt idx="550">
                  <c:v>4800000000</c:v>
                </c:pt>
                <c:pt idx="551">
                  <c:v>4800000000</c:v>
                </c:pt>
                <c:pt idx="552">
                  <c:v>4800000000</c:v>
                </c:pt>
                <c:pt idx="553">
                  <c:v>4800000000</c:v>
                </c:pt>
                <c:pt idx="554">
                  <c:v>4800000000</c:v>
                </c:pt>
                <c:pt idx="555">
                  <c:v>4800000000</c:v>
                </c:pt>
                <c:pt idx="556">
                  <c:v>4400000000</c:v>
                </c:pt>
                <c:pt idx="557">
                  <c:v>4400000000</c:v>
                </c:pt>
                <c:pt idx="558">
                  <c:v>4400000000</c:v>
                </c:pt>
                <c:pt idx="559">
                  <c:v>4400000000</c:v>
                </c:pt>
                <c:pt idx="560">
                  <c:v>4400000000</c:v>
                </c:pt>
                <c:pt idx="561">
                  <c:v>4400000000</c:v>
                </c:pt>
                <c:pt idx="562">
                  <c:v>4400000000</c:v>
                </c:pt>
                <c:pt idx="563">
                  <c:v>4400000000</c:v>
                </c:pt>
                <c:pt idx="564">
                  <c:v>3900000000</c:v>
                </c:pt>
                <c:pt idx="565">
                  <c:v>3900000000</c:v>
                </c:pt>
                <c:pt idx="566">
                  <c:v>4200000000</c:v>
                </c:pt>
                <c:pt idx="567">
                  <c:v>4200000000</c:v>
                </c:pt>
                <c:pt idx="568">
                  <c:v>4200000000</c:v>
                </c:pt>
                <c:pt idx="569">
                  <c:v>4200000000</c:v>
                </c:pt>
                <c:pt idx="570">
                  <c:v>4200000000</c:v>
                </c:pt>
                <c:pt idx="571">
                  <c:v>4200000000</c:v>
                </c:pt>
                <c:pt idx="572">
                  <c:v>4200000000</c:v>
                </c:pt>
                <c:pt idx="573">
                  <c:v>4200000000</c:v>
                </c:pt>
                <c:pt idx="574">
                  <c:v>4200000000</c:v>
                </c:pt>
                <c:pt idx="575">
                  <c:v>4200000000</c:v>
                </c:pt>
                <c:pt idx="576">
                  <c:v>4200000000</c:v>
                </c:pt>
                <c:pt idx="577">
                  <c:v>4200000000</c:v>
                </c:pt>
                <c:pt idx="578">
                  <c:v>4600000000</c:v>
                </c:pt>
                <c:pt idx="579">
                  <c:v>4600000000</c:v>
                </c:pt>
                <c:pt idx="580">
                  <c:v>4600000000</c:v>
                </c:pt>
                <c:pt idx="581">
                  <c:v>4600000000</c:v>
                </c:pt>
                <c:pt idx="582">
                  <c:v>4600000000</c:v>
                </c:pt>
                <c:pt idx="583">
                  <c:v>4600000000</c:v>
                </c:pt>
                <c:pt idx="584">
                  <c:v>4600000000</c:v>
                </c:pt>
                <c:pt idx="585">
                  <c:v>4600000000</c:v>
                </c:pt>
                <c:pt idx="586">
                  <c:v>4600000000</c:v>
                </c:pt>
                <c:pt idx="587">
                  <c:v>4600000000</c:v>
                </c:pt>
                <c:pt idx="588">
                  <c:v>4600000000</c:v>
                </c:pt>
                <c:pt idx="589">
                  <c:v>4600000000</c:v>
                </c:pt>
                <c:pt idx="590">
                  <c:v>4600000000</c:v>
                </c:pt>
                <c:pt idx="591">
                  <c:v>4600000000</c:v>
                </c:pt>
                <c:pt idx="592">
                  <c:v>4600000000</c:v>
                </c:pt>
                <c:pt idx="593">
                  <c:v>4000000000</c:v>
                </c:pt>
                <c:pt idx="594">
                  <c:v>4000000000</c:v>
                </c:pt>
                <c:pt idx="595">
                  <c:v>4000000000</c:v>
                </c:pt>
                <c:pt idx="596">
                  <c:v>4000000000</c:v>
                </c:pt>
                <c:pt idx="597">
                  <c:v>4000000000</c:v>
                </c:pt>
                <c:pt idx="598">
                  <c:v>3700000000</c:v>
                </c:pt>
                <c:pt idx="599">
                  <c:v>3700000000</c:v>
                </c:pt>
                <c:pt idx="600">
                  <c:v>3700000000</c:v>
                </c:pt>
                <c:pt idx="601">
                  <c:v>3700000000</c:v>
                </c:pt>
              </c:numCache>
            </c:numRef>
          </c:val>
          <c:smooth val="0"/>
          <c:extLst>
            <c:ext xmlns:c16="http://schemas.microsoft.com/office/drawing/2014/chart" uri="{C3380CC4-5D6E-409C-BE32-E72D297353CC}">
              <c16:uniqueId val="{00000000-3FAB-4D1C-971B-AAFBAC68BD00}"/>
            </c:ext>
          </c:extLst>
        </c:ser>
        <c:ser>
          <c:idx val="1"/>
          <c:order val="1"/>
          <c:tx>
            <c:strRef>
              <c:f>BOND_MAX!$M$1</c:f>
              <c:strCache>
                <c:ptCount val="1"/>
                <c:pt idx="0">
                  <c:v>NCE First 2 BGs</c:v>
                </c:pt>
              </c:strCache>
            </c:strRef>
          </c:tx>
          <c:spPr>
            <a:ln w="31750">
              <a:solidFill>
                <a:schemeClr val="bg1">
                  <a:lumMod val="50000"/>
                </a:schemeClr>
              </a:solidFill>
              <a:prstDash val="sysDot"/>
            </a:ln>
          </c:spPr>
          <c:marker>
            <c:symbol val="none"/>
          </c:marker>
          <c:cat>
            <c:numRef>
              <c:f>BOND_MAX!$C$2:$C$10186</c:f>
              <c:numCache>
                <c:formatCode>m/d/yyyy\ h:mm</c:formatCode>
                <c:ptCount val="10185"/>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pt idx="23">
                  <c:v>44287</c:v>
                </c:pt>
                <c:pt idx="24">
                  <c:v>44292</c:v>
                </c:pt>
                <c:pt idx="25">
                  <c:v>44293</c:v>
                </c:pt>
                <c:pt idx="26">
                  <c:v>44294</c:v>
                </c:pt>
                <c:pt idx="27">
                  <c:v>44295</c:v>
                </c:pt>
                <c:pt idx="28">
                  <c:v>44298</c:v>
                </c:pt>
                <c:pt idx="29">
                  <c:v>44299</c:v>
                </c:pt>
                <c:pt idx="30">
                  <c:v>44300</c:v>
                </c:pt>
                <c:pt idx="31">
                  <c:v>44301</c:v>
                </c:pt>
                <c:pt idx="32">
                  <c:v>44302</c:v>
                </c:pt>
                <c:pt idx="33">
                  <c:v>44305</c:v>
                </c:pt>
                <c:pt idx="34">
                  <c:v>44306</c:v>
                </c:pt>
                <c:pt idx="35">
                  <c:v>44307</c:v>
                </c:pt>
                <c:pt idx="36">
                  <c:v>44308</c:v>
                </c:pt>
                <c:pt idx="37">
                  <c:v>44309</c:v>
                </c:pt>
                <c:pt idx="38">
                  <c:v>44312</c:v>
                </c:pt>
                <c:pt idx="39">
                  <c:v>44313</c:v>
                </c:pt>
                <c:pt idx="40">
                  <c:v>44314</c:v>
                </c:pt>
                <c:pt idx="41">
                  <c:v>44315</c:v>
                </c:pt>
                <c:pt idx="42">
                  <c:v>44316</c:v>
                </c:pt>
                <c:pt idx="43">
                  <c:v>44319</c:v>
                </c:pt>
                <c:pt idx="44">
                  <c:v>44320</c:v>
                </c:pt>
                <c:pt idx="45">
                  <c:v>44321</c:v>
                </c:pt>
                <c:pt idx="46">
                  <c:v>44322</c:v>
                </c:pt>
                <c:pt idx="47">
                  <c:v>44323</c:v>
                </c:pt>
                <c:pt idx="48">
                  <c:v>44326</c:v>
                </c:pt>
                <c:pt idx="49">
                  <c:v>44327</c:v>
                </c:pt>
                <c:pt idx="50">
                  <c:v>44328</c:v>
                </c:pt>
                <c:pt idx="51">
                  <c:v>44329</c:v>
                </c:pt>
                <c:pt idx="52">
                  <c:v>44330</c:v>
                </c:pt>
                <c:pt idx="53">
                  <c:v>44333</c:v>
                </c:pt>
                <c:pt idx="54">
                  <c:v>44334</c:v>
                </c:pt>
                <c:pt idx="55">
                  <c:v>44335</c:v>
                </c:pt>
                <c:pt idx="56">
                  <c:v>44336</c:v>
                </c:pt>
                <c:pt idx="57">
                  <c:v>44337</c:v>
                </c:pt>
                <c:pt idx="58">
                  <c:v>44340</c:v>
                </c:pt>
                <c:pt idx="59">
                  <c:v>44341</c:v>
                </c:pt>
                <c:pt idx="60">
                  <c:v>44342</c:v>
                </c:pt>
                <c:pt idx="61">
                  <c:v>44343</c:v>
                </c:pt>
                <c:pt idx="62">
                  <c:v>44344</c:v>
                </c:pt>
                <c:pt idx="63">
                  <c:v>44347</c:v>
                </c:pt>
                <c:pt idx="64">
                  <c:v>44348</c:v>
                </c:pt>
                <c:pt idx="65">
                  <c:v>44349</c:v>
                </c:pt>
                <c:pt idx="66">
                  <c:v>44350</c:v>
                </c:pt>
                <c:pt idx="67">
                  <c:v>44351</c:v>
                </c:pt>
                <c:pt idx="68">
                  <c:v>44354</c:v>
                </c:pt>
                <c:pt idx="69">
                  <c:v>44355</c:v>
                </c:pt>
                <c:pt idx="70">
                  <c:v>44356</c:v>
                </c:pt>
                <c:pt idx="71">
                  <c:v>44357</c:v>
                </c:pt>
                <c:pt idx="72">
                  <c:v>44358</c:v>
                </c:pt>
                <c:pt idx="73">
                  <c:v>44361</c:v>
                </c:pt>
                <c:pt idx="74">
                  <c:v>44362</c:v>
                </c:pt>
                <c:pt idx="75">
                  <c:v>44363</c:v>
                </c:pt>
                <c:pt idx="76">
                  <c:v>44364</c:v>
                </c:pt>
                <c:pt idx="77">
                  <c:v>44365</c:v>
                </c:pt>
                <c:pt idx="78">
                  <c:v>44368</c:v>
                </c:pt>
                <c:pt idx="79">
                  <c:v>44369</c:v>
                </c:pt>
                <c:pt idx="80">
                  <c:v>44370</c:v>
                </c:pt>
                <c:pt idx="81">
                  <c:v>44371</c:v>
                </c:pt>
                <c:pt idx="82">
                  <c:v>44372</c:v>
                </c:pt>
                <c:pt idx="83">
                  <c:v>44375</c:v>
                </c:pt>
                <c:pt idx="84">
                  <c:v>44376</c:v>
                </c:pt>
                <c:pt idx="85">
                  <c:v>44377</c:v>
                </c:pt>
                <c:pt idx="86">
                  <c:v>44378</c:v>
                </c:pt>
                <c:pt idx="87">
                  <c:v>44379</c:v>
                </c:pt>
                <c:pt idx="88">
                  <c:v>44382</c:v>
                </c:pt>
                <c:pt idx="89">
                  <c:v>44383</c:v>
                </c:pt>
                <c:pt idx="90">
                  <c:v>44384</c:v>
                </c:pt>
                <c:pt idx="91">
                  <c:v>44385</c:v>
                </c:pt>
                <c:pt idx="92">
                  <c:v>44386</c:v>
                </c:pt>
                <c:pt idx="93">
                  <c:v>44389</c:v>
                </c:pt>
                <c:pt idx="94">
                  <c:v>44390</c:v>
                </c:pt>
                <c:pt idx="95">
                  <c:v>44391</c:v>
                </c:pt>
                <c:pt idx="96">
                  <c:v>44392</c:v>
                </c:pt>
                <c:pt idx="97">
                  <c:v>44393</c:v>
                </c:pt>
                <c:pt idx="98">
                  <c:v>44396</c:v>
                </c:pt>
                <c:pt idx="99">
                  <c:v>44397</c:v>
                </c:pt>
                <c:pt idx="100">
                  <c:v>44398</c:v>
                </c:pt>
                <c:pt idx="101">
                  <c:v>44399</c:v>
                </c:pt>
                <c:pt idx="102">
                  <c:v>44400</c:v>
                </c:pt>
                <c:pt idx="103">
                  <c:v>44403</c:v>
                </c:pt>
                <c:pt idx="104">
                  <c:v>44404</c:v>
                </c:pt>
                <c:pt idx="105">
                  <c:v>44405</c:v>
                </c:pt>
                <c:pt idx="106">
                  <c:v>44406</c:v>
                </c:pt>
                <c:pt idx="107">
                  <c:v>44407</c:v>
                </c:pt>
                <c:pt idx="108">
                  <c:v>44410</c:v>
                </c:pt>
                <c:pt idx="109">
                  <c:v>44411</c:v>
                </c:pt>
                <c:pt idx="110">
                  <c:v>44412</c:v>
                </c:pt>
                <c:pt idx="111">
                  <c:v>44413</c:v>
                </c:pt>
                <c:pt idx="112">
                  <c:v>44414</c:v>
                </c:pt>
                <c:pt idx="113">
                  <c:v>44417</c:v>
                </c:pt>
                <c:pt idx="114">
                  <c:v>44418</c:v>
                </c:pt>
                <c:pt idx="115">
                  <c:v>44419</c:v>
                </c:pt>
                <c:pt idx="116">
                  <c:v>44420</c:v>
                </c:pt>
                <c:pt idx="117">
                  <c:v>44421</c:v>
                </c:pt>
                <c:pt idx="118">
                  <c:v>44424</c:v>
                </c:pt>
                <c:pt idx="119">
                  <c:v>44425</c:v>
                </c:pt>
                <c:pt idx="120">
                  <c:v>44426</c:v>
                </c:pt>
                <c:pt idx="121">
                  <c:v>44427</c:v>
                </c:pt>
                <c:pt idx="122">
                  <c:v>44428</c:v>
                </c:pt>
                <c:pt idx="123">
                  <c:v>44431</c:v>
                </c:pt>
                <c:pt idx="124">
                  <c:v>44432</c:v>
                </c:pt>
                <c:pt idx="125">
                  <c:v>44433</c:v>
                </c:pt>
                <c:pt idx="126">
                  <c:v>44434</c:v>
                </c:pt>
                <c:pt idx="127">
                  <c:v>44435</c:v>
                </c:pt>
                <c:pt idx="128">
                  <c:v>44438</c:v>
                </c:pt>
                <c:pt idx="129">
                  <c:v>44439</c:v>
                </c:pt>
                <c:pt idx="130">
                  <c:v>44440</c:v>
                </c:pt>
                <c:pt idx="131">
                  <c:v>44441</c:v>
                </c:pt>
                <c:pt idx="132">
                  <c:v>44442</c:v>
                </c:pt>
                <c:pt idx="133">
                  <c:v>44445</c:v>
                </c:pt>
                <c:pt idx="134">
                  <c:v>44446</c:v>
                </c:pt>
                <c:pt idx="135">
                  <c:v>44447</c:v>
                </c:pt>
                <c:pt idx="136">
                  <c:v>44448</c:v>
                </c:pt>
                <c:pt idx="137">
                  <c:v>44449</c:v>
                </c:pt>
                <c:pt idx="138">
                  <c:v>44452</c:v>
                </c:pt>
                <c:pt idx="139">
                  <c:v>44453</c:v>
                </c:pt>
                <c:pt idx="140">
                  <c:v>44454</c:v>
                </c:pt>
                <c:pt idx="141">
                  <c:v>44455</c:v>
                </c:pt>
                <c:pt idx="142">
                  <c:v>44456</c:v>
                </c:pt>
                <c:pt idx="143">
                  <c:v>44459</c:v>
                </c:pt>
                <c:pt idx="144">
                  <c:v>44460</c:v>
                </c:pt>
                <c:pt idx="145">
                  <c:v>44461</c:v>
                </c:pt>
                <c:pt idx="146">
                  <c:v>44462</c:v>
                </c:pt>
                <c:pt idx="147">
                  <c:v>44463</c:v>
                </c:pt>
                <c:pt idx="148">
                  <c:v>44466</c:v>
                </c:pt>
                <c:pt idx="149">
                  <c:v>44467</c:v>
                </c:pt>
                <c:pt idx="150">
                  <c:v>44468</c:v>
                </c:pt>
                <c:pt idx="151">
                  <c:v>44469</c:v>
                </c:pt>
                <c:pt idx="152">
                  <c:v>44470</c:v>
                </c:pt>
                <c:pt idx="153">
                  <c:v>44473</c:v>
                </c:pt>
                <c:pt idx="154">
                  <c:v>44474</c:v>
                </c:pt>
                <c:pt idx="155">
                  <c:v>44475</c:v>
                </c:pt>
                <c:pt idx="156">
                  <c:v>44476</c:v>
                </c:pt>
                <c:pt idx="157">
                  <c:v>44477</c:v>
                </c:pt>
                <c:pt idx="158">
                  <c:v>44480</c:v>
                </c:pt>
                <c:pt idx="159">
                  <c:v>44481</c:v>
                </c:pt>
                <c:pt idx="160">
                  <c:v>44482</c:v>
                </c:pt>
                <c:pt idx="161">
                  <c:v>44483</c:v>
                </c:pt>
                <c:pt idx="162">
                  <c:v>44484</c:v>
                </c:pt>
                <c:pt idx="163">
                  <c:v>44487</c:v>
                </c:pt>
                <c:pt idx="164">
                  <c:v>44488</c:v>
                </c:pt>
                <c:pt idx="165">
                  <c:v>44489</c:v>
                </c:pt>
                <c:pt idx="166">
                  <c:v>44490</c:v>
                </c:pt>
                <c:pt idx="167">
                  <c:v>44491</c:v>
                </c:pt>
                <c:pt idx="168">
                  <c:v>44494</c:v>
                </c:pt>
                <c:pt idx="169">
                  <c:v>44495</c:v>
                </c:pt>
                <c:pt idx="170">
                  <c:v>44496</c:v>
                </c:pt>
                <c:pt idx="171">
                  <c:v>44497</c:v>
                </c:pt>
                <c:pt idx="172">
                  <c:v>44498</c:v>
                </c:pt>
                <c:pt idx="173">
                  <c:v>44501</c:v>
                </c:pt>
                <c:pt idx="174">
                  <c:v>44502</c:v>
                </c:pt>
                <c:pt idx="175">
                  <c:v>44503</c:v>
                </c:pt>
                <c:pt idx="176">
                  <c:v>44504</c:v>
                </c:pt>
                <c:pt idx="177">
                  <c:v>44505</c:v>
                </c:pt>
                <c:pt idx="178">
                  <c:v>44508</c:v>
                </c:pt>
                <c:pt idx="179">
                  <c:v>44509</c:v>
                </c:pt>
                <c:pt idx="180">
                  <c:v>44510</c:v>
                </c:pt>
                <c:pt idx="181">
                  <c:v>44511</c:v>
                </c:pt>
                <c:pt idx="182">
                  <c:v>44512</c:v>
                </c:pt>
                <c:pt idx="183">
                  <c:v>44515</c:v>
                </c:pt>
                <c:pt idx="184">
                  <c:v>44516</c:v>
                </c:pt>
                <c:pt idx="185">
                  <c:v>44517</c:v>
                </c:pt>
                <c:pt idx="186">
                  <c:v>44518</c:v>
                </c:pt>
                <c:pt idx="187">
                  <c:v>44519</c:v>
                </c:pt>
                <c:pt idx="188">
                  <c:v>44522</c:v>
                </c:pt>
                <c:pt idx="189">
                  <c:v>44523</c:v>
                </c:pt>
                <c:pt idx="190">
                  <c:v>44524</c:v>
                </c:pt>
                <c:pt idx="191">
                  <c:v>44525</c:v>
                </c:pt>
                <c:pt idx="192">
                  <c:v>44526</c:v>
                </c:pt>
                <c:pt idx="193">
                  <c:v>44529</c:v>
                </c:pt>
                <c:pt idx="194">
                  <c:v>44530</c:v>
                </c:pt>
                <c:pt idx="195">
                  <c:v>44531</c:v>
                </c:pt>
                <c:pt idx="196">
                  <c:v>44532</c:v>
                </c:pt>
                <c:pt idx="197">
                  <c:v>44533</c:v>
                </c:pt>
                <c:pt idx="198">
                  <c:v>44536</c:v>
                </c:pt>
                <c:pt idx="199">
                  <c:v>44537</c:v>
                </c:pt>
                <c:pt idx="200">
                  <c:v>44538</c:v>
                </c:pt>
                <c:pt idx="201">
                  <c:v>44539</c:v>
                </c:pt>
                <c:pt idx="202">
                  <c:v>44540</c:v>
                </c:pt>
                <c:pt idx="203">
                  <c:v>44543</c:v>
                </c:pt>
                <c:pt idx="204">
                  <c:v>44544</c:v>
                </c:pt>
                <c:pt idx="205">
                  <c:v>44545</c:v>
                </c:pt>
                <c:pt idx="206">
                  <c:v>44546</c:v>
                </c:pt>
                <c:pt idx="207">
                  <c:v>44547</c:v>
                </c:pt>
                <c:pt idx="208">
                  <c:v>44550</c:v>
                </c:pt>
                <c:pt idx="209">
                  <c:v>44551</c:v>
                </c:pt>
                <c:pt idx="210">
                  <c:v>44552</c:v>
                </c:pt>
                <c:pt idx="211">
                  <c:v>44553</c:v>
                </c:pt>
                <c:pt idx="212">
                  <c:v>44554</c:v>
                </c:pt>
                <c:pt idx="213">
                  <c:v>44557</c:v>
                </c:pt>
                <c:pt idx="214">
                  <c:v>44558</c:v>
                </c:pt>
                <c:pt idx="215">
                  <c:v>44559</c:v>
                </c:pt>
                <c:pt idx="216">
                  <c:v>44560</c:v>
                </c:pt>
                <c:pt idx="217">
                  <c:v>44561</c:v>
                </c:pt>
                <c:pt idx="218">
                  <c:v>44564</c:v>
                </c:pt>
                <c:pt idx="219">
                  <c:v>44565</c:v>
                </c:pt>
                <c:pt idx="220">
                  <c:v>44566</c:v>
                </c:pt>
                <c:pt idx="221">
                  <c:v>44567</c:v>
                </c:pt>
                <c:pt idx="222">
                  <c:v>44568</c:v>
                </c:pt>
                <c:pt idx="223">
                  <c:v>44571</c:v>
                </c:pt>
                <c:pt idx="224">
                  <c:v>44572</c:v>
                </c:pt>
                <c:pt idx="225">
                  <c:v>44573</c:v>
                </c:pt>
                <c:pt idx="226">
                  <c:v>44574</c:v>
                </c:pt>
                <c:pt idx="227">
                  <c:v>44575</c:v>
                </c:pt>
                <c:pt idx="228">
                  <c:v>44578</c:v>
                </c:pt>
                <c:pt idx="229">
                  <c:v>44579</c:v>
                </c:pt>
                <c:pt idx="230">
                  <c:v>44580</c:v>
                </c:pt>
                <c:pt idx="231">
                  <c:v>44581</c:v>
                </c:pt>
                <c:pt idx="232">
                  <c:v>44582</c:v>
                </c:pt>
                <c:pt idx="233">
                  <c:v>44585</c:v>
                </c:pt>
                <c:pt idx="234">
                  <c:v>44586</c:v>
                </c:pt>
                <c:pt idx="235">
                  <c:v>44587</c:v>
                </c:pt>
                <c:pt idx="236">
                  <c:v>44588</c:v>
                </c:pt>
                <c:pt idx="237">
                  <c:v>44589</c:v>
                </c:pt>
                <c:pt idx="238">
                  <c:v>44592</c:v>
                </c:pt>
                <c:pt idx="239">
                  <c:v>44593</c:v>
                </c:pt>
                <c:pt idx="240">
                  <c:v>44594</c:v>
                </c:pt>
                <c:pt idx="241">
                  <c:v>44595</c:v>
                </c:pt>
                <c:pt idx="242">
                  <c:v>44596</c:v>
                </c:pt>
                <c:pt idx="243">
                  <c:v>44599</c:v>
                </c:pt>
                <c:pt idx="244">
                  <c:v>44600</c:v>
                </c:pt>
                <c:pt idx="245">
                  <c:v>44601</c:v>
                </c:pt>
                <c:pt idx="246">
                  <c:v>44602</c:v>
                </c:pt>
                <c:pt idx="247">
                  <c:v>44603</c:v>
                </c:pt>
                <c:pt idx="248">
                  <c:v>44606</c:v>
                </c:pt>
                <c:pt idx="249">
                  <c:v>44607</c:v>
                </c:pt>
                <c:pt idx="250">
                  <c:v>44608</c:v>
                </c:pt>
                <c:pt idx="251">
                  <c:v>44609</c:v>
                </c:pt>
                <c:pt idx="252">
                  <c:v>44610</c:v>
                </c:pt>
                <c:pt idx="253">
                  <c:v>44613</c:v>
                </c:pt>
                <c:pt idx="254">
                  <c:v>44614</c:v>
                </c:pt>
                <c:pt idx="255">
                  <c:v>44615</c:v>
                </c:pt>
                <c:pt idx="256">
                  <c:v>44616</c:v>
                </c:pt>
                <c:pt idx="257">
                  <c:v>44617</c:v>
                </c:pt>
                <c:pt idx="258">
                  <c:v>44620</c:v>
                </c:pt>
                <c:pt idx="259">
                  <c:v>44621</c:v>
                </c:pt>
                <c:pt idx="260">
                  <c:v>44622</c:v>
                </c:pt>
                <c:pt idx="261">
                  <c:v>44623</c:v>
                </c:pt>
                <c:pt idx="262">
                  <c:v>44624</c:v>
                </c:pt>
                <c:pt idx="263">
                  <c:v>44627</c:v>
                </c:pt>
                <c:pt idx="264">
                  <c:v>44628</c:v>
                </c:pt>
                <c:pt idx="265">
                  <c:v>44629</c:v>
                </c:pt>
                <c:pt idx="266">
                  <c:v>44630</c:v>
                </c:pt>
                <c:pt idx="267">
                  <c:v>44631</c:v>
                </c:pt>
                <c:pt idx="268">
                  <c:v>44634</c:v>
                </c:pt>
                <c:pt idx="269">
                  <c:v>44635</c:v>
                </c:pt>
                <c:pt idx="270">
                  <c:v>44636</c:v>
                </c:pt>
                <c:pt idx="271">
                  <c:v>44637</c:v>
                </c:pt>
                <c:pt idx="272">
                  <c:v>44638</c:v>
                </c:pt>
                <c:pt idx="273">
                  <c:v>44641</c:v>
                </c:pt>
                <c:pt idx="274">
                  <c:v>44642</c:v>
                </c:pt>
                <c:pt idx="275">
                  <c:v>44643</c:v>
                </c:pt>
                <c:pt idx="276">
                  <c:v>44644</c:v>
                </c:pt>
                <c:pt idx="277">
                  <c:v>44645</c:v>
                </c:pt>
                <c:pt idx="278">
                  <c:v>44648</c:v>
                </c:pt>
                <c:pt idx="279">
                  <c:v>44649</c:v>
                </c:pt>
                <c:pt idx="280">
                  <c:v>44650</c:v>
                </c:pt>
                <c:pt idx="281">
                  <c:v>44651</c:v>
                </c:pt>
                <c:pt idx="282">
                  <c:v>44652</c:v>
                </c:pt>
                <c:pt idx="283">
                  <c:v>44655</c:v>
                </c:pt>
                <c:pt idx="284">
                  <c:v>44656</c:v>
                </c:pt>
                <c:pt idx="285">
                  <c:v>44657</c:v>
                </c:pt>
                <c:pt idx="286">
                  <c:v>44658</c:v>
                </c:pt>
                <c:pt idx="287">
                  <c:v>44659</c:v>
                </c:pt>
                <c:pt idx="288">
                  <c:v>44662</c:v>
                </c:pt>
                <c:pt idx="289">
                  <c:v>44663</c:v>
                </c:pt>
                <c:pt idx="290">
                  <c:v>44664</c:v>
                </c:pt>
                <c:pt idx="291">
                  <c:v>44665</c:v>
                </c:pt>
                <c:pt idx="292">
                  <c:v>44670</c:v>
                </c:pt>
                <c:pt idx="293">
                  <c:v>44671</c:v>
                </c:pt>
                <c:pt idx="294">
                  <c:v>44672</c:v>
                </c:pt>
                <c:pt idx="295">
                  <c:v>44673</c:v>
                </c:pt>
                <c:pt idx="296">
                  <c:v>44676</c:v>
                </c:pt>
                <c:pt idx="297">
                  <c:v>44677</c:v>
                </c:pt>
                <c:pt idx="298">
                  <c:v>44678</c:v>
                </c:pt>
                <c:pt idx="299">
                  <c:v>44679</c:v>
                </c:pt>
                <c:pt idx="300">
                  <c:v>44680</c:v>
                </c:pt>
                <c:pt idx="301">
                  <c:v>44683</c:v>
                </c:pt>
                <c:pt idx="302">
                  <c:v>44684</c:v>
                </c:pt>
                <c:pt idx="303">
                  <c:v>44685</c:v>
                </c:pt>
                <c:pt idx="304">
                  <c:v>44686</c:v>
                </c:pt>
                <c:pt idx="305">
                  <c:v>44687</c:v>
                </c:pt>
                <c:pt idx="306">
                  <c:v>44690</c:v>
                </c:pt>
                <c:pt idx="307">
                  <c:v>44691</c:v>
                </c:pt>
                <c:pt idx="308">
                  <c:v>44692</c:v>
                </c:pt>
                <c:pt idx="309">
                  <c:v>44693</c:v>
                </c:pt>
                <c:pt idx="310">
                  <c:v>44694</c:v>
                </c:pt>
                <c:pt idx="311">
                  <c:v>44697</c:v>
                </c:pt>
                <c:pt idx="312">
                  <c:v>44698</c:v>
                </c:pt>
                <c:pt idx="313">
                  <c:v>44699</c:v>
                </c:pt>
                <c:pt idx="314">
                  <c:v>44700</c:v>
                </c:pt>
                <c:pt idx="315">
                  <c:v>44701</c:v>
                </c:pt>
                <c:pt idx="316">
                  <c:v>44704</c:v>
                </c:pt>
                <c:pt idx="317">
                  <c:v>44705</c:v>
                </c:pt>
                <c:pt idx="318">
                  <c:v>44706</c:v>
                </c:pt>
                <c:pt idx="319">
                  <c:v>44707</c:v>
                </c:pt>
                <c:pt idx="320">
                  <c:v>44708</c:v>
                </c:pt>
                <c:pt idx="321">
                  <c:v>44711</c:v>
                </c:pt>
                <c:pt idx="322">
                  <c:v>44712</c:v>
                </c:pt>
                <c:pt idx="323">
                  <c:v>44713</c:v>
                </c:pt>
                <c:pt idx="324">
                  <c:v>44714</c:v>
                </c:pt>
                <c:pt idx="325">
                  <c:v>44715</c:v>
                </c:pt>
                <c:pt idx="326">
                  <c:v>44718</c:v>
                </c:pt>
                <c:pt idx="327">
                  <c:v>44719</c:v>
                </c:pt>
                <c:pt idx="328">
                  <c:v>44720</c:v>
                </c:pt>
                <c:pt idx="329">
                  <c:v>44721</c:v>
                </c:pt>
                <c:pt idx="330">
                  <c:v>44722</c:v>
                </c:pt>
                <c:pt idx="331">
                  <c:v>44725</c:v>
                </c:pt>
                <c:pt idx="332">
                  <c:v>44726</c:v>
                </c:pt>
                <c:pt idx="333">
                  <c:v>44727</c:v>
                </c:pt>
                <c:pt idx="334">
                  <c:v>44728</c:v>
                </c:pt>
                <c:pt idx="335">
                  <c:v>44729</c:v>
                </c:pt>
                <c:pt idx="336">
                  <c:v>44732</c:v>
                </c:pt>
                <c:pt idx="337">
                  <c:v>44733</c:v>
                </c:pt>
                <c:pt idx="338">
                  <c:v>44734</c:v>
                </c:pt>
                <c:pt idx="339">
                  <c:v>44735</c:v>
                </c:pt>
                <c:pt idx="340">
                  <c:v>44736</c:v>
                </c:pt>
                <c:pt idx="341">
                  <c:v>44739</c:v>
                </c:pt>
                <c:pt idx="342">
                  <c:v>44740</c:v>
                </c:pt>
                <c:pt idx="343">
                  <c:v>44741</c:v>
                </c:pt>
                <c:pt idx="344">
                  <c:v>44742</c:v>
                </c:pt>
                <c:pt idx="345">
                  <c:v>44743</c:v>
                </c:pt>
                <c:pt idx="346">
                  <c:v>44746</c:v>
                </c:pt>
                <c:pt idx="347">
                  <c:v>44747</c:v>
                </c:pt>
                <c:pt idx="348">
                  <c:v>44748</c:v>
                </c:pt>
                <c:pt idx="349">
                  <c:v>44749</c:v>
                </c:pt>
                <c:pt idx="350">
                  <c:v>44750</c:v>
                </c:pt>
                <c:pt idx="351">
                  <c:v>44753</c:v>
                </c:pt>
                <c:pt idx="352">
                  <c:v>44754</c:v>
                </c:pt>
                <c:pt idx="353">
                  <c:v>44755</c:v>
                </c:pt>
                <c:pt idx="354">
                  <c:v>44756</c:v>
                </c:pt>
                <c:pt idx="355">
                  <c:v>44757</c:v>
                </c:pt>
                <c:pt idx="356">
                  <c:v>44760</c:v>
                </c:pt>
                <c:pt idx="357">
                  <c:v>44761</c:v>
                </c:pt>
                <c:pt idx="358">
                  <c:v>44762</c:v>
                </c:pt>
                <c:pt idx="359">
                  <c:v>44763</c:v>
                </c:pt>
                <c:pt idx="360">
                  <c:v>44764</c:v>
                </c:pt>
                <c:pt idx="361">
                  <c:v>44767</c:v>
                </c:pt>
                <c:pt idx="362">
                  <c:v>44768</c:v>
                </c:pt>
                <c:pt idx="363">
                  <c:v>44769</c:v>
                </c:pt>
                <c:pt idx="364">
                  <c:v>44770</c:v>
                </c:pt>
                <c:pt idx="365">
                  <c:v>44771</c:v>
                </c:pt>
                <c:pt idx="366">
                  <c:v>44774</c:v>
                </c:pt>
                <c:pt idx="367">
                  <c:v>44775</c:v>
                </c:pt>
                <c:pt idx="368">
                  <c:v>44776</c:v>
                </c:pt>
                <c:pt idx="369">
                  <c:v>44777</c:v>
                </c:pt>
                <c:pt idx="370">
                  <c:v>44778</c:v>
                </c:pt>
                <c:pt idx="371">
                  <c:v>44781</c:v>
                </c:pt>
                <c:pt idx="372">
                  <c:v>44782</c:v>
                </c:pt>
                <c:pt idx="373">
                  <c:v>44783</c:v>
                </c:pt>
                <c:pt idx="374">
                  <c:v>44784</c:v>
                </c:pt>
                <c:pt idx="375">
                  <c:v>44785</c:v>
                </c:pt>
                <c:pt idx="376">
                  <c:v>44788</c:v>
                </c:pt>
                <c:pt idx="377">
                  <c:v>44789</c:v>
                </c:pt>
                <c:pt idx="378">
                  <c:v>44790</c:v>
                </c:pt>
                <c:pt idx="379">
                  <c:v>44791</c:v>
                </c:pt>
                <c:pt idx="380">
                  <c:v>44792</c:v>
                </c:pt>
                <c:pt idx="381">
                  <c:v>44795</c:v>
                </c:pt>
                <c:pt idx="382">
                  <c:v>44796</c:v>
                </c:pt>
                <c:pt idx="383">
                  <c:v>44797</c:v>
                </c:pt>
                <c:pt idx="384">
                  <c:v>44798</c:v>
                </c:pt>
                <c:pt idx="385">
                  <c:v>44799</c:v>
                </c:pt>
                <c:pt idx="386">
                  <c:v>44802</c:v>
                </c:pt>
                <c:pt idx="387">
                  <c:v>44803</c:v>
                </c:pt>
                <c:pt idx="388">
                  <c:v>44804</c:v>
                </c:pt>
                <c:pt idx="389">
                  <c:v>44805</c:v>
                </c:pt>
                <c:pt idx="390">
                  <c:v>44806</c:v>
                </c:pt>
                <c:pt idx="391">
                  <c:v>44809</c:v>
                </c:pt>
                <c:pt idx="392">
                  <c:v>44810</c:v>
                </c:pt>
                <c:pt idx="393">
                  <c:v>44811</c:v>
                </c:pt>
                <c:pt idx="394">
                  <c:v>44812</c:v>
                </c:pt>
                <c:pt idx="395">
                  <c:v>44813</c:v>
                </c:pt>
                <c:pt idx="396">
                  <c:v>44816</c:v>
                </c:pt>
                <c:pt idx="397">
                  <c:v>44817</c:v>
                </c:pt>
                <c:pt idx="398">
                  <c:v>44818</c:v>
                </c:pt>
                <c:pt idx="399">
                  <c:v>44819</c:v>
                </c:pt>
                <c:pt idx="400">
                  <c:v>44820</c:v>
                </c:pt>
                <c:pt idx="401">
                  <c:v>44823</c:v>
                </c:pt>
                <c:pt idx="402">
                  <c:v>44824</c:v>
                </c:pt>
                <c:pt idx="403">
                  <c:v>44825</c:v>
                </c:pt>
                <c:pt idx="404">
                  <c:v>44826</c:v>
                </c:pt>
                <c:pt idx="405">
                  <c:v>44827</c:v>
                </c:pt>
                <c:pt idx="406">
                  <c:v>44830</c:v>
                </c:pt>
                <c:pt idx="407">
                  <c:v>44831</c:v>
                </c:pt>
                <c:pt idx="408">
                  <c:v>44832</c:v>
                </c:pt>
                <c:pt idx="409">
                  <c:v>44833</c:v>
                </c:pt>
                <c:pt idx="410">
                  <c:v>44834</c:v>
                </c:pt>
                <c:pt idx="411">
                  <c:v>44837</c:v>
                </c:pt>
                <c:pt idx="412">
                  <c:v>44838</c:v>
                </c:pt>
                <c:pt idx="413">
                  <c:v>44839</c:v>
                </c:pt>
                <c:pt idx="414">
                  <c:v>44840</c:v>
                </c:pt>
                <c:pt idx="415">
                  <c:v>44841</c:v>
                </c:pt>
                <c:pt idx="416">
                  <c:v>44844</c:v>
                </c:pt>
                <c:pt idx="417">
                  <c:v>44845</c:v>
                </c:pt>
                <c:pt idx="418">
                  <c:v>44846</c:v>
                </c:pt>
                <c:pt idx="419">
                  <c:v>44847</c:v>
                </c:pt>
                <c:pt idx="420">
                  <c:v>44848</c:v>
                </c:pt>
                <c:pt idx="421">
                  <c:v>44851</c:v>
                </c:pt>
                <c:pt idx="422">
                  <c:v>44852</c:v>
                </c:pt>
                <c:pt idx="423">
                  <c:v>44853</c:v>
                </c:pt>
                <c:pt idx="424">
                  <c:v>44854</c:v>
                </c:pt>
                <c:pt idx="425">
                  <c:v>44855</c:v>
                </c:pt>
                <c:pt idx="426">
                  <c:v>44858</c:v>
                </c:pt>
                <c:pt idx="427">
                  <c:v>44859</c:v>
                </c:pt>
                <c:pt idx="428">
                  <c:v>44860</c:v>
                </c:pt>
                <c:pt idx="429">
                  <c:v>44861</c:v>
                </c:pt>
                <c:pt idx="430">
                  <c:v>44862</c:v>
                </c:pt>
                <c:pt idx="431">
                  <c:v>44865</c:v>
                </c:pt>
                <c:pt idx="432">
                  <c:v>44866</c:v>
                </c:pt>
                <c:pt idx="433">
                  <c:v>44867</c:v>
                </c:pt>
                <c:pt idx="434">
                  <c:v>44868</c:v>
                </c:pt>
                <c:pt idx="435">
                  <c:v>44869</c:v>
                </c:pt>
                <c:pt idx="436">
                  <c:v>44872</c:v>
                </c:pt>
                <c:pt idx="437">
                  <c:v>44873</c:v>
                </c:pt>
                <c:pt idx="438">
                  <c:v>44874</c:v>
                </c:pt>
                <c:pt idx="439">
                  <c:v>44875</c:v>
                </c:pt>
                <c:pt idx="440">
                  <c:v>44876</c:v>
                </c:pt>
                <c:pt idx="441">
                  <c:v>44879</c:v>
                </c:pt>
                <c:pt idx="442">
                  <c:v>44880</c:v>
                </c:pt>
                <c:pt idx="443">
                  <c:v>44881</c:v>
                </c:pt>
                <c:pt idx="444">
                  <c:v>44882</c:v>
                </c:pt>
                <c:pt idx="445">
                  <c:v>44883</c:v>
                </c:pt>
                <c:pt idx="446">
                  <c:v>44886</c:v>
                </c:pt>
                <c:pt idx="447">
                  <c:v>44887</c:v>
                </c:pt>
                <c:pt idx="448">
                  <c:v>44888</c:v>
                </c:pt>
                <c:pt idx="449">
                  <c:v>44889</c:v>
                </c:pt>
                <c:pt idx="450">
                  <c:v>44890</c:v>
                </c:pt>
                <c:pt idx="451">
                  <c:v>44893</c:v>
                </c:pt>
                <c:pt idx="452">
                  <c:v>44894</c:v>
                </c:pt>
                <c:pt idx="453">
                  <c:v>44895</c:v>
                </c:pt>
                <c:pt idx="454">
                  <c:v>44896</c:v>
                </c:pt>
                <c:pt idx="455">
                  <c:v>44897</c:v>
                </c:pt>
                <c:pt idx="456">
                  <c:v>44900</c:v>
                </c:pt>
                <c:pt idx="457">
                  <c:v>44901</c:v>
                </c:pt>
                <c:pt idx="458">
                  <c:v>44902</c:v>
                </c:pt>
                <c:pt idx="459">
                  <c:v>44903</c:v>
                </c:pt>
                <c:pt idx="460">
                  <c:v>44904</c:v>
                </c:pt>
                <c:pt idx="461">
                  <c:v>44907</c:v>
                </c:pt>
                <c:pt idx="462">
                  <c:v>44908</c:v>
                </c:pt>
                <c:pt idx="463">
                  <c:v>44909</c:v>
                </c:pt>
                <c:pt idx="464">
                  <c:v>44910</c:v>
                </c:pt>
                <c:pt idx="465">
                  <c:v>44911</c:v>
                </c:pt>
                <c:pt idx="466">
                  <c:v>44914</c:v>
                </c:pt>
                <c:pt idx="467">
                  <c:v>44915</c:v>
                </c:pt>
                <c:pt idx="468">
                  <c:v>44916</c:v>
                </c:pt>
                <c:pt idx="469">
                  <c:v>44917</c:v>
                </c:pt>
                <c:pt idx="470">
                  <c:v>44918</c:v>
                </c:pt>
                <c:pt idx="471">
                  <c:v>44922</c:v>
                </c:pt>
                <c:pt idx="472">
                  <c:v>44923</c:v>
                </c:pt>
                <c:pt idx="473">
                  <c:v>44924</c:v>
                </c:pt>
                <c:pt idx="474">
                  <c:v>44925</c:v>
                </c:pt>
                <c:pt idx="475">
                  <c:v>44928</c:v>
                </c:pt>
                <c:pt idx="476">
                  <c:v>44929</c:v>
                </c:pt>
                <c:pt idx="477">
                  <c:v>44930</c:v>
                </c:pt>
                <c:pt idx="478">
                  <c:v>44931</c:v>
                </c:pt>
                <c:pt idx="479">
                  <c:v>44932</c:v>
                </c:pt>
                <c:pt idx="480">
                  <c:v>44935</c:v>
                </c:pt>
                <c:pt idx="481">
                  <c:v>44936</c:v>
                </c:pt>
                <c:pt idx="482">
                  <c:v>44937</c:v>
                </c:pt>
                <c:pt idx="483">
                  <c:v>44938</c:v>
                </c:pt>
                <c:pt idx="484">
                  <c:v>44939</c:v>
                </c:pt>
                <c:pt idx="485">
                  <c:v>44942</c:v>
                </c:pt>
                <c:pt idx="486">
                  <c:v>44943</c:v>
                </c:pt>
                <c:pt idx="487">
                  <c:v>44944</c:v>
                </c:pt>
                <c:pt idx="488">
                  <c:v>44945</c:v>
                </c:pt>
                <c:pt idx="489">
                  <c:v>44946</c:v>
                </c:pt>
                <c:pt idx="490">
                  <c:v>44949</c:v>
                </c:pt>
                <c:pt idx="491">
                  <c:v>44950</c:v>
                </c:pt>
                <c:pt idx="492">
                  <c:v>44951</c:v>
                </c:pt>
                <c:pt idx="493">
                  <c:v>44952</c:v>
                </c:pt>
                <c:pt idx="494">
                  <c:v>44953</c:v>
                </c:pt>
                <c:pt idx="495">
                  <c:v>44956</c:v>
                </c:pt>
                <c:pt idx="496">
                  <c:v>44957</c:v>
                </c:pt>
                <c:pt idx="497">
                  <c:v>44958</c:v>
                </c:pt>
                <c:pt idx="498">
                  <c:v>44959</c:v>
                </c:pt>
                <c:pt idx="499">
                  <c:v>44960</c:v>
                </c:pt>
                <c:pt idx="500">
                  <c:v>44963</c:v>
                </c:pt>
                <c:pt idx="501">
                  <c:v>44964</c:v>
                </c:pt>
                <c:pt idx="502">
                  <c:v>44965</c:v>
                </c:pt>
                <c:pt idx="503">
                  <c:v>44966</c:v>
                </c:pt>
                <c:pt idx="504">
                  <c:v>44967</c:v>
                </c:pt>
                <c:pt idx="505">
                  <c:v>44970</c:v>
                </c:pt>
                <c:pt idx="506">
                  <c:v>44971</c:v>
                </c:pt>
                <c:pt idx="507">
                  <c:v>44972</c:v>
                </c:pt>
                <c:pt idx="508">
                  <c:v>44973</c:v>
                </c:pt>
                <c:pt idx="509">
                  <c:v>44974</c:v>
                </c:pt>
                <c:pt idx="510">
                  <c:v>44977</c:v>
                </c:pt>
                <c:pt idx="511">
                  <c:v>44978</c:v>
                </c:pt>
                <c:pt idx="512">
                  <c:v>44979</c:v>
                </c:pt>
                <c:pt idx="513">
                  <c:v>44980</c:v>
                </c:pt>
                <c:pt idx="514">
                  <c:v>44981</c:v>
                </c:pt>
                <c:pt idx="515">
                  <c:v>44984</c:v>
                </c:pt>
                <c:pt idx="516">
                  <c:v>44985</c:v>
                </c:pt>
                <c:pt idx="517">
                  <c:v>44986</c:v>
                </c:pt>
                <c:pt idx="518">
                  <c:v>44987</c:v>
                </c:pt>
                <c:pt idx="519">
                  <c:v>44988</c:v>
                </c:pt>
                <c:pt idx="520">
                  <c:v>44991</c:v>
                </c:pt>
                <c:pt idx="521">
                  <c:v>44992</c:v>
                </c:pt>
                <c:pt idx="522">
                  <c:v>44993</c:v>
                </c:pt>
                <c:pt idx="523">
                  <c:v>44994</c:v>
                </c:pt>
                <c:pt idx="524">
                  <c:v>44995</c:v>
                </c:pt>
                <c:pt idx="525">
                  <c:v>44998</c:v>
                </c:pt>
                <c:pt idx="526">
                  <c:v>44999</c:v>
                </c:pt>
                <c:pt idx="527">
                  <c:v>45000</c:v>
                </c:pt>
                <c:pt idx="528">
                  <c:v>45001</c:v>
                </c:pt>
                <c:pt idx="529">
                  <c:v>45002</c:v>
                </c:pt>
                <c:pt idx="530">
                  <c:v>45005</c:v>
                </c:pt>
                <c:pt idx="531">
                  <c:v>45006</c:v>
                </c:pt>
                <c:pt idx="532">
                  <c:v>45007</c:v>
                </c:pt>
                <c:pt idx="533">
                  <c:v>45008</c:v>
                </c:pt>
                <c:pt idx="534">
                  <c:v>45009</c:v>
                </c:pt>
                <c:pt idx="535">
                  <c:v>45012</c:v>
                </c:pt>
                <c:pt idx="536">
                  <c:v>45013</c:v>
                </c:pt>
                <c:pt idx="537">
                  <c:v>45014</c:v>
                </c:pt>
                <c:pt idx="538">
                  <c:v>45015</c:v>
                </c:pt>
                <c:pt idx="539">
                  <c:v>45016</c:v>
                </c:pt>
                <c:pt idx="540">
                  <c:v>45019</c:v>
                </c:pt>
                <c:pt idx="541">
                  <c:v>45020</c:v>
                </c:pt>
                <c:pt idx="542">
                  <c:v>45021</c:v>
                </c:pt>
                <c:pt idx="543">
                  <c:v>45022</c:v>
                </c:pt>
                <c:pt idx="544">
                  <c:v>45027</c:v>
                </c:pt>
                <c:pt idx="545">
                  <c:v>45028</c:v>
                </c:pt>
                <c:pt idx="546">
                  <c:v>45029</c:v>
                </c:pt>
                <c:pt idx="547">
                  <c:v>45030</c:v>
                </c:pt>
                <c:pt idx="548">
                  <c:v>45033</c:v>
                </c:pt>
                <c:pt idx="549">
                  <c:v>45034</c:v>
                </c:pt>
                <c:pt idx="550">
                  <c:v>45035</c:v>
                </c:pt>
                <c:pt idx="551">
                  <c:v>45036</c:v>
                </c:pt>
                <c:pt idx="552">
                  <c:v>45037</c:v>
                </c:pt>
                <c:pt idx="553">
                  <c:v>45040</c:v>
                </c:pt>
                <c:pt idx="554">
                  <c:v>45041</c:v>
                </c:pt>
                <c:pt idx="555">
                  <c:v>45042</c:v>
                </c:pt>
                <c:pt idx="556">
                  <c:v>45043</c:v>
                </c:pt>
                <c:pt idx="557">
                  <c:v>45044</c:v>
                </c:pt>
                <c:pt idx="558">
                  <c:v>45048</c:v>
                </c:pt>
                <c:pt idx="559">
                  <c:v>45049</c:v>
                </c:pt>
                <c:pt idx="560">
                  <c:v>45050</c:v>
                </c:pt>
                <c:pt idx="561">
                  <c:v>45051</c:v>
                </c:pt>
                <c:pt idx="562">
                  <c:v>45054</c:v>
                </c:pt>
                <c:pt idx="563">
                  <c:v>45055</c:v>
                </c:pt>
                <c:pt idx="564">
                  <c:v>45056</c:v>
                </c:pt>
                <c:pt idx="565">
                  <c:v>45057</c:v>
                </c:pt>
                <c:pt idx="566">
                  <c:v>45058</c:v>
                </c:pt>
                <c:pt idx="567">
                  <c:v>45061</c:v>
                </c:pt>
                <c:pt idx="568">
                  <c:v>45062</c:v>
                </c:pt>
                <c:pt idx="569">
                  <c:v>45063</c:v>
                </c:pt>
                <c:pt idx="570">
                  <c:v>45064</c:v>
                </c:pt>
                <c:pt idx="571">
                  <c:v>45065</c:v>
                </c:pt>
                <c:pt idx="572">
                  <c:v>45068</c:v>
                </c:pt>
                <c:pt idx="573">
                  <c:v>45069</c:v>
                </c:pt>
                <c:pt idx="574">
                  <c:v>45070</c:v>
                </c:pt>
                <c:pt idx="575">
                  <c:v>45071</c:v>
                </c:pt>
                <c:pt idx="576">
                  <c:v>45072</c:v>
                </c:pt>
                <c:pt idx="577">
                  <c:v>45075</c:v>
                </c:pt>
                <c:pt idx="578">
                  <c:v>45076</c:v>
                </c:pt>
                <c:pt idx="579">
                  <c:v>45077</c:v>
                </c:pt>
                <c:pt idx="580">
                  <c:v>45078</c:v>
                </c:pt>
                <c:pt idx="581">
                  <c:v>45079</c:v>
                </c:pt>
                <c:pt idx="582">
                  <c:v>45082</c:v>
                </c:pt>
                <c:pt idx="583">
                  <c:v>45083</c:v>
                </c:pt>
                <c:pt idx="584">
                  <c:v>45084</c:v>
                </c:pt>
                <c:pt idx="585">
                  <c:v>45085</c:v>
                </c:pt>
                <c:pt idx="586">
                  <c:v>45086</c:v>
                </c:pt>
                <c:pt idx="587">
                  <c:v>45089</c:v>
                </c:pt>
                <c:pt idx="588">
                  <c:v>45090</c:v>
                </c:pt>
                <c:pt idx="589">
                  <c:v>45091</c:v>
                </c:pt>
                <c:pt idx="590">
                  <c:v>45092</c:v>
                </c:pt>
                <c:pt idx="591">
                  <c:v>45093</c:v>
                </c:pt>
                <c:pt idx="592">
                  <c:v>45096</c:v>
                </c:pt>
                <c:pt idx="593">
                  <c:v>45097</c:v>
                </c:pt>
                <c:pt idx="594">
                  <c:v>45098</c:v>
                </c:pt>
                <c:pt idx="595">
                  <c:v>45099</c:v>
                </c:pt>
                <c:pt idx="596">
                  <c:v>45100</c:v>
                </c:pt>
                <c:pt idx="597">
                  <c:v>45103</c:v>
                </c:pt>
                <c:pt idx="598">
                  <c:v>45104</c:v>
                </c:pt>
                <c:pt idx="599">
                  <c:v>45105</c:v>
                </c:pt>
                <c:pt idx="600">
                  <c:v>45106</c:v>
                </c:pt>
                <c:pt idx="601">
                  <c:v>45107</c:v>
                </c:pt>
              </c:numCache>
            </c:numRef>
          </c:cat>
          <c:val>
            <c:numRef>
              <c:f>BOND_MAX!$M$2:$M$10186</c:f>
              <c:numCache>
                <c:formatCode>_-[$€-410]\ * #,##0_-;\-[$€-410]\ * #,##0_-;_-[$€-410]\ * "-"??_-;_-@_-</c:formatCode>
                <c:ptCount val="10185"/>
                <c:pt idx="0">
                  <c:v>2624157376.4099998</c:v>
                </c:pt>
                <c:pt idx="1">
                  <c:v>2836294726.3000002</c:v>
                </c:pt>
                <c:pt idx="2">
                  <c:v>3024910240</c:v>
                </c:pt>
                <c:pt idx="3">
                  <c:v>2715335085.0300002</c:v>
                </c:pt>
                <c:pt idx="4">
                  <c:v>3179077736.9299998</c:v>
                </c:pt>
                <c:pt idx="5">
                  <c:v>3206441840.4200001</c:v>
                </c:pt>
                <c:pt idx="6">
                  <c:v>3028864088.23</c:v>
                </c:pt>
                <c:pt idx="7">
                  <c:v>3198038464.6900001</c:v>
                </c:pt>
                <c:pt idx="8">
                  <c:v>3039556204.3499999</c:v>
                </c:pt>
                <c:pt idx="9">
                  <c:v>3015496594.2600002</c:v>
                </c:pt>
                <c:pt idx="10">
                  <c:v>2940860824</c:v>
                </c:pt>
                <c:pt idx="11">
                  <c:v>3040029298.6799998</c:v>
                </c:pt>
                <c:pt idx="12">
                  <c:v>2850362105.1999998</c:v>
                </c:pt>
                <c:pt idx="13">
                  <c:v>2782730331.7600002</c:v>
                </c:pt>
                <c:pt idx="14">
                  <c:v>2358390098.7800002</c:v>
                </c:pt>
                <c:pt idx="15">
                  <c:v>2434743495.3400002</c:v>
                </c:pt>
                <c:pt idx="16">
                  <c:v>2633041962.0599999</c:v>
                </c:pt>
                <c:pt idx="17">
                  <c:v>2672093590.1999998</c:v>
                </c:pt>
                <c:pt idx="18">
                  <c:v>2702169260.8499999</c:v>
                </c:pt>
                <c:pt idx="19">
                  <c:v>2675510290.54</c:v>
                </c:pt>
                <c:pt idx="20">
                  <c:v>2789204393.0599999</c:v>
                </c:pt>
                <c:pt idx="21">
                  <c:v>2820334716.1100001</c:v>
                </c:pt>
                <c:pt idx="22">
                  <c:v>2504929909.2399998</c:v>
                </c:pt>
                <c:pt idx="23">
                  <c:v>2291168931.1799998</c:v>
                </c:pt>
                <c:pt idx="24">
                  <c:v>1881424550</c:v>
                </c:pt>
                <c:pt idx="25">
                  <c:v>2044657725.48</c:v>
                </c:pt>
                <c:pt idx="26">
                  <c:v>2027325753.6700001</c:v>
                </c:pt>
                <c:pt idx="27">
                  <c:v>2297929661.8499999</c:v>
                </c:pt>
                <c:pt idx="28">
                  <c:v>2134675589.51</c:v>
                </c:pt>
                <c:pt idx="29">
                  <c:v>2180883450.9899998</c:v>
                </c:pt>
                <c:pt idx="30">
                  <c:v>2025930042.4300001</c:v>
                </c:pt>
                <c:pt idx="31">
                  <c:v>2221164414</c:v>
                </c:pt>
                <c:pt idx="32">
                  <c:v>1809876291.55</c:v>
                </c:pt>
                <c:pt idx="33">
                  <c:v>2059673693.3099999</c:v>
                </c:pt>
                <c:pt idx="34">
                  <c:v>2460866004.9099998</c:v>
                </c:pt>
                <c:pt idx="35">
                  <c:v>1905600134.9300001</c:v>
                </c:pt>
                <c:pt idx="36">
                  <c:v>1936635728.5999999</c:v>
                </c:pt>
                <c:pt idx="37">
                  <c:v>2154674904.1500001</c:v>
                </c:pt>
                <c:pt idx="38">
                  <c:v>2184111031.73</c:v>
                </c:pt>
                <c:pt idx="39">
                  <c:v>2191921351.3099999</c:v>
                </c:pt>
                <c:pt idx="40">
                  <c:v>2016264278.55</c:v>
                </c:pt>
                <c:pt idx="41">
                  <c:v>2119840638.3599999</c:v>
                </c:pt>
                <c:pt idx="42">
                  <c:v>2353163578.79</c:v>
                </c:pt>
                <c:pt idx="43">
                  <c:v>1989219700</c:v>
                </c:pt>
                <c:pt idx="44">
                  <c:v>1928980996.8399999</c:v>
                </c:pt>
                <c:pt idx="45">
                  <c:v>1822807774</c:v>
                </c:pt>
                <c:pt idx="46">
                  <c:v>2152975521.3400002</c:v>
                </c:pt>
                <c:pt idx="47">
                  <c:v>2098363952.0999999</c:v>
                </c:pt>
                <c:pt idx="48">
                  <c:v>2281290044.5599999</c:v>
                </c:pt>
                <c:pt idx="49">
                  <c:v>2221932713.48</c:v>
                </c:pt>
                <c:pt idx="50">
                  <c:v>2100581536.9400001</c:v>
                </c:pt>
                <c:pt idx="51">
                  <c:v>2243028157.2199998</c:v>
                </c:pt>
                <c:pt idx="52">
                  <c:v>2263598923.1300001</c:v>
                </c:pt>
                <c:pt idx="53">
                  <c:v>2164775341.2800002</c:v>
                </c:pt>
                <c:pt idx="54">
                  <c:v>2144528642.0799999</c:v>
                </c:pt>
                <c:pt idx="55">
                  <c:v>2211487111.1500001</c:v>
                </c:pt>
                <c:pt idx="56">
                  <c:v>2220632461.6199999</c:v>
                </c:pt>
                <c:pt idx="57">
                  <c:v>2123891063.27</c:v>
                </c:pt>
                <c:pt idx="58">
                  <c:v>2497548397.98</c:v>
                </c:pt>
                <c:pt idx="59">
                  <c:v>2228163735.8099999</c:v>
                </c:pt>
                <c:pt idx="60">
                  <c:v>2285578784.6799998</c:v>
                </c:pt>
                <c:pt idx="61">
                  <c:v>2310819316.6599998</c:v>
                </c:pt>
                <c:pt idx="62">
                  <c:v>2399382278.5700002</c:v>
                </c:pt>
                <c:pt idx="63">
                  <c:v>2493527377.7600002</c:v>
                </c:pt>
                <c:pt idx="64">
                  <c:v>2424215829.25</c:v>
                </c:pt>
                <c:pt idx="65">
                  <c:v>2305967959.0599999</c:v>
                </c:pt>
                <c:pt idx="66">
                  <c:v>2488494015.71</c:v>
                </c:pt>
                <c:pt idx="67">
                  <c:v>2227259629.02</c:v>
                </c:pt>
                <c:pt idx="68">
                  <c:v>2209938764.5</c:v>
                </c:pt>
                <c:pt idx="69">
                  <c:v>2419059944.5999999</c:v>
                </c:pt>
                <c:pt idx="70">
                  <c:v>1976507698.71</c:v>
                </c:pt>
                <c:pt idx="71">
                  <c:v>2466838617.8099999</c:v>
                </c:pt>
                <c:pt idx="72">
                  <c:v>1928028799.74</c:v>
                </c:pt>
                <c:pt idx="73">
                  <c:v>2091659275.3399999</c:v>
                </c:pt>
                <c:pt idx="74">
                  <c:v>1763032170.1400001</c:v>
                </c:pt>
                <c:pt idx="75">
                  <c:v>2260705171.9699998</c:v>
                </c:pt>
                <c:pt idx="76">
                  <c:v>2185244629.29</c:v>
                </c:pt>
                <c:pt idx="77">
                  <c:v>2392438086.7600002</c:v>
                </c:pt>
                <c:pt idx="78">
                  <c:v>2311909283.8000002</c:v>
                </c:pt>
                <c:pt idx="79">
                  <c:v>2140579664.1300001</c:v>
                </c:pt>
                <c:pt idx="80">
                  <c:v>2125416019.6400001</c:v>
                </c:pt>
                <c:pt idx="81">
                  <c:v>2362225864.9000001</c:v>
                </c:pt>
                <c:pt idx="82">
                  <c:v>2257015500.2600002</c:v>
                </c:pt>
                <c:pt idx="83">
                  <c:v>2376871128.7399998</c:v>
                </c:pt>
                <c:pt idx="84">
                  <c:v>2493671981.3200002</c:v>
                </c:pt>
                <c:pt idx="85">
                  <c:v>3132884957.8000002</c:v>
                </c:pt>
                <c:pt idx="86">
                  <c:v>2106524834.55</c:v>
                </c:pt>
                <c:pt idx="87">
                  <c:v>2391355706.3099999</c:v>
                </c:pt>
                <c:pt idx="88">
                  <c:v>2392859664.9899998</c:v>
                </c:pt>
                <c:pt idx="89">
                  <c:v>2204978323.71</c:v>
                </c:pt>
                <c:pt idx="90">
                  <c:v>2227218356.9099998</c:v>
                </c:pt>
                <c:pt idx="91">
                  <c:v>2092856816.6700001</c:v>
                </c:pt>
                <c:pt idx="92">
                  <c:v>1969940599.29</c:v>
                </c:pt>
                <c:pt idx="93">
                  <c:v>2523110476.96</c:v>
                </c:pt>
                <c:pt idx="94">
                  <c:v>2495121029.6599998</c:v>
                </c:pt>
                <c:pt idx="95">
                  <c:v>2417178154.3800001</c:v>
                </c:pt>
                <c:pt idx="96">
                  <c:v>2062286599.4000001</c:v>
                </c:pt>
                <c:pt idx="97">
                  <c:v>2249424297.5300002</c:v>
                </c:pt>
                <c:pt idx="98">
                  <c:v>2033641779.8699999</c:v>
                </c:pt>
                <c:pt idx="99">
                  <c:v>2215404407.3899999</c:v>
                </c:pt>
                <c:pt idx="100">
                  <c:v>2240895406.8899999</c:v>
                </c:pt>
                <c:pt idx="101">
                  <c:v>2377516497.0799999</c:v>
                </c:pt>
                <c:pt idx="102">
                  <c:v>2296221243.2800002</c:v>
                </c:pt>
                <c:pt idx="103">
                  <c:v>2488817902.1199999</c:v>
                </c:pt>
                <c:pt idx="104">
                  <c:v>2549496824.1999998</c:v>
                </c:pt>
                <c:pt idx="105">
                  <c:v>2908771355.54</c:v>
                </c:pt>
                <c:pt idx="106">
                  <c:v>2690824362.1999998</c:v>
                </c:pt>
                <c:pt idx="107">
                  <c:v>2709467364.3899999</c:v>
                </c:pt>
                <c:pt idx="108">
                  <c:v>1959811772</c:v>
                </c:pt>
                <c:pt idx="109">
                  <c:v>1740575326</c:v>
                </c:pt>
                <c:pt idx="110">
                  <c:v>2169583042.3600001</c:v>
                </c:pt>
                <c:pt idx="111">
                  <c:v>2190674500.6100001</c:v>
                </c:pt>
                <c:pt idx="112">
                  <c:v>2174595728.1799998</c:v>
                </c:pt>
                <c:pt idx="113">
                  <c:v>2049632607.8</c:v>
                </c:pt>
                <c:pt idx="114">
                  <c:v>2255151924.96</c:v>
                </c:pt>
                <c:pt idx="115">
                  <c:v>2114001649.9300001</c:v>
                </c:pt>
                <c:pt idx="116">
                  <c:v>2294975224.8200002</c:v>
                </c:pt>
                <c:pt idx="117">
                  <c:v>2009754387.1099999</c:v>
                </c:pt>
                <c:pt idx="118">
                  <c:v>2460121718.3299999</c:v>
                </c:pt>
                <c:pt idx="119">
                  <c:v>2354740357.6999998</c:v>
                </c:pt>
                <c:pt idx="120">
                  <c:v>2058201067</c:v>
                </c:pt>
                <c:pt idx="121">
                  <c:v>1940737350</c:v>
                </c:pt>
                <c:pt idx="122">
                  <c:v>2201326908.1799998</c:v>
                </c:pt>
                <c:pt idx="123">
                  <c:v>1894585373</c:v>
                </c:pt>
                <c:pt idx="124">
                  <c:v>2042941056.6600001</c:v>
                </c:pt>
                <c:pt idx="125">
                  <c:v>2186342052.1700001</c:v>
                </c:pt>
                <c:pt idx="126">
                  <c:v>2333558805.0799999</c:v>
                </c:pt>
                <c:pt idx="127">
                  <c:v>2198096321.8400002</c:v>
                </c:pt>
                <c:pt idx="128">
                  <c:v>2259982782.73</c:v>
                </c:pt>
                <c:pt idx="129">
                  <c:v>2263671434.27</c:v>
                </c:pt>
                <c:pt idx="130">
                  <c:v>2256408435.48</c:v>
                </c:pt>
                <c:pt idx="131">
                  <c:v>2160303701.9200001</c:v>
                </c:pt>
                <c:pt idx="132">
                  <c:v>2007815667.1900001</c:v>
                </c:pt>
                <c:pt idx="133">
                  <c:v>2159608457.9499998</c:v>
                </c:pt>
                <c:pt idx="134">
                  <c:v>2063767835.53</c:v>
                </c:pt>
                <c:pt idx="135">
                  <c:v>2109547151.3</c:v>
                </c:pt>
                <c:pt idx="136">
                  <c:v>1980727564.5899999</c:v>
                </c:pt>
                <c:pt idx="137">
                  <c:v>2172148796</c:v>
                </c:pt>
                <c:pt idx="138">
                  <c:v>2188136926.0599999</c:v>
                </c:pt>
                <c:pt idx="139">
                  <c:v>2191174629.2399998</c:v>
                </c:pt>
                <c:pt idx="140">
                  <c:v>2600496401</c:v>
                </c:pt>
                <c:pt idx="141">
                  <c:v>2277014042.96</c:v>
                </c:pt>
                <c:pt idx="142">
                  <c:v>2088763618.3599999</c:v>
                </c:pt>
                <c:pt idx="143">
                  <c:v>2019796598.6700001</c:v>
                </c:pt>
                <c:pt idx="144">
                  <c:v>2248153865</c:v>
                </c:pt>
                <c:pt idx="145">
                  <c:v>2302778891.9899998</c:v>
                </c:pt>
                <c:pt idx="146">
                  <c:v>2402823958</c:v>
                </c:pt>
                <c:pt idx="147">
                  <c:v>2245173907.3200002</c:v>
                </c:pt>
                <c:pt idx="148">
                  <c:v>2422118811.5100002</c:v>
                </c:pt>
                <c:pt idx="149">
                  <c:v>2407814454.7800002</c:v>
                </c:pt>
                <c:pt idx="150">
                  <c:v>2468465120.6799998</c:v>
                </c:pt>
                <c:pt idx="151">
                  <c:v>3464949189.3699999</c:v>
                </c:pt>
                <c:pt idx="152">
                  <c:v>2977658075</c:v>
                </c:pt>
                <c:pt idx="153">
                  <c:v>2608762051.3000002</c:v>
                </c:pt>
                <c:pt idx="154">
                  <c:v>2867454570</c:v>
                </c:pt>
                <c:pt idx="155">
                  <c:v>2802488323</c:v>
                </c:pt>
                <c:pt idx="156">
                  <c:v>2741106414</c:v>
                </c:pt>
                <c:pt idx="157">
                  <c:v>2768836961.1999998</c:v>
                </c:pt>
                <c:pt idx="158">
                  <c:v>3083947179.2199998</c:v>
                </c:pt>
                <c:pt idx="159">
                  <c:v>2698185085</c:v>
                </c:pt>
                <c:pt idx="160">
                  <c:v>2766010060.2399998</c:v>
                </c:pt>
                <c:pt idx="161">
                  <c:v>3030139150</c:v>
                </c:pt>
                <c:pt idx="162">
                  <c:v>2942150381.27</c:v>
                </c:pt>
                <c:pt idx="163">
                  <c:v>2751125520</c:v>
                </c:pt>
                <c:pt idx="164">
                  <c:v>2345293493.9000001</c:v>
                </c:pt>
                <c:pt idx="165">
                  <c:v>2690246707.3600001</c:v>
                </c:pt>
                <c:pt idx="166">
                  <c:v>3006335078.5</c:v>
                </c:pt>
                <c:pt idx="167">
                  <c:v>2474143319.8099999</c:v>
                </c:pt>
                <c:pt idx="168">
                  <c:v>2775787606.46</c:v>
                </c:pt>
                <c:pt idx="169">
                  <c:v>2659203483</c:v>
                </c:pt>
                <c:pt idx="170">
                  <c:v>2716639387.0300002</c:v>
                </c:pt>
                <c:pt idx="171">
                  <c:v>2752682372.5</c:v>
                </c:pt>
                <c:pt idx="172">
                  <c:v>2904399192.8699999</c:v>
                </c:pt>
                <c:pt idx="173">
                  <c:v>2069530445.46</c:v>
                </c:pt>
                <c:pt idx="174">
                  <c:v>2752337094.54</c:v>
                </c:pt>
                <c:pt idx="175">
                  <c:v>2712560510.1599998</c:v>
                </c:pt>
                <c:pt idx="176">
                  <c:v>2549710919.3899999</c:v>
                </c:pt>
                <c:pt idx="177">
                  <c:v>2885175627</c:v>
                </c:pt>
                <c:pt idx="178">
                  <c:v>2794976138.6300001</c:v>
                </c:pt>
                <c:pt idx="179">
                  <c:v>2943863579</c:v>
                </c:pt>
                <c:pt idx="180">
                  <c:v>2639397465.75</c:v>
                </c:pt>
                <c:pt idx="181">
                  <c:v>2965198498</c:v>
                </c:pt>
                <c:pt idx="182">
                  <c:v>2961896497</c:v>
                </c:pt>
                <c:pt idx="183">
                  <c:v>2794094559</c:v>
                </c:pt>
                <c:pt idx="184">
                  <c:v>2998536052</c:v>
                </c:pt>
                <c:pt idx="185">
                  <c:v>2882583885</c:v>
                </c:pt>
                <c:pt idx="186">
                  <c:v>3080526625</c:v>
                </c:pt>
                <c:pt idx="187">
                  <c:v>2856844108</c:v>
                </c:pt>
                <c:pt idx="188">
                  <c:v>2981180151</c:v>
                </c:pt>
                <c:pt idx="189">
                  <c:v>2984542888</c:v>
                </c:pt>
                <c:pt idx="190">
                  <c:v>2984302705</c:v>
                </c:pt>
                <c:pt idx="191">
                  <c:v>2583787125</c:v>
                </c:pt>
                <c:pt idx="192">
                  <c:v>2834335496</c:v>
                </c:pt>
                <c:pt idx="193">
                  <c:v>2840632600</c:v>
                </c:pt>
                <c:pt idx="194">
                  <c:v>2972131369.46</c:v>
                </c:pt>
                <c:pt idx="195">
                  <c:v>2859245565</c:v>
                </c:pt>
                <c:pt idx="196">
                  <c:v>2698299258.4000001</c:v>
                </c:pt>
                <c:pt idx="197">
                  <c:v>2879592881</c:v>
                </c:pt>
                <c:pt idx="198">
                  <c:v>2800258000</c:v>
                </c:pt>
                <c:pt idx="199">
                  <c:v>2741154484.4499998</c:v>
                </c:pt>
                <c:pt idx="200">
                  <c:v>2959564332.2800002</c:v>
                </c:pt>
                <c:pt idx="201">
                  <c:v>2599491387.98</c:v>
                </c:pt>
                <c:pt idx="202">
                  <c:v>2561048114.75</c:v>
                </c:pt>
                <c:pt idx="203">
                  <c:v>2715647668</c:v>
                </c:pt>
                <c:pt idx="204">
                  <c:v>2613117154</c:v>
                </c:pt>
                <c:pt idx="205">
                  <c:v>2654097950.6900001</c:v>
                </c:pt>
                <c:pt idx="206">
                  <c:v>2881491419</c:v>
                </c:pt>
                <c:pt idx="207">
                  <c:v>2526834644</c:v>
                </c:pt>
                <c:pt idx="208">
                  <c:v>2705331148</c:v>
                </c:pt>
                <c:pt idx="209">
                  <c:v>2808682136</c:v>
                </c:pt>
                <c:pt idx="210">
                  <c:v>3007746268</c:v>
                </c:pt>
                <c:pt idx="211">
                  <c:v>2698358594.9899998</c:v>
                </c:pt>
                <c:pt idx="212">
                  <c:v>2622165645.0999999</c:v>
                </c:pt>
                <c:pt idx="213">
                  <c:v>2636269462.4299998</c:v>
                </c:pt>
                <c:pt idx="214">
                  <c:v>2829187638.0900002</c:v>
                </c:pt>
                <c:pt idx="215">
                  <c:v>2710984562.6399999</c:v>
                </c:pt>
                <c:pt idx="216">
                  <c:v>2699231698.7600002</c:v>
                </c:pt>
                <c:pt idx="217">
                  <c:v>2844830600.25</c:v>
                </c:pt>
                <c:pt idx="218">
                  <c:v>2545941693.1500001</c:v>
                </c:pt>
                <c:pt idx="219">
                  <c:v>2868653642.9000001</c:v>
                </c:pt>
                <c:pt idx="220">
                  <c:v>2725794399.54</c:v>
                </c:pt>
                <c:pt idx="221">
                  <c:v>2656488673.5500002</c:v>
                </c:pt>
                <c:pt idx="222">
                  <c:v>2693813623.5900002</c:v>
                </c:pt>
                <c:pt idx="223">
                  <c:v>2847487832.79</c:v>
                </c:pt>
                <c:pt idx="224">
                  <c:v>2819516146.4400001</c:v>
                </c:pt>
                <c:pt idx="225">
                  <c:v>2686005361.8899999</c:v>
                </c:pt>
                <c:pt idx="226">
                  <c:v>2857958351.2199998</c:v>
                </c:pt>
                <c:pt idx="227">
                  <c:v>2772358786.4499998</c:v>
                </c:pt>
                <c:pt idx="228">
                  <c:v>2604632123</c:v>
                </c:pt>
                <c:pt idx="229">
                  <c:v>2786454891.73</c:v>
                </c:pt>
                <c:pt idx="230">
                  <c:v>2751368742</c:v>
                </c:pt>
                <c:pt idx="231">
                  <c:v>2381811869.46</c:v>
                </c:pt>
                <c:pt idx="232">
                  <c:v>2718087605.0500002</c:v>
                </c:pt>
                <c:pt idx="233">
                  <c:v>2763302263.5300002</c:v>
                </c:pt>
                <c:pt idx="234">
                  <c:v>2661324947.6100001</c:v>
                </c:pt>
                <c:pt idx="235">
                  <c:v>2736869209.8000002</c:v>
                </c:pt>
                <c:pt idx="236">
                  <c:v>2898663949.1399999</c:v>
                </c:pt>
                <c:pt idx="237">
                  <c:v>2771945419.98</c:v>
                </c:pt>
                <c:pt idx="238">
                  <c:v>3222528982.2600002</c:v>
                </c:pt>
                <c:pt idx="239">
                  <c:v>3072292323.6500001</c:v>
                </c:pt>
                <c:pt idx="240">
                  <c:v>3219676187.5799999</c:v>
                </c:pt>
                <c:pt idx="241">
                  <c:v>3221477354.9899998</c:v>
                </c:pt>
                <c:pt idx="242">
                  <c:v>3111222906.1700001</c:v>
                </c:pt>
                <c:pt idx="243">
                  <c:v>3142110432.5700002</c:v>
                </c:pt>
                <c:pt idx="244">
                  <c:v>3193196182.1500001</c:v>
                </c:pt>
                <c:pt idx="245">
                  <c:v>3079551196.6199999</c:v>
                </c:pt>
                <c:pt idx="246">
                  <c:v>3192031161.21</c:v>
                </c:pt>
                <c:pt idx="247">
                  <c:v>3065423393.21</c:v>
                </c:pt>
                <c:pt idx="248">
                  <c:v>2997994460.4200001</c:v>
                </c:pt>
                <c:pt idx="249">
                  <c:v>3009454731.71</c:v>
                </c:pt>
                <c:pt idx="250">
                  <c:v>2968875567.8899999</c:v>
                </c:pt>
                <c:pt idx="251">
                  <c:v>2790821765.2399998</c:v>
                </c:pt>
                <c:pt idx="252">
                  <c:v>3063283287.5900002</c:v>
                </c:pt>
                <c:pt idx="253">
                  <c:v>3014882306.4000001</c:v>
                </c:pt>
                <c:pt idx="254">
                  <c:v>3060854444.9699998</c:v>
                </c:pt>
                <c:pt idx="255">
                  <c:v>2956631899.6500001</c:v>
                </c:pt>
                <c:pt idx="256">
                  <c:v>2642553678.3200002</c:v>
                </c:pt>
                <c:pt idx="257">
                  <c:v>3069354903.6399999</c:v>
                </c:pt>
                <c:pt idx="258">
                  <c:v>3322343052.4499998</c:v>
                </c:pt>
                <c:pt idx="259">
                  <c:v>2609181426.23</c:v>
                </c:pt>
                <c:pt idx="260">
                  <c:v>3342512138.6399999</c:v>
                </c:pt>
                <c:pt idx="261">
                  <c:v>3341372703.1700001</c:v>
                </c:pt>
                <c:pt idx="262">
                  <c:v>3177669457.23</c:v>
                </c:pt>
                <c:pt idx="263">
                  <c:v>3339505084.04</c:v>
                </c:pt>
                <c:pt idx="264">
                  <c:v>3198777278.6999998</c:v>
                </c:pt>
                <c:pt idx="265">
                  <c:v>3395926318.1700001</c:v>
                </c:pt>
                <c:pt idx="266">
                  <c:v>3321466606.0799999</c:v>
                </c:pt>
                <c:pt idx="267">
                  <c:v>2952273512.5</c:v>
                </c:pt>
                <c:pt idx="268">
                  <c:v>3061274884.8099999</c:v>
                </c:pt>
                <c:pt idx="269">
                  <c:v>2942913322.6599998</c:v>
                </c:pt>
                <c:pt idx="270">
                  <c:v>3068531803.5799999</c:v>
                </c:pt>
                <c:pt idx="271">
                  <c:v>2735959828.54</c:v>
                </c:pt>
                <c:pt idx="272">
                  <c:v>2851795291.8299999</c:v>
                </c:pt>
                <c:pt idx="273">
                  <c:v>2993732749.1799998</c:v>
                </c:pt>
                <c:pt idx="274">
                  <c:v>3047193179.8899999</c:v>
                </c:pt>
                <c:pt idx="275">
                  <c:v>2699734811.3800001</c:v>
                </c:pt>
                <c:pt idx="276">
                  <c:v>3022388727.1900001</c:v>
                </c:pt>
                <c:pt idx="277">
                  <c:v>3080105142.54</c:v>
                </c:pt>
                <c:pt idx="278">
                  <c:v>3077089629.0900002</c:v>
                </c:pt>
                <c:pt idx="279">
                  <c:v>3045036687.5500002</c:v>
                </c:pt>
                <c:pt idx="280">
                  <c:v>3091898176.1900001</c:v>
                </c:pt>
                <c:pt idx="281">
                  <c:v>3230301787.0300002</c:v>
                </c:pt>
                <c:pt idx="282">
                  <c:v>3109443766.75</c:v>
                </c:pt>
                <c:pt idx="283">
                  <c:v>3064846195.9499998</c:v>
                </c:pt>
                <c:pt idx="284">
                  <c:v>3207639569</c:v>
                </c:pt>
                <c:pt idx="285">
                  <c:v>3056957233.21</c:v>
                </c:pt>
                <c:pt idx="286">
                  <c:v>2995879613.73</c:v>
                </c:pt>
                <c:pt idx="287">
                  <c:v>2940125892.4200001</c:v>
                </c:pt>
                <c:pt idx="288">
                  <c:v>2916904656.3000002</c:v>
                </c:pt>
                <c:pt idx="289">
                  <c:v>2755525606.9699998</c:v>
                </c:pt>
                <c:pt idx="290">
                  <c:v>2915980528.9699998</c:v>
                </c:pt>
                <c:pt idx="291">
                  <c:v>3083912739.3299999</c:v>
                </c:pt>
                <c:pt idx="292">
                  <c:v>2827037444.2399998</c:v>
                </c:pt>
                <c:pt idx="293">
                  <c:v>2901489268.1300001</c:v>
                </c:pt>
                <c:pt idx="294">
                  <c:v>2900590511.3299999</c:v>
                </c:pt>
                <c:pt idx="295">
                  <c:v>3031661753.4099998</c:v>
                </c:pt>
                <c:pt idx="296">
                  <c:v>2760754273.6799998</c:v>
                </c:pt>
                <c:pt idx="297">
                  <c:v>2859857360.0300002</c:v>
                </c:pt>
                <c:pt idx="298">
                  <c:v>2933699921.4200001</c:v>
                </c:pt>
                <c:pt idx="299">
                  <c:v>3190209373.4400001</c:v>
                </c:pt>
                <c:pt idx="300">
                  <c:v>3365469260.4699998</c:v>
                </c:pt>
                <c:pt idx="301">
                  <c:v>3074854275.6199999</c:v>
                </c:pt>
                <c:pt idx="302">
                  <c:v>2985755919.8000002</c:v>
                </c:pt>
                <c:pt idx="303">
                  <c:v>3095559784.2800002</c:v>
                </c:pt>
                <c:pt idx="304">
                  <c:v>2989528429.5799999</c:v>
                </c:pt>
                <c:pt idx="305">
                  <c:v>3084146506.0799999</c:v>
                </c:pt>
                <c:pt idx="306">
                  <c:v>2664545383.29</c:v>
                </c:pt>
                <c:pt idx="307">
                  <c:v>2457916381.9000001</c:v>
                </c:pt>
                <c:pt idx="308">
                  <c:v>2856219838.1199999</c:v>
                </c:pt>
                <c:pt idx="309">
                  <c:v>2493084743.8699999</c:v>
                </c:pt>
                <c:pt idx="310">
                  <c:v>2912244071.4099998</c:v>
                </c:pt>
                <c:pt idx="311">
                  <c:v>2663439444.6700001</c:v>
                </c:pt>
                <c:pt idx="312">
                  <c:v>2911422913.0599999</c:v>
                </c:pt>
                <c:pt idx="313">
                  <c:v>2965830180.9299998</c:v>
                </c:pt>
                <c:pt idx="314">
                  <c:v>2719123805.1300001</c:v>
                </c:pt>
                <c:pt idx="315">
                  <c:v>2915695360.3899999</c:v>
                </c:pt>
                <c:pt idx="316">
                  <c:v>2743431569.0700002</c:v>
                </c:pt>
                <c:pt idx="317">
                  <c:v>2799478656.8299999</c:v>
                </c:pt>
                <c:pt idx="318">
                  <c:v>2669211568.6900001</c:v>
                </c:pt>
                <c:pt idx="319">
                  <c:v>2722283648.27</c:v>
                </c:pt>
                <c:pt idx="320">
                  <c:v>2769268114.5799999</c:v>
                </c:pt>
                <c:pt idx="321">
                  <c:v>2964670813.1799998</c:v>
                </c:pt>
                <c:pt idx="322">
                  <c:v>3186353488.5300002</c:v>
                </c:pt>
                <c:pt idx="323">
                  <c:v>2501805235.3200002</c:v>
                </c:pt>
                <c:pt idx="324">
                  <c:v>2812699792.27</c:v>
                </c:pt>
                <c:pt idx="325">
                  <c:v>2978262371.6599998</c:v>
                </c:pt>
                <c:pt idx="326">
                  <c:v>2610890045.8899999</c:v>
                </c:pt>
                <c:pt idx="327">
                  <c:v>2641739715.6199999</c:v>
                </c:pt>
                <c:pt idx="328">
                  <c:v>2736453852.4099998</c:v>
                </c:pt>
                <c:pt idx="329">
                  <c:v>2812251390.4699998</c:v>
                </c:pt>
                <c:pt idx="330">
                  <c:v>3144910348.8299999</c:v>
                </c:pt>
                <c:pt idx="331">
                  <c:v>2790098923.3299999</c:v>
                </c:pt>
                <c:pt idx="332">
                  <c:v>2418828836.9200001</c:v>
                </c:pt>
                <c:pt idx="333">
                  <c:v>2052549140.9300001</c:v>
                </c:pt>
                <c:pt idx="334">
                  <c:v>2574698909.1999998</c:v>
                </c:pt>
                <c:pt idx="335">
                  <c:v>2275730698.2199998</c:v>
                </c:pt>
                <c:pt idx="336">
                  <c:v>2513703508.6300001</c:v>
                </c:pt>
                <c:pt idx="337">
                  <c:v>2593430153.0500002</c:v>
                </c:pt>
                <c:pt idx="338">
                  <c:v>2233022514.9400001</c:v>
                </c:pt>
                <c:pt idx="339">
                  <c:v>2392538088.48</c:v>
                </c:pt>
                <c:pt idx="340">
                  <c:v>2466406702.6300001</c:v>
                </c:pt>
                <c:pt idx="341">
                  <c:v>2475270763.1599998</c:v>
                </c:pt>
                <c:pt idx="342">
                  <c:v>2297135442.1599998</c:v>
                </c:pt>
                <c:pt idx="343">
                  <c:v>2756192930.2600002</c:v>
                </c:pt>
                <c:pt idx="344">
                  <c:v>2749135879.8800001</c:v>
                </c:pt>
                <c:pt idx="345">
                  <c:v>2091780714.9100001</c:v>
                </c:pt>
                <c:pt idx="346">
                  <c:v>2697683627.6900001</c:v>
                </c:pt>
                <c:pt idx="347">
                  <c:v>2538687631.8699999</c:v>
                </c:pt>
                <c:pt idx="348">
                  <c:v>2495081271.3899999</c:v>
                </c:pt>
                <c:pt idx="349">
                  <c:v>2652659858.7600002</c:v>
                </c:pt>
                <c:pt idx="350">
                  <c:v>2682303524.71</c:v>
                </c:pt>
                <c:pt idx="351">
                  <c:v>2545536551.8699999</c:v>
                </c:pt>
                <c:pt idx="352">
                  <c:v>2320123774.6500001</c:v>
                </c:pt>
                <c:pt idx="353">
                  <c:v>2692606261.1599998</c:v>
                </c:pt>
                <c:pt idx="354">
                  <c:v>2601408085.1700001</c:v>
                </c:pt>
                <c:pt idx="355">
                  <c:v>2601828344.5300002</c:v>
                </c:pt>
                <c:pt idx="356">
                  <c:v>2540809559.8800001</c:v>
                </c:pt>
                <c:pt idx="357">
                  <c:v>2645614233.27</c:v>
                </c:pt>
                <c:pt idx="358">
                  <c:v>2618163249.7600002</c:v>
                </c:pt>
                <c:pt idx="359">
                  <c:v>2810335173.71</c:v>
                </c:pt>
                <c:pt idx="360">
                  <c:v>2130635119.99</c:v>
                </c:pt>
                <c:pt idx="361">
                  <c:v>2588332395.1100001</c:v>
                </c:pt>
                <c:pt idx="362">
                  <c:v>2472075600.1199999</c:v>
                </c:pt>
                <c:pt idx="363">
                  <c:v>2573853473.96</c:v>
                </c:pt>
                <c:pt idx="364">
                  <c:v>2311424743.4200001</c:v>
                </c:pt>
                <c:pt idx="365">
                  <c:v>2273970367.7199998</c:v>
                </c:pt>
                <c:pt idx="366">
                  <c:v>2236090133.4499998</c:v>
                </c:pt>
                <c:pt idx="367">
                  <c:v>2487310865.3600001</c:v>
                </c:pt>
                <c:pt idx="368">
                  <c:v>2407272331.46</c:v>
                </c:pt>
                <c:pt idx="369">
                  <c:v>2321957039.8000002</c:v>
                </c:pt>
                <c:pt idx="370">
                  <c:v>2636774353.79</c:v>
                </c:pt>
                <c:pt idx="371">
                  <c:v>2605379048.6700001</c:v>
                </c:pt>
                <c:pt idx="372">
                  <c:v>2494142841.4200001</c:v>
                </c:pt>
                <c:pt idx="373">
                  <c:v>2230600499.2199998</c:v>
                </c:pt>
                <c:pt idx="374">
                  <c:v>2433773157.6799998</c:v>
                </c:pt>
                <c:pt idx="375">
                  <c:v>2614118067.1599998</c:v>
                </c:pt>
                <c:pt idx="376">
                  <c:v>2321682914</c:v>
                </c:pt>
                <c:pt idx="377">
                  <c:v>2497149154.3699999</c:v>
                </c:pt>
                <c:pt idx="378">
                  <c:v>2432069559.5599999</c:v>
                </c:pt>
                <c:pt idx="379">
                  <c:v>2548169705.02</c:v>
                </c:pt>
                <c:pt idx="380">
                  <c:v>2527794999.5500002</c:v>
                </c:pt>
                <c:pt idx="381">
                  <c:v>2576637342.6700001</c:v>
                </c:pt>
                <c:pt idx="382">
                  <c:v>2447140313.6100001</c:v>
                </c:pt>
                <c:pt idx="383">
                  <c:v>2419135507.54</c:v>
                </c:pt>
                <c:pt idx="384">
                  <c:v>2278482874.4299998</c:v>
                </c:pt>
                <c:pt idx="385">
                  <c:v>2577225049.7800002</c:v>
                </c:pt>
                <c:pt idx="386">
                  <c:v>2375549447</c:v>
                </c:pt>
                <c:pt idx="387">
                  <c:v>2888354932.5300002</c:v>
                </c:pt>
                <c:pt idx="388">
                  <c:v>2861622126.3099999</c:v>
                </c:pt>
                <c:pt idx="389">
                  <c:v>2638615721.4499998</c:v>
                </c:pt>
                <c:pt idx="390">
                  <c:v>2487070285.5100002</c:v>
                </c:pt>
                <c:pt idx="391">
                  <c:v>2527358369.7399998</c:v>
                </c:pt>
                <c:pt idx="392">
                  <c:v>2619685593.2600002</c:v>
                </c:pt>
                <c:pt idx="393">
                  <c:v>2599306756.96</c:v>
                </c:pt>
                <c:pt idx="394">
                  <c:v>2556583340.77</c:v>
                </c:pt>
                <c:pt idx="395">
                  <c:v>2650110634.5999999</c:v>
                </c:pt>
                <c:pt idx="396">
                  <c:v>2400371823.0700002</c:v>
                </c:pt>
                <c:pt idx="397">
                  <c:v>2623048931.4699998</c:v>
                </c:pt>
                <c:pt idx="398">
                  <c:v>2490002428.5599999</c:v>
                </c:pt>
                <c:pt idx="399">
                  <c:v>2208039966.8099999</c:v>
                </c:pt>
                <c:pt idx="400">
                  <c:v>2108585118.79</c:v>
                </c:pt>
                <c:pt idx="401">
                  <c:v>2249012943.0999999</c:v>
                </c:pt>
                <c:pt idx="402">
                  <c:v>2258663361.5999999</c:v>
                </c:pt>
                <c:pt idx="403">
                  <c:v>2200956833.48</c:v>
                </c:pt>
                <c:pt idx="404">
                  <c:v>2448231719.48</c:v>
                </c:pt>
                <c:pt idx="405">
                  <c:v>2290733732.3200002</c:v>
                </c:pt>
                <c:pt idx="406">
                  <c:v>2252571860.5799999</c:v>
                </c:pt>
                <c:pt idx="407">
                  <c:v>2434500997.1999998</c:v>
                </c:pt>
                <c:pt idx="408">
                  <c:v>2063894201.0899999</c:v>
                </c:pt>
                <c:pt idx="409">
                  <c:v>2748262341.9200001</c:v>
                </c:pt>
                <c:pt idx="410">
                  <c:v>2702402618.1300001</c:v>
                </c:pt>
                <c:pt idx="411">
                  <c:v>1741258612.1900001</c:v>
                </c:pt>
                <c:pt idx="412">
                  <c:v>2296968324.8200002</c:v>
                </c:pt>
                <c:pt idx="413">
                  <c:v>2604867084.48</c:v>
                </c:pt>
                <c:pt idx="414">
                  <c:v>2313003855.71</c:v>
                </c:pt>
                <c:pt idx="415">
                  <c:v>2499785941.1900001</c:v>
                </c:pt>
                <c:pt idx="416">
                  <c:v>2311800731.73</c:v>
                </c:pt>
                <c:pt idx="417">
                  <c:v>2374018238.2800002</c:v>
                </c:pt>
                <c:pt idx="418">
                  <c:v>2307464056.3099999</c:v>
                </c:pt>
                <c:pt idx="419">
                  <c:v>2187997550.1599998</c:v>
                </c:pt>
                <c:pt idx="420">
                  <c:v>2111764072.1099999</c:v>
                </c:pt>
                <c:pt idx="421">
                  <c:v>2193259193.25</c:v>
                </c:pt>
                <c:pt idx="422">
                  <c:v>2082149998.5599999</c:v>
                </c:pt>
                <c:pt idx="423">
                  <c:v>2076786833.03</c:v>
                </c:pt>
                <c:pt idx="424">
                  <c:v>2040285854.1800001</c:v>
                </c:pt>
                <c:pt idx="425">
                  <c:v>2154732387.7600002</c:v>
                </c:pt>
                <c:pt idx="426">
                  <c:v>1984460609.3199999</c:v>
                </c:pt>
                <c:pt idx="427">
                  <c:v>2116058684.8699999</c:v>
                </c:pt>
                <c:pt idx="428">
                  <c:v>2360208109.0700002</c:v>
                </c:pt>
                <c:pt idx="429">
                  <c:v>2078674708.45</c:v>
                </c:pt>
                <c:pt idx="430">
                  <c:v>2469639407.4899998</c:v>
                </c:pt>
                <c:pt idx="431">
                  <c:v>2301553958.7800002</c:v>
                </c:pt>
                <c:pt idx="432">
                  <c:v>2185813795.4400001</c:v>
                </c:pt>
                <c:pt idx="433">
                  <c:v>2173446726.0900002</c:v>
                </c:pt>
                <c:pt idx="434">
                  <c:v>2088858746.6500001</c:v>
                </c:pt>
                <c:pt idx="435">
                  <c:v>2210065921.77</c:v>
                </c:pt>
                <c:pt idx="436">
                  <c:v>2140130216.21</c:v>
                </c:pt>
                <c:pt idx="437">
                  <c:v>2027510084.1900001</c:v>
                </c:pt>
                <c:pt idx="438">
                  <c:v>2354120356.5300002</c:v>
                </c:pt>
                <c:pt idx="439">
                  <c:v>1880140836.1099999</c:v>
                </c:pt>
                <c:pt idx="440">
                  <c:v>2547137256.46</c:v>
                </c:pt>
                <c:pt idx="441">
                  <c:v>2371778203.4899998</c:v>
                </c:pt>
                <c:pt idx="442">
                  <c:v>2183844016.3099999</c:v>
                </c:pt>
                <c:pt idx="443">
                  <c:v>1973642147.6800001</c:v>
                </c:pt>
                <c:pt idx="444">
                  <c:v>2316111683.2199998</c:v>
                </c:pt>
                <c:pt idx="445">
                  <c:v>2205865497.6399999</c:v>
                </c:pt>
                <c:pt idx="446">
                  <c:v>2001061299.27</c:v>
                </c:pt>
                <c:pt idx="447">
                  <c:v>2732235023</c:v>
                </c:pt>
                <c:pt idx="448">
                  <c:v>2267569289.5</c:v>
                </c:pt>
                <c:pt idx="449">
                  <c:v>2639154619.8400002</c:v>
                </c:pt>
                <c:pt idx="450">
                  <c:v>2723435287.4699998</c:v>
                </c:pt>
                <c:pt idx="451">
                  <c:v>2759468062.6999998</c:v>
                </c:pt>
                <c:pt idx="452">
                  <c:v>2535152555.4499998</c:v>
                </c:pt>
                <c:pt idx="453">
                  <c:v>2572979659.4899998</c:v>
                </c:pt>
                <c:pt idx="454">
                  <c:v>2406336387.23</c:v>
                </c:pt>
                <c:pt idx="455">
                  <c:v>2861267301.96</c:v>
                </c:pt>
                <c:pt idx="456">
                  <c:v>2638020143</c:v>
                </c:pt>
                <c:pt idx="457">
                  <c:v>2706003858.75</c:v>
                </c:pt>
                <c:pt idx="458">
                  <c:v>2617347805.4699998</c:v>
                </c:pt>
                <c:pt idx="459">
                  <c:v>2908838525.54</c:v>
                </c:pt>
                <c:pt idx="460">
                  <c:v>2848995249.1100001</c:v>
                </c:pt>
                <c:pt idx="461">
                  <c:v>2689572762.27</c:v>
                </c:pt>
                <c:pt idx="462">
                  <c:v>2619573257.5700002</c:v>
                </c:pt>
                <c:pt idx="463">
                  <c:v>2806882440.79</c:v>
                </c:pt>
                <c:pt idx="464">
                  <c:v>3310135534.6199999</c:v>
                </c:pt>
                <c:pt idx="465">
                  <c:v>2594571173.0599999</c:v>
                </c:pt>
                <c:pt idx="466">
                  <c:v>2664819694.4699998</c:v>
                </c:pt>
                <c:pt idx="467">
                  <c:v>2762770180.1100001</c:v>
                </c:pt>
                <c:pt idx="468">
                  <c:v>2663535159.3400002</c:v>
                </c:pt>
                <c:pt idx="469">
                  <c:v>2851416653.8499999</c:v>
                </c:pt>
                <c:pt idx="470">
                  <c:v>2836314243.8699999</c:v>
                </c:pt>
                <c:pt idx="471">
                  <c:v>2672707068.1100001</c:v>
                </c:pt>
                <c:pt idx="472">
                  <c:v>2539530411.3499999</c:v>
                </c:pt>
                <c:pt idx="473">
                  <c:v>2683633060.2800002</c:v>
                </c:pt>
                <c:pt idx="474">
                  <c:v>3216850723.7199998</c:v>
                </c:pt>
                <c:pt idx="475">
                  <c:v>2674552181</c:v>
                </c:pt>
                <c:pt idx="476">
                  <c:v>2787251971.9699998</c:v>
                </c:pt>
                <c:pt idx="477">
                  <c:v>2193499603.8299999</c:v>
                </c:pt>
                <c:pt idx="478">
                  <c:v>2923342299.9099998</c:v>
                </c:pt>
                <c:pt idx="479">
                  <c:v>2891128922.0599999</c:v>
                </c:pt>
                <c:pt idx="480">
                  <c:v>2870799645.1500001</c:v>
                </c:pt>
                <c:pt idx="481">
                  <c:v>3035363486.3499999</c:v>
                </c:pt>
                <c:pt idx="482">
                  <c:v>2945170524.6300001</c:v>
                </c:pt>
                <c:pt idx="483">
                  <c:v>3176094232.54</c:v>
                </c:pt>
                <c:pt idx="484">
                  <c:v>3176542156.1399999</c:v>
                </c:pt>
                <c:pt idx="485">
                  <c:v>3066315941.9499998</c:v>
                </c:pt>
                <c:pt idx="486">
                  <c:v>2901853740.8800001</c:v>
                </c:pt>
                <c:pt idx="487">
                  <c:v>2680165877.8000002</c:v>
                </c:pt>
                <c:pt idx="488">
                  <c:v>3159885842.5100002</c:v>
                </c:pt>
                <c:pt idx="489">
                  <c:v>3377783206.5300002</c:v>
                </c:pt>
                <c:pt idx="490">
                  <c:v>3268629537.1500001</c:v>
                </c:pt>
                <c:pt idx="491">
                  <c:v>3177215781.1300001</c:v>
                </c:pt>
                <c:pt idx="492">
                  <c:v>3062051907.0599999</c:v>
                </c:pt>
                <c:pt idx="493">
                  <c:v>3188791435.54</c:v>
                </c:pt>
                <c:pt idx="494">
                  <c:v>3137234592.29</c:v>
                </c:pt>
                <c:pt idx="495">
                  <c:v>3030116966.3499999</c:v>
                </c:pt>
                <c:pt idx="496">
                  <c:v>2961847570.9099998</c:v>
                </c:pt>
                <c:pt idx="497">
                  <c:v>3339043880.5599999</c:v>
                </c:pt>
                <c:pt idx="498">
                  <c:v>2877170747.5700002</c:v>
                </c:pt>
                <c:pt idx="499">
                  <c:v>3493697160.7600002</c:v>
                </c:pt>
                <c:pt idx="500">
                  <c:v>3274213762.1900001</c:v>
                </c:pt>
                <c:pt idx="501">
                  <c:v>2098117787.0799999</c:v>
                </c:pt>
                <c:pt idx="502">
                  <c:v>2005081119.96</c:v>
                </c:pt>
                <c:pt idx="503">
                  <c:v>2541161040.9200001</c:v>
                </c:pt>
                <c:pt idx="504">
                  <c:v>3031550785.5700002</c:v>
                </c:pt>
                <c:pt idx="505">
                  <c:v>3147005611.0799999</c:v>
                </c:pt>
                <c:pt idx="506">
                  <c:v>3204645324.3800001</c:v>
                </c:pt>
                <c:pt idx="507">
                  <c:v>3289338035.9499998</c:v>
                </c:pt>
                <c:pt idx="508">
                  <c:v>2412805072.3499999</c:v>
                </c:pt>
                <c:pt idx="509">
                  <c:v>3093588278.6799998</c:v>
                </c:pt>
                <c:pt idx="510">
                  <c:v>2860722535.3200002</c:v>
                </c:pt>
                <c:pt idx="511">
                  <c:v>3439561782.8099999</c:v>
                </c:pt>
                <c:pt idx="512">
                  <c:v>3284246401.6799998</c:v>
                </c:pt>
                <c:pt idx="513">
                  <c:v>3013192966.8099999</c:v>
                </c:pt>
                <c:pt idx="514">
                  <c:v>3338141632.46</c:v>
                </c:pt>
                <c:pt idx="515">
                  <c:v>2991531422.9899998</c:v>
                </c:pt>
                <c:pt idx="516">
                  <c:v>3213123160.1700001</c:v>
                </c:pt>
                <c:pt idx="517">
                  <c:v>2972790266.4400001</c:v>
                </c:pt>
                <c:pt idx="518">
                  <c:v>2929787163.21</c:v>
                </c:pt>
                <c:pt idx="519">
                  <c:v>2958844655.6799998</c:v>
                </c:pt>
                <c:pt idx="520">
                  <c:v>3118407268.48</c:v>
                </c:pt>
                <c:pt idx="521">
                  <c:v>3144802249.9499998</c:v>
                </c:pt>
                <c:pt idx="522">
                  <c:v>3070516743.8899999</c:v>
                </c:pt>
                <c:pt idx="523">
                  <c:v>3190839179.2199998</c:v>
                </c:pt>
                <c:pt idx="524">
                  <c:v>3011216112.71</c:v>
                </c:pt>
                <c:pt idx="525">
                  <c:v>3237084673.6999998</c:v>
                </c:pt>
                <c:pt idx="526">
                  <c:v>3410642547</c:v>
                </c:pt>
                <c:pt idx="527">
                  <c:v>3083630944.9899998</c:v>
                </c:pt>
                <c:pt idx="528">
                  <c:v>3075320261.1500001</c:v>
                </c:pt>
                <c:pt idx="529">
                  <c:v>2935895596.2199998</c:v>
                </c:pt>
                <c:pt idx="530">
                  <c:v>2834879639.0100002</c:v>
                </c:pt>
                <c:pt idx="531">
                  <c:v>3153874835.6900001</c:v>
                </c:pt>
                <c:pt idx="532">
                  <c:v>3216839602.5900002</c:v>
                </c:pt>
                <c:pt idx="533">
                  <c:v>2900750894.5900002</c:v>
                </c:pt>
                <c:pt idx="534">
                  <c:v>3083768335.8099999</c:v>
                </c:pt>
                <c:pt idx="535">
                  <c:v>3354485655.0799999</c:v>
                </c:pt>
                <c:pt idx="536">
                  <c:v>3122548605.3099999</c:v>
                </c:pt>
                <c:pt idx="537">
                  <c:v>3342974108.98</c:v>
                </c:pt>
                <c:pt idx="538">
                  <c:v>3424077478.2600002</c:v>
                </c:pt>
                <c:pt idx="539">
                  <c:v>2984840100.4400001</c:v>
                </c:pt>
                <c:pt idx="540">
                  <c:v>3082674524.9000001</c:v>
                </c:pt>
                <c:pt idx="541">
                  <c:v>3089664551.2800002</c:v>
                </c:pt>
                <c:pt idx="542">
                  <c:v>2635702087.1500001</c:v>
                </c:pt>
                <c:pt idx="543">
                  <c:v>2774409158.98</c:v>
                </c:pt>
                <c:pt idx="544">
                  <c:v>2739955508.52</c:v>
                </c:pt>
                <c:pt idx="545">
                  <c:v>2920772976.1999998</c:v>
                </c:pt>
                <c:pt idx="546">
                  <c:v>2698308941.02</c:v>
                </c:pt>
                <c:pt idx="547">
                  <c:v>2849389718.9899998</c:v>
                </c:pt>
                <c:pt idx="548">
                  <c:v>2900729026.1100001</c:v>
                </c:pt>
                <c:pt idx="549">
                  <c:v>2761960397.0100002</c:v>
                </c:pt>
                <c:pt idx="550">
                  <c:v>2843265412.9299998</c:v>
                </c:pt>
                <c:pt idx="551">
                  <c:v>2605143313.9400001</c:v>
                </c:pt>
                <c:pt idx="552">
                  <c:v>2724417623.4899998</c:v>
                </c:pt>
                <c:pt idx="553">
                  <c:v>2727428739.3800001</c:v>
                </c:pt>
                <c:pt idx="554">
                  <c:v>2565142511.6599998</c:v>
                </c:pt>
                <c:pt idx="555">
                  <c:v>2439137705.5300002</c:v>
                </c:pt>
                <c:pt idx="556">
                  <c:v>2429449181.4099998</c:v>
                </c:pt>
                <c:pt idx="557">
                  <c:v>2484572716.6300001</c:v>
                </c:pt>
                <c:pt idx="558">
                  <c:v>2434835549.02</c:v>
                </c:pt>
                <c:pt idx="559">
                  <c:v>2439166330.27</c:v>
                </c:pt>
                <c:pt idx="560">
                  <c:v>2568042770.9400001</c:v>
                </c:pt>
                <c:pt idx="561">
                  <c:v>2738636541.8800001</c:v>
                </c:pt>
                <c:pt idx="562">
                  <c:v>2727899882.8899999</c:v>
                </c:pt>
                <c:pt idx="563">
                  <c:v>3108521271.6199999</c:v>
                </c:pt>
                <c:pt idx="564">
                  <c:v>2978116109</c:v>
                </c:pt>
                <c:pt idx="565">
                  <c:v>3017180688.9099998</c:v>
                </c:pt>
                <c:pt idx="566">
                  <c:v>3181278326.3299999</c:v>
                </c:pt>
                <c:pt idx="567">
                  <c:v>3186157818.8600001</c:v>
                </c:pt>
                <c:pt idx="568">
                  <c:v>3198341304.04</c:v>
                </c:pt>
                <c:pt idx="569">
                  <c:v>2753580058.5</c:v>
                </c:pt>
                <c:pt idx="570">
                  <c:v>2968693603.7600002</c:v>
                </c:pt>
                <c:pt idx="571">
                  <c:v>2816718205.2600002</c:v>
                </c:pt>
                <c:pt idx="572">
                  <c:v>2644681166.1999998</c:v>
                </c:pt>
                <c:pt idx="573">
                  <c:v>2892842771.8000002</c:v>
                </c:pt>
                <c:pt idx="574">
                  <c:v>3105678433.3800001</c:v>
                </c:pt>
                <c:pt idx="575">
                  <c:v>3226847507.0700002</c:v>
                </c:pt>
                <c:pt idx="576">
                  <c:v>3270125046.52</c:v>
                </c:pt>
                <c:pt idx="577">
                  <c:v>3187010615.6500001</c:v>
                </c:pt>
                <c:pt idx="578">
                  <c:v>3402830748.6300001</c:v>
                </c:pt>
                <c:pt idx="579">
                  <c:v>3133143359.1199999</c:v>
                </c:pt>
                <c:pt idx="580">
                  <c:v>2955335348.6599998</c:v>
                </c:pt>
                <c:pt idx="581">
                  <c:v>2893689913.8600001</c:v>
                </c:pt>
                <c:pt idx="582">
                  <c:v>2826923813.3400002</c:v>
                </c:pt>
                <c:pt idx="583">
                  <c:v>2816274204.8400002</c:v>
                </c:pt>
                <c:pt idx="584">
                  <c:v>2642254299.1300001</c:v>
                </c:pt>
                <c:pt idx="585">
                  <c:v>1477637015</c:v>
                </c:pt>
                <c:pt idx="586">
                  <c:v>1453525229</c:v>
                </c:pt>
                <c:pt idx="587">
                  <c:v>1403701604</c:v>
                </c:pt>
                <c:pt idx="588">
                  <c:v>1469696093</c:v>
                </c:pt>
                <c:pt idx="589">
                  <c:v>1450511381</c:v>
                </c:pt>
                <c:pt idx="590">
                  <c:v>1432980026</c:v>
                </c:pt>
                <c:pt idx="591">
                  <c:v>1408536186</c:v>
                </c:pt>
                <c:pt idx="592">
                  <c:v>1434119221</c:v>
                </c:pt>
                <c:pt idx="593">
                  <c:v>1252283846</c:v>
                </c:pt>
                <c:pt idx="594">
                  <c:v>2130890210.3900001</c:v>
                </c:pt>
                <c:pt idx="595">
                  <c:v>1385377723</c:v>
                </c:pt>
                <c:pt idx="596">
                  <c:v>2678432655.54</c:v>
                </c:pt>
                <c:pt idx="597">
                  <c:v>1405524137</c:v>
                </c:pt>
                <c:pt idx="598">
                  <c:v>1414617431</c:v>
                </c:pt>
                <c:pt idx="599">
                  <c:v>1427783919</c:v>
                </c:pt>
                <c:pt idx="600">
                  <c:v>1466239126</c:v>
                </c:pt>
                <c:pt idx="601">
                  <c:v>1461050354</c:v>
                </c:pt>
              </c:numCache>
            </c:numRef>
          </c:val>
          <c:smooth val="0"/>
          <c:extLst>
            <c:ext xmlns:c16="http://schemas.microsoft.com/office/drawing/2014/chart" uri="{C3380CC4-5D6E-409C-BE32-E72D297353CC}">
              <c16:uniqueId val="{00000001-3FAB-4D1C-971B-AAFBAC68BD00}"/>
            </c:ext>
          </c:extLst>
        </c:ser>
        <c:ser>
          <c:idx val="2"/>
          <c:order val="2"/>
          <c:tx>
            <c:strRef>
              <c:f>BOND_MAX!$O$1</c:f>
              <c:strCache>
                <c:ptCount val="1"/>
                <c:pt idx="0">
                  <c:v>NCE First 4 BGs</c:v>
                </c:pt>
              </c:strCache>
            </c:strRef>
          </c:tx>
          <c:spPr>
            <a:ln w="28575">
              <a:solidFill>
                <a:schemeClr val="tx1"/>
              </a:solidFill>
              <a:prstDash val="solid"/>
            </a:ln>
          </c:spPr>
          <c:marker>
            <c:symbol val="none"/>
          </c:marker>
          <c:cat>
            <c:numRef>
              <c:f>BOND_MAX!$C$2:$C$10186</c:f>
              <c:numCache>
                <c:formatCode>m/d/yyyy\ h:mm</c:formatCode>
                <c:ptCount val="10185"/>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pt idx="23">
                  <c:v>44287</c:v>
                </c:pt>
                <c:pt idx="24">
                  <c:v>44292</c:v>
                </c:pt>
                <c:pt idx="25">
                  <c:v>44293</c:v>
                </c:pt>
                <c:pt idx="26">
                  <c:v>44294</c:v>
                </c:pt>
                <c:pt idx="27">
                  <c:v>44295</c:v>
                </c:pt>
                <c:pt idx="28">
                  <c:v>44298</c:v>
                </c:pt>
                <c:pt idx="29">
                  <c:v>44299</c:v>
                </c:pt>
                <c:pt idx="30">
                  <c:v>44300</c:v>
                </c:pt>
                <c:pt idx="31">
                  <c:v>44301</c:v>
                </c:pt>
                <c:pt idx="32">
                  <c:v>44302</c:v>
                </c:pt>
                <c:pt idx="33">
                  <c:v>44305</c:v>
                </c:pt>
                <c:pt idx="34">
                  <c:v>44306</c:v>
                </c:pt>
                <c:pt idx="35">
                  <c:v>44307</c:v>
                </c:pt>
                <c:pt idx="36">
                  <c:v>44308</c:v>
                </c:pt>
                <c:pt idx="37">
                  <c:v>44309</c:v>
                </c:pt>
                <c:pt idx="38">
                  <c:v>44312</c:v>
                </c:pt>
                <c:pt idx="39">
                  <c:v>44313</c:v>
                </c:pt>
                <c:pt idx="40">
                  <c:v>44314</c:v>
                </c:pt>
                <c:pt idx="41">
                  <c:v>44315</c:v>
                </c:pt>
                <c:pt idx="42">
                  <c:v>44316</c:v>
                </c:pt>
                <c:pt idx="43">
                  <c:v>44319</c:v>
                </c:pt>
                <c:pt idx="44">
                  <c:v>44320</c:v>
                </c:pt>
                <c:pt idx="45">
                  <c:v>44321</c:v>
                </c:pt>
                <c:pt idx="46">
                  <c:v>44322</c:v>
                </c:pt>
                <c:pt idx="47">
                  <c:v>44323</c:v>
                </c:pt>
                <c:pt idx="48">
                  <c:v>44326</c:v>
                </c:pt>
                <c:pt idx="49">
                  <c:v>44327</c:v>
                </c:pt>
                <c:pt idx="50">
                  <c:v>44328</c:v>
                </c:pt>
                <c:pt idx="51">
                  <c:v>44329</c:v>
                </c:pt>
                <c:pt idx="52">
                  <c:v>44330</c:v>
                </c:pt>
                <c:pt idx="53">
                  <c:v>44333</c:v>
                </c:pt>
                <c:pt idx="54">
                  <c:v>44334</c:v>
                </c:pt>
                <c:pt idx="55">
                  <c:v>44335</c:v>
                </c:pt>
                <c:pt idx="56">
                  <c:v>44336</c:v>
                </c:pt>
                <c:pt idx="57">
                  <c:v>44337</c:v>
                </c:pt>
                <c:pt idx="58">
                  <c:v>44340</c:v>
                </c:pt>
                <c:pt idx="59">
                  <c:v>44341</c:v>
                </c:pt>
                <c:pt idx="60">
                  <c:v>44342</c:v>
                </c:pt>
                <c:pt idx="61">
                  <c:v>44343</c:v>
                </c:pt>
                <c:pt idx="62">
                  <c:v>44344</c:v>
                </c:pt>
                <c:pt idx="63">
                  <c:v>44347</c:v>
                </c:pt>
                <c:pt idx="64">
                  <c:v>44348</c:v>
                </c:pt>
                <c:pt idx="65">
                  <c:v>44349</c:v>
                </c:pt>
                <c:pt idx="66">
                  <c:v>44350</c:v>
                </c:pt>
                <c:pt idx="67">
                  <c:v>44351</c:v>
                </c:pt>
                <c:pt idx="68">
                  <c:v>44354</c:v>
                </c:pt>
                <c:pt idx="69">
                  <c:v>44355</c:v>
                </c:pt>
                <c:pt idx="70">
                  <c:v>44356</c:v>
                </c:pt>
                <c:pt idx="71">
                  <c:v>44357</c:v>
                </c:pt>
                <c:pt idx="72">
                  <c:v>44358</c:v>
                </c:pt>
                <c:pt idx="73">
                  <c:v>44361</c:v>
                </c:pt>
                <c:pt idx="74">
                  <c:v>44362</c:v>
                </c:pt>
                <c:pt idx="75">
                  <c:v>44363</c:v>
                </c:pt>
                <c:pt idx="76">
                  <c:v>44364</c:v>
                </c:pt>
                <c:pt idx="77">
                  <c:v>44365</c:v>
                </c:pt>
                <c:pt idx="78">
                  <c:v>44368</c:v>
                </c:pt>
                <c:pt idx="79">
                  <c:v>44369</c:v>
                </c:pt>
                <c:pt idx="80">
                  <c:v>44370</c:v>
                </c:pt>
                <c:pt idx="81">
                  <c:v>44371</c:v>
                </c:pt>
                <c:pt idx="82">
                  <c:v>44372</c:v>
                </c:pt>
                <c:pt idx="83">
                  <c:v>44375</c:v>
                </c:pt>
                <c:pt idx="84">
                  <c:v>44376</c:v>
                </c:pt>
                <c:pt idx="85">
                  <c:v>44377</c:v>
                </c:pt>
                <c:pt idx="86">
                  <c:v>44378</c:v>
                </c:pt>
                <c:pt idx="87">
                  <c:v>44379</c:v>
                </c:pt>
                <c:pt idx="88">
                  <c:v>44382</c:v>
                </c:pt>
                <c:pt idx="89">
                  <c:v>44383</c:v>
                </c:pt>
                <c:pt idx="90">
                  <c:v>44384</c:v>
                </c:pt>
                <c:pt idx="91">
                  <c:v>44385</c:v>
                </c:pt>
                <c:pt idx="92">
                  <c:v>44386</c:v>
                </c:pt>
                <c:pt idx="93">
                  <c:v>44389</c:v>
                </c:pt>
                <c:pt idx="94">
                  <c:v>44390</c:v>
                </c:pt>
                <c:pt idx="95">
                  <c:v>44391</c:v>
                </c:pt>
                <c:pt idx="96">
                  <c:v>44392</c:v>
                </c:pt>
                <c:pt idx="97">
                  <c:v>44393</c:v>
                </c:pt>
                <c:pt idx="98">
                  <c:v>44396</c:v>
                </c:pt>
                <c:pt idx="99">
                  <c:v>44397</c:v>
                </c:pt>
                <c:pt idx="100">
                  <c:v>44398</c:v>
                </c:pt>
                <c:pt idx="101">
                  <c:v>44399</c:v>
                </c:pt>
                <c:pt idx="102">
                  <c:v>44400</c:v>
                </c:pt>
                <c:pt idx="103">
                  <c:v>44403</c:v>
                </c:pt>
                <c:pt idx="104">
                  <c:v>44404</c:v>
                </c:pt>
                <c:pt idx="105">
                  <c:v>44405</c:v>
                </c:pt>
                <c:pt idx="106">
                  <c:v>44406</c:v>
                </c:pt>
                <c:pt idx="107">
                  <c:v>44407</c:v>
                </c:pt>
                <c:pt idx="108">
                  <c:v>44410</c:v>
                </c:pt>
                <c:pt idx="109">
                  <c:v>44411</c:v>
                </c:pt>
                <c:pt idx="110">
                  <c:v>44412</c:v>
                </c:pt>
                <c:pt idx="111">
                  <c:v>44413</c:v>
                </c:pt>
                <c:pt idx="112">
                  <c:v>44414</c:v>
                </c:pt>
                <c:pt idx="113">
                  <c:v>44417</c:v>
                </c:pt>
                <c:pt idx="114">
                  <c:v>44418</c:v>
                </c:pt>
                <c:pt idx="115">
                  <c:v>44419</c:v>
                </c:pt>
                <c:pt idx="116">
                  <c:v>44420</c:v>
                </c:pt>
                <c:pt idx="117">
                  <c:v>44421</c:v>
                </c:pt>
                <c:pt idx="118">
                  <c:v>44424</c:v>
                </c:pt>
                <c:pt idx="119">
                  <c:v>44425</c:v>
                </c:pt>
                <c:pt idx="120">
                  <c:v>44426</c:v>
                </c:pt>
                <c:pt idx="121">
                  <c:v>44427</c:v>
                </c:pt>
                <c:pt idx="122">
                  <c:v>44428</c:v>
                </c:pt>
                <c:pt idx="123">
                  <c:v>44431</c:v>
                </c:pt>
                <c:pt idx="124">
                  <c:v>44432</c:v>
                </c:pt>
                <c:pt idx="125">
                  <c:v>44433</c:v>
                </c:pt>
                <c:pt idx="126">
                  <c:v>44434</c:v>
                </c:pt>
                <c:pt idx="127">
                  <c:v>44435</c:v>
                </c:pt>
                <c:pt idx="128">
                  <c:v>44438</c:v>
                </c:pt>
                <c:pt idx="129">
                  <c:v>44439</c:v>
                </c:pt>
                <c:pt idx="130">
                  <c:v>44440</c:v>
                </c:pt>
                <c:pt idx="131">
                  <c:v>44441</c:v>
                </c:pt>
                <c:pt idx="132">
                  <c:v>44442</c:v>
                </c:pt>
                <c:pt idx="133">
                  <c:v>44445</c:v>
                </c:pt>
                <c:pt idx="134">
                  <c:v>44446</c:v>
                </c:pt>
                <c:pt idx="135">
                  <c:v>44447</c:v>
                </c:pt>
                <c:pt idx="136">
                  <c:v>44448</c:v>
                </c:pt>
                <c:pt idx="137">
                  <c:v>44449</c:v>
                </c:pt>
                <c:pt idx="138">
                  <c:v>44452</c:v>
                </c:pt>
                <c:pt idx="139">
                  <c:v>44453</c:v>
                </c:pt>
                <c:pt idx="140">
                  <c:v>44454</c:v>
                </c:pt>
                <c:pt idx="141">
                  <c:v>44455</c:v>
                </c:pt>
                <c:pt idx="142">
                  <c:v>44456</c:v>
                </c:pt>
                <c:pt idx="143">
                  <c:v>44459</c:v>
                </c:pt>
                <c:pt idx="144">
                  <c:v>44460</c:v>
                </c:pt>
                <c:pt idx="145">
                  <c:v>44461</c:v>
                </c:pt>
                <c:pt idx="146">
                  <c:v>44462</c:v>
                </c:pt>
                <c:pt idx="147">
                  <c:v>44463</c:v>
                </c:pt>
                <c:pt idx="148">
                  <c:v>44466</c:v>
                </c:pt>
                <c:pt idx="149">
                  <c:v>44467</c:v>
                </c:pt>
                <c:pt idx="150">
                  <c:v>44468</c:v>
                </c:pt>
                <c:pt idx="151">
                  <c:v>44469</c:v>
                </c:pt>
                <c:pt idx="152">
                  <c:v>44470</c:v>
                </c:pt>
                <c:pt idx="153">
                  <c:v>44473</c:v>
                </c:pt>
                <c:pt idx="154">
                  <c:v>44474</c:v>
                </c:pt>
                <c:pt idx="155">
                  <c:v>44475</c:v>
                </c:pt>
                <c:pt idx="156">
                  <c:v>44476</c:v>
                </c:pt>
                <c:pt idx="157">
                  <c:v>44477</c:v>
                </c:pt>
                <c:pt idx="158">
                  <c:v>44480</c:v>
                </c:pt>
                <c:pt idx="159">
                  <c:v>44481</c:v>
                </c:pt>
                <c:pt idx="160">
                  <c:v>44482</c:v>
                </c:pt>
                <c:pt idx="161">
                  <c:v>44483</c:v>
                </c:pt>
                <c:pt idx="162">
                  <c:v>44484</c:v>
                </c:pt>
                <c:pt idx="163">
                  <c:v>44487</c:v>
                </c:pt>
                <c:pt idx="164">
                  <c:v>44488</c:v>
                </c:pt>
                <c:pt idx="165">
                  <c:v>44489</c:v>
                </c:pt>
                <c:pt idx="166">
                  <c:v>44490</c:v>
                </c:pt>
                <c:pt idx="167">
                  <c:v>44491</c:v>
                </c:pt>
                <c:pt idx="168">
                  <c:v>44494</c:v>
                </c:pt>
                <c:pt idx="169">
                  <c:v>44495</c:v>
                </c:pt>
                <c:pt idx="170">
                  <c:v>44496</c:v>
                </c:pt>
                <c:pt idx="171">
                  <c:v>44497</c:v>
                </c:pt>
                <c:pt idx="172">
                  <c:v>44498</c:v>
                </c:pt>
                <c:pt idx="173">
                  <c:v>44501</c:v>
                </c:pt>
                <c:pt idx="174">
                  <c:v>44502</c:v>
                </c:pt>
                <c:pt idx="175">
                  <c:v>44503</c:v>
                </c:pt>
                <c:pt idx="176">
                  <c:v>44504</c:v>
                </c:pt>
                <c:pt idx="177">
                  <c:v>44505</c:v>
                </c:pt>
                <c:pt idx="178">
                  <c:v>44508</c:v>
                </c:pt>
                <c:pt idx="179">
                  <c:v>44509</c:v>
                </c:pt>
                <c:pt idx="180">
                  <c:v>44510</c:v>
                </c:pt>
                <c:pt idx="181">
                  <c:v>44511</c:v>
                </c:pt>
                <c:pt idx="182">
                  <c:v>44512</c:v>
                </c:pt>
                <c:pt idx="183">
                  <c:v>44515</c:v>
                </c:pt>
                <c:pt idx="184">
                  <c:v>44516</c:v>
                </c:pt>
                <c:pt idx="185">
                  <c:v>44517</c:v>
                </c:pt>
                <c:pt idx="186">
                  <c:v>44518</c:v>
                </c:pt>
                <c:pt idx="187">
                  <c:v>44519</c:v>
                </c:pt>
                <c:pt idx="188">
                  <c:v>44522</c:v>
                </c:pt>
                <c:pt idx="189">
                  <c:v>44523</c:v>
                </c:pt>
                <c:pt idx="190">
                  <c:v>44524</c:v>
                </c:pt>
                <c:pt idx="191">
                  <c:v>44525</c:v>
                </c:pt>
                <c:pt idx="192">
                  <c:v>44526</c:v>
                </c:pt>
                <c:pt idx="193">
                  <c:v>44529</c:v>
                </c:pt>
                <c:pt idx="194">
                  <c:v>44530</c:v>
                </c:pt>
                <c:pt idx="195">
                  <c:v>44531</c:v>
                </c:pt>
                <c:pt idx="196">
                  <c:v>44532</c:v>
                </c:pt>
                <c:pt idx="197">
                  <c:v>44533</c:v>
                </c:pt>
                <c:pt idx="198">
                  <c:v>44536</c:v>
                </c:pt>
                <c:pt idx="199">
                  <c:v>44537</c:v>
                </c:pt>
                <c:pt idx="200">
                  <c:v>44538</c:v>
                </c:pt>
                <c:pt idx="201">
                  <c:v>44539</c:v>
                </c:pt>
                <c:pt idx="202">
                  <c:v>44540</c:v>
                </c:pt>
                <c:pt idx="203">
                  <c:v>44543</c:v>
                </c:pt>
                <c:pt idx="204">
                  <c:v>44544</c:v>
                </c:pt>
                <c:pt idx="205">
                  <c:v>44545</c:v>
                </c:pt>
                <c:pt idx="206">
                  <c:v>44546</c:v>
                </c:pt>
                <c:pt idx="207">
                  <c:v>44547</c:v>
                </c:pt>
                <c:pt idx="208">
                  <c:v>44550</c:v>
                </c:pt>
                <c:pt idx="209">
                  <c:v>44551</c:v>
                </c:pt>
                <c:pt idx="210">
                  <c:v>44552</c:v>
                </c:pt>
                <c:pt idx="211">
                  <c:v>44553</c:v>
                </c:pt>
                <c:pt idx="212">
                  <c:v>44554</c:v>
                </c:pt>
                <c:pt idx="213">
                  <c:v>44557</c:v>
                </c:pt>
                <c:pt idx="214">
                  <c:v>44558</c:v>
                </c:pt>
                <c:pt idx="215">
                  <c:v>44559</c:v>
                </c:pt>
                <c:pt idx="216">
                  <c:v>44560</c:v>
                </c:pt>
                <c:pt idx="217">
                  <c:v>44561</c:v>
                </c:pt>
                <c:pt idx="218">
                  <c:v>44564</c:v>
                </c:pt>
                <c:pt idx="219">
                  <c:v>44565</c:v>
                </c:pt>
                <c:pt idx="220">
                  <c:v>44566</c:v>
                </c:pt>
                <c:pt idx="221">
                  <c:v>44567</c:v>
                </c:pt>
                <c:pt idx="222">
                  <c:v>44568</c:v>
                </c:pt>
                <c:pt idx="223">
                  <c:v>44571</c:v>
                </c:pt>
                <c:pt idx="224">
                  <c:v>44572</c:v>
                </c:pt>
                <c:pt idx="225">
                  <c:v>44573</c:v>
                </c:pt>
                <c:pt idx="226">
                  <c:v>44574</c:v>
                </c:pt>
                <c:pt idx="227">
                  <c:v>44575</c:v>
                </c:pt>
                <c:pt idx="228">
                  <c:v>44578</c:v>
                </c:pt>
                <c:pt idx="229">
                  <c:v>44579</c:v>
                </c:pt>
                <c:pt idx="230">
                  <c:v>44580</c:v>
                </c:pt>
                <c:pt idx="231">
                  <c:v>44581</c:v>
                </c:pt>
                <c:pt idx="232">
                  <c:v>44582</c:v>
                </c:pt>
                <c:pt idx="233">
                  <c:v>44585</c:v>
                </c:pt>
                <c:pt idx="234">
                  <c:v>44586</c:v>
                </c:pt>
                <c:pt idx="235">
                  <c:v>44587</c:v>
                </c:pt>
                <c:pt idx="236">
                  <c:v>44588</c:v>
                </c:pt>
                <c:pt idx="237">
                  <c:v>44589</c:v>
                </c:pt>
                <c:pt idx="238">
                  <c:v>44592</c:v>
                </c:pt>
                <c:pt idx="239">
                  <c:v>44593</c:v>
                </c:pt>
                <c:pt idx="240">
                  <c:v>44594</c:v>
                </c:pt>
                <c:pt idx="241">
                  <c:v>44595</c:v>
                </c:pt>
                <c:pt idx="242">
                  <c:v>44596</c:v>
                </c:pt>
                <c:pt idx="243">
                  <c:v>44599</c:v>
                </c:pt>
                <c:pt idx="244">
                  <c:v>44600</c:v>
                </c:pt>
                <c:pt idx="245">
                  <c:v>44601</c:v>
                </c:pt>
                <c:pt idx="246">
                  <c:v>44602</c:v>
                </c:pt>
                <c:pt idx="247">
                  <c:v>44603</c:v>
                </c:pt>
                <c:pt idx="248">
                  <c:v>44606</c:v>
                </c:pt>
                <c:pt idx="249">
                  <c:v>44607</c:v>
                </c:pt>
                <c:pt idx="250">
                  <c:v>44608</c:v>
                </c:pt>
                <c:pt idx="251">
                  <c:v>44609</c:v>
                </c:pt>
                <c:pt idx="252">
                  <c:v>44610</c:v>
                </c:pt>
                <c:pt idx="253">
                  <c:v>44613</c:v>
                </c:pt>
                <c:pt idx="254">
                  <c:v>44614</c:v>
                </c:pt>
                <c:pt idx="255">
                  <c:v>44615</c:v>
                </c:pt>
                <c:pt idx="256">
                  <c:v>44616</c:v>
                </c:pt>
                <c:pt idx="257">
                  <c:v>44617</c:v>
                </c:pt>
                <c:pt idx="258">
                  <c:v>44620</c:v>
                </c:pt>
                <c:pt idx="259">
                  <c:v>44621</c:v>
                </c:pt>
                <c:pt idx="260">
                  <c:v>44622</c:v>
                </c:pt>
                <c:pt idx="261">
                  <c:v>44623</c:v>
                </c:pt>
                <c:pt idx="262">
                  <c:v>44624</c:v>
                </c:pt>
                <c:pt idx="263">
                  <c:v>44627</c:v>
                </c:pt>
                <c:pt idx="264">
                  <c:v>44628</c:v>
                </c:pt>
                <c:pt idx="265">
                  <c:v>44629</c:v>
                </c:pt>
                <c:pt idx="266">
                  <c:v>44630</c:v>
                </c:pt>
                <c:pt idx="267">
                  <c:v>44631</c:v>
                </c:pt>
                <c:pt idx="268">
                  <c:v>44634</c:v>
                </c:pt>
                <c:pt idx="269">
                  <c:v>44635</c:v>
                </c:pt>
                <c:pt idx="270">
                  <c:v>44636</c:v>
                </c:pt>
                <c:pt idx="271">
                  <c:v>44637</c:v>
                </c:pt>
                <c:pt idx="272">
                  <c:v>44638</c:v>
                </c:pt>
                <c:pt idx="273">
                  <c:v>44641</c:v>
                </c:pt>
                <c:pt idx="274">
                  <c:v>44642</c:v>
                </c:pt>
                <c:pt idx="275">
                  <c:v>44643</c:v>
                </c:pt>
                <c:pt idx="276">
                  <c:v>44644</c:v>
                </c:pt>
                <c:pt idx="277">
                  <c:v>44645</c:v>
                </c:pt>
                <c:pt idx="278">
                  <c:v>44648</c:v>
                </c:pt>
                <c:pt idx="279">
                  <c:v>44649</c:v>
                </c:pt>
                <c:pt idx="280">
                  <c:v>44650</c:v>
                </c:pt>
                <c:pt idx="281">
                  <c:v>44651</c:v>
                </c:pt>
                <c:pt idx="282">
                  <c:v>44652</c:v>
                </c:pt>
                <c:pt idx="283">
                  <c:v>44655</c:v>
                </c:pt>
                <c:pt idx="284">
                  <c:v>44656</c:v>
                </c:pt>
                <c:pt idx="285">
                  <c:v>44657</c:v>
                </c:pt>
                <c:pt idx="286">
                  <c:v>44658</c:v>
                </c:pt>
                <c:pt idx="287">
                  <c:v>44659</c:v>
                </c:pt>
                <c:pt idx="288">
                  <c:v>44662</c:v>
                </c:pt>
                <c:pt idx="289">
                  <c:v>44663</c:v>
                </c:pt>
                <c:pt idx="290">
                  <c:v>44664</c:v>
                </c:pt>
                <c:pt idx="291">
                  <c:v>44665</c:v>
                </c:pt>
                <c:pt idx="292">
                  <c:v>44670</c:v>
                </c:pt>
                <c:pt idx="293">
                  <c:v>44671</c:v>
                </c:pt>
                <c:pt idx="294">
                  <c:v>44672</c:v>
                </c:pt>
                <c:pt idx="295">
                  <c:v>44673</c:v>
                </c:pt>
                <c:pt idx="296">
                  <c:v>44676</c:v>
                </c:pt>
                <c:pt idx="297">
                  <c:v>44677</c:v>
                </c:pt>
                <c:pt idx="298">
                  <c:v>44678</c:v>
                </c:pt>
                <c:pt idx="299">
                  <c:v>44679</c:v>
                </c:pt>
                <c:pt idx="300">
                  <c:v>44680</c:v>
                </c:pt>
                <c:pt idx="301">
                  <c:v>44683</c:v>
                </c:pt>
                <c:pt idx="302">
                  <c:v>44684</c:v>
                </c:pt>
                <c:pt idx="303">
                  <c:v>44685</c:v>
                </c:pt>
                <c:pt idx="304">
                  <c:v>44686</c:v>
                </c:pt>
                <c:pt idx="305">
                  <c:v>44687</c:v>
                </c:pt>
                <c:pt idx="306">
                  <c:v>44690</c:v>
                </c:pt>
                <c:pt idx="307">
                  <c:v>44691</c:v>
                </c:pt>
                <c:pt idx="308">
                  <c:v>44692</c:v>
                </c:pt>
                <c:pt idx="309">
                  <c:v>44693</c:v>
                </c:pt>
                <c:pt idx="310">
                  <c:v>44694</c:v>
                </c:pt>
                <c:pt idx="311">
                  <c:v>44697</c:v>
                </c:pt>
                <c:pt idx="312">
                  <c:v>44698</c:v>
                </c:pt>
                <c:pt idx="313">
                  <c:v>44699</c:v>
                </c:pt>
                <c:pt idx="314">
                  <c:v>44700</c:v>
                </c:pt>
                <c:pt idx="315">
                  <c:v>44701</c:v>
                </c:pt>
                <c:pt idx="316">
                  <c:v>44704</c:v>
                </c:pt>
                <c:pt idx="317">
                  <c:v>44705</c:v>
                </c:pt>
                <c:pt idx="318">
                  <c:v>44706</c:v>
                </c:pt>
                <c:pt idx="319">
                  <c:v>44707</c:v>
                </c:pt>
                <c:pt idx="320">
                  <c:v>44708</c:v>
                </c:pt>
                <c:pt idx="321">
                  <c:v>44711</c:v>
                </c:pt>
                <c:pt idx="322">
                  <c:v>44712</c:v>
                </c:pt>
                <c:pt idx="323">
                  <c:v>44713</c:v>
                </c:pt>
                <c:pt idx="324">
                  <c:v>44714</c:v>
                </c:pt>
                <c:pt idx="325">
                  <c:v>44715</c:v>
                </c:pt>
                <c:pt idx="326">
                  <c:v>44718</c:v>
                </c:pt>
                <c:pt idx="327">
                  <c:v>44719</c:v>
                </c:pt>
                <c:pt idx="328">
                  <c:v>44720</c:v>
                </c:pt>
                <c:pt idx="329">
                  <c:v>44721</c:v>
                </c:pt>
                <c:pt idx="330">
                  <c:v>44722</c:v>
                </c:pt>
                <c:pt idx="331">
                  <c:v>44725</c:v>
                </c:pt>
                <c:pt idx="332">
                  <c:v>44726</c:v>
                </c:pt>
                <c:pt idx="333">
                  <c:v>44727</c:v>
                </c:pt>
                <c:pt idx="334">
                  <c:v>44728</c:v>
                </c:pt>
                <c:pt idx="335">
                  <c:v>44729</c:v>
                </c:pt>
                <c:pt idx="336">
                  <c:v>44732</c:v>
                </c:pt>
                <c:pt idx="337">
                  <c:v>44733</c:v>
                </c:pt>
                <c:pt idx="338">
                  <c:v>44734</c:v>
                </c:pt>
                <c:pt idx="339">
                  <c:v>44735</c:v>
                </c:pt>
                <c:pt idx="340">
                  <c:v>44736</c:v>
                </c:pt>
                <c:pt idx="341">
                  <c:v>44739</c:v>
                </c:pt>
                <c:pt idx="342">
                  <c:v>44740</c:v>
                </c:pt>
                <c:pt idx="343">
                  <c:v>44741</c:v>
                </c:pt>
                <c:pt idx="344">
                  <c:v>44742</c:v>
                </c:pt>
                <c:pt idx="345">
                  <c:v>44743</c:v>
                </c:pt>
                <c:pt idx="346">
                  <c:v>44746</c:v>
                </c:pt>
                <c:pt idx="347">
                  <c:v>44747</c:v>
                </c:pt>
                <c:pt idx="348">
                  <c:v>44748</c:v>
                </c:pt>
                <c:pt idx="349">
                  <c:v>44749</c:v>
                </c:pt>
                <c:pt idx="350">
                  <c:v>44750</c:v>
                </c:pt>
                <c:pt idx="351">
                  <c:v>44753</c:v>
                </c:pt>
                <c:pt idx="352">
                  <c:v>44754</c:v>
                </c:pt>
                <c:pt idx="353">
                  <c:v>44755</c:v>
                </c:pt>
                <c:pt idx="354">
                  <c:v>44756</c:v>
                </c:pt>
                <c:pt idx="355">
                  <c:v>44757</c:v>
                </c:pt>
                <c:pt idx="356">
                  <c:v>44760</c:v>
                </c:pt>
                <c:pt idx="357">
                  <c:v>44761</c:v>
                </c:pt>
                <c:pt idx="358">
                  <c:v>44762</c:v>
                </c:pt>
                <c:pt idx="359">
                  <c:v>44763</c:v>
                </c:pt>
                <c:pt idx="360">
                  <c:v>44764</c:v>
                </c:pt>
                <c:pt idx="361">
                  <c:v>44767</c:v>
                </c:pt>
                <c:pt idx="362">
                  <c:v>44768</c:v>
                </c:pt>
                <c:pt idx="363">
                  <c:v>44769</c:v>
                </c:pt>
                <c:pt idx="364">
                  <c:v>44770</c:v>
                </c:pt>
                <c:pt idx="365">
                  <c:v>44771</c:v>
                </c:pt>
                <c:pt idx="366">
                  <c:v>44774</c:v>
                </c:pt>
                <c:pt idx="367">
                  <c:v>44775</c:v>
                </c:pt>
                <c:pt idx="368">
                  <c:v>44776</c:v>
                </c:pt>
                <c:pt idx="369">
                  <c:v>44777</c:v>
                </c:pt>
                <c:pt idx="370">
                  <c:v>44778</c:v>
                </c:pt>
                <c:pt idx="371">
                  <c:v>44781</c:v>
                </c:pt>
                <c:pt idx="372">
                  <c:v>44782</c:v>
                </c:pt>
                <c:pt idx="373">
                  <c:v>44783</c:v>
                </c:pt>
                <c:pt idx="374">
                  <c:v>44784</c:v>
                </c:pt>
                <c:pt idx="375">
                  <c:v>44785</c:v>
                </c:pt>
                <c:pt idx="376">
                  <c:v>44788</c:v>
                </c:pt>
                <c:pt idx="377">
                  <c:v>44789</c:v>
                </c:pt>
                <c:pt idx="378">
                  <c:v>44790</c:v>
                </c:pt>
                <c:pt idx="379">
                  <c:v>44791</c:v>
                </c:pt>
                <c:pt idx="380">
                  <c:v>44792</c:v>
                </c:pt>
                <c:pt idx="381">
                  <c:v>44795</c:v>
                </c:pt>
                <c:pt idx="382">
                  <c:v>44796</c:v>
                </c:pt>
                <c:pt idx="383">
                  <c:v>44797</c:v>
                </c:pt>
                <c:pt idx="384">
                  <c:v>44798</c:v>
                </c:pt>
                <c:pt idx="385">
                  <c:v>44799</c:v>
                </c:pt>
                <c:pt idx="386">
                  <c:v>44802</c:v>
                </c:pt>
                <c:pt idx="387">
                  <c:v>44803</c:v>
                </c:pt>
                <c:pt idx="388">
                  <c:v>44804</c:v>
                </c:pt>
                <c:pt idx="389">
                  <c:v>44805</c:v>
                </c:pt>
                <c:pt idx="390">
                  <c:v>44806</c:v>
                </c:pt>
                <c:pt idx="391">
                  <c:v>44809</c:v>
                </c:pt>
                <c:pt idx="392">
                  <c:v>44810</c:v>
                </c:pt>
                <c:pt idx="393">
                  <c:v>44811</c:v>
                </c:pt>
                <c:pt idx="394">
                  <c:v>44812</c:v>
                </c:pt>
                <c:pt idx="395">
                  <c:v>44813</c:v>
                </c:pt>
                <c:pt idx="396">
                  <c:v>44816</c:v>
                </c:pt>
                <c:pt idx="397">
                  <c:v>44817</c:v>
                </c:pt>
                <c:pt idx="398">
                  <c:v>44818</c:v>
                </c:pt>
                <c:pt idx="399">
                  <c:v>44819</c:v>
                </c:pt>
                <c:pt idx="400">
                  <c:v>44820</c:v>
                </c:pt>
                <c:pt idx="401">
                  <c:v>44823</c:v>
                </c:pt>
                <c:pt idx="402">
                  <c:v>44824</c:v>
                </c:pt>
                <c:pt idx="403">
                  <c:v>44825</c:v>
                </c:pt>
                <c:pt idx="404">
                  <c:v>44826</c:v>
                </c:pt>
                <c:pt idx="405">
                  <c:v>44827</c:v>
                </c:pt>
                <c:pt idx="406">
                  <c:v>44830</c:v>
                </c:pt>
                <c:pt idx="407">
                  <c:v>44831</c:v>
                </c:pt>
                <c:pt idx="408">
                  <c:v>44832</c:v>
                </c:pt>
                <c:pt idx="409">
                  <c:v>44833</c:v>
                </c:pt>
                <c:pt idx="410">
                  <c:v>44834</c:v>
                </c:pt>
                <c:pt idx="411">
                  <c:v>44837</c:v>
                </c:pt>
                <c:pt idx="412">
                  <c:v>44838</c:v>
                </c:pt>
                <c:pt idx="413">
                  <c:v>44839</c:v>
                </c:pt>
                <c:pt idx="414">
                  <c:v>44840</c:v>
                </c:pt>
                <c:pt idx="415">
                  <c:v>44841</c:v>
                </c:pt>
                <c:pt idx="416">
                  <c:v>44844</c:v>
                </c:pt>
                <c:pt idx="417">
                  <c:v>44845</c:v>
                </c:pt>
                <c:pt idx="418">
                  <c:v>44846</c:v>
                </c:pt>
                <c:pt idx="419">
                  <c:v>44847</c:v>
                </c:pt>
                <c:pt idx="420">
                  <c:v>44848</c:v>
                </c:pt>
                <c:pt idx="421">
                  <c:v>44851</c:v>
                </c:pt>
                <c:pt idx="422">
                  <c:v>44852</c:v>
                </c:pt>
                <c:pt idx="423">
                  <c:v>44853</c:v>
                </c:pt>
                <c:pt idx="424">
                  <c:v>44854</c:v>
                </c:pt>
                <c:pt idx="425">
                  <c:v>44855</c:v>
                </c:pt>
                <c:pt idx="426">
                  <c:v>44858</c:v>
                </c:pt>
                <c:pt idx="427">
                  <c:v>44859</c:v>
                </c:pt>
                <c:pt idx="428">
                  <c:v>44860</c:v>
                </c:pt>
                <c:pt idx="429">
                  <c:v>44861</c:v>
                </c:pt>
                <c:pt idx="430">
                  <c:v>44862</c:v>
                </c:pt>
                <c:pt idx="431">
                  <c:v>44865</c:v>
                </c:pt>
                <c:pt idx="432">
                  <c:v>44866</c:v>
                </c:pt>
                <c:pt idx="433">
                  <c:v>44867</c:v>
                </c:pt>
                <c:pt idx="434">
                  <c:v>44868</c:v>
                </c:pt>
                <c:pt idx="435">
                  <c:v>44869</c:v>
                </c:pt>
                <c:pt idx="436">
                  <c:v>44872</c:v>
                </c:pt>
                <c:pt idx="437">
                  <c:v>44873</c:v>
                </c:pt>
                <c:pt idx="438">
                  <c:v>44874</c:v>
                </c:pt>
                <c:pt idx="439">
                  <c:v>44875</c:v>
                </c:pt>
                <c:pt idx="440">
                  <c:v>44876</c:v>
                </c:pt>
                <c:pt idx="441">
                  <c:v>44879</c:v>
                </c:pt>
                <c:pt idx="442">
                  <c:v>44880</c:v>
                </c:pt>
                <c:pt idx="443">
                  <c:v>44881</c:v>
                </c:pt>
                <c:pt idx="444">
                  <c:v>44882</c:v>
                </c:pt>
                <c:pt idx="445">
                  <c:v>44883</c:v>
                </c:pt>
                <c:pt idx="446">
                  <c:v>44886</c:v>
                </c:pt>
                <c:pt idx="447">
                  <c:v>44887</c:v>
                </c:pt>
                <c:pt idx="448">
                  <c:v>44888</c:v>
                </c:pt>
                <c:pt idx="449">
                  <c:v>44889</c:v>
                </c:pt>
                <c:pt idx="450">
                  <c:v>44890</c:v>
                </c:pt>
                <c:pt idx="451">
                  <c:v>44893</c:v>
                </c:pt>
                <c:pt idx="452">
                  <c:v>44894</c:v>
                </c:pt>
                <c:pt idx="453">
                  <c:v>44895</c:v>
                </c:pt>
                <c:pt idx="454">
                  <c:v>44896</c:v>
                </c:pt>
                <c:pt idx="455">
                  <c:v>44897</c:v>
                </c:pt>
                <c:pt idx="456">
                  <c:v>44900</c:v>
                </c:pt>
                <c:pt idx="457">
                  <c:v>44901</c:v>
                </c:pt>
                <c:pt idx="458">
                  <c:v>44902</c:v>
                </c:pt>
                <c:pt idx="459">
                  <c:v>44903</c:v>
                </c:pt>
                <c:pt idx="460">
                  <c:v>44904</c:v>
                </c:pt>
                <c:pt idx="461">
                  <c:v>44907</c:v>
                </c:pt>
                <c:pt idx="462">
                  <c:v>44908</c:v>
                </c:pt>
                <c:pt idx="463">
                  <c:v>44909</c:v>
                </c:pt>
                <c:pt idx="464">
                  <c:v>44910</c:v>
                </c:pt>
                <c:pt idx="465">
                  <c:v>44911</c:v>
                </c:pt>
                <c:pt idx="466">
                  <c:v>44914</c:v>
                </c:pt>
                <c:pt idx="467">
                  <c:v>44915</c:v>
                </c:pt>
                <c:pt idx="468">
                  <c:v>44916</c:v>
                </c:pt>
                <c:pt idx="469">
                  <c:v>44917</c:v>
                </c:pt>
                <c:pt idx="470">
                  <c:v>44918</c:v>
                </c:pt>
                <c:pt idx="471">
                  <c:v>44922</c:v>
                </c:pt>
                <c:pt idx="472">
                  <c:v>44923</c:v>
                </c:pt>
                <c:pt idx="473">
                  <c:v>44924</c:v>
                </c:pt>
                <c:pt idx="474">
                  <c:v>44925</c:v>
                </c:pt>
                <c:pt idx="475">
                  <c:v>44928</c:v>
                </c:pt>
                <c:pt idx="476">
                  <c:v>44929</c:v>
                </c:pt>
                <c:pt idx="477">
                  <c:v>44930</c:v>
                </c:pt>
                <c:pt idx="478">
                  <c:v>44931</c:v>
                </c:pt>
                <c:pt idx="479">
                  <c:v>44932</c:v>
                </c:pt>
                <c:pt idx="480">
                  <c:v>44935</c:v>
                </c:pt>
                <c:pt idx="481">
                  <c:v>44936</c:v>
                </c:pt>
                <c:pt idx="482">
                  <c:v>44937</c:v>
                </c:pt>
                <c:pt idx="483">
                  <c:v>44938</c:v>
                </c:pt>
                <c:pt idx="484">
                  <c:v>44939</c:v>
                </c:pt>
                <c:pt idx="485">
                  <c:v>44942</c:v>
                </c:pt>
                <c:pt idx="486">
                  <c:v>44943</c:v>
                </c:pt>
                <c:pt idx="487">
                  <c:v>44944</c:v>
                </c:pt>
                <c:pt idx="488">
                  <c:v>44945</c:v>
                </c:pt>
                <c:pt idx="489">
                  <c:v>44946</c:v>
                </c:pt>
                <c:pt idx="490">
                  <c:v>44949</c:v>
                </c:pt>
                <c:pt idx="491">
                  <c:v>44950</c:v>
                </c:pt>
                <c:pt idx="492">
                  <c:v>44951</c:v>
                </c:pt>
                <c:pt idx="493">
                  <c:v>44952</c:v>
                </c:pt>
                <c:pt idx="494">
                  <c:v>44953</c:v>
                </c:pt>
                <c:pt idx="495">
                  <c:v>44956</c:v>
                </c:pt>
                <c:pt idx="496">
                  <c:v>44957</c:v>
                </c:pt>
                <c:pt idx="497">
                  <c:v>44958</c:v>
                </c:pt>
                <c:pt idx="498">
                  <c:v>44959</c:v>
                </c:pt>
                <c:pt idx="499">
                  <c:v>44960</c:v>
                </c:pt>
                <c:pt idx="500">
                  <c:v>44963</c:v>
                </c:pt>
                <c:pt idx="501">
                  <c:v>44964</c:v>
                </c:pt>
                <c:pt idx="502">
                  <c:v>44965</c:v>
                </c:pt>
                <c:pt idx="503">
                  <c:v>44966</c:v>
                </c:pt>
                <c:pt idx="504">
                  <c:v>44967</c:v>
                </c:pt>
                <c:pt idx="505">
                  <c:v>44970</c:v>
                </c:pt>
                <c:pt idx="506">
                  <c:v>44971</c:v>
                </c:pt>
                <c:pt idx="507">
                  <c:v>44972</c:v>
                </c:pt>
                <c:pt idx="508">
                  <c:v>44973</c:v>
                </c:pt>
                <c:pt idx="509">
                  <c:v>44974</c:v>
                </c:pt>
                <c:pt idx="510">
                  <c:v>44977</c:v>
                </c:pt>
                <c:pt idx="511">
                  <c:v>44978</c:v>
                </c:pt>
                <c:pt idx="512">
                  <c:v>44979</c:v>
                </c:pt>
                <c:pt idx="513">
                  <c:v>44980</c:v>
                </c:pt>
                <c:pt idx="514">
                  <c:v>44981</c:v>
                </c:pt>
                <c:pt idx="515">
                  <c:v>44984</c:v>
                </c:pt>
                <c:pt idx="516">
                  <c:v>44985</c:v>
                </c:pt>
                <c:pt idx="517">
                  <c:v>44986</c:v>
                </c:pt>
                <c:pt idx="518">
                  <c:v>44987</c:v>
                </c:pt>
                <c:pt idx="519">
                  <c:v>44988</c:v>
                </c:pt>
                <c:pt idx="520">
                  <c:v>44991</c:v>
                </c:pt>
                <c:pt idx="521">
                  <c:v>44992</c:v>
                </c:pt>
                <c:pt idx="522">
                  <c:v>44993</c:v>
                </c:pt>
                <c:pt idx="523">
                  <c:v>44994</c:v>
                </c:pt>
                <c:pt idx="524">
                  <c:v>44995</c:v>
                </c:pt>
                <c:pt idx="525">
                  <c:v>44998</c:v>
                </c:pt>
                <c:pt idx="526">
                  <c:v>44999</c:v>
                </c:pt>
                <c:pt idx="527">
                  <c:v>45000</c:v>
                </c:pt>
                <c:pt idx="528">
                  <c:v>45001</c:v>
                </c:pt>
                <c:pt idx="529">
                  <c:v>45002</c:v>
                </c:pt>
                <c:pt idx="530">
                  <c:v>45005</c:v>
                </c:pt>
                <c:pt idx="531">
                  <c:v>45006</c:v>
                </c:pt>
                <c:pt idx="532">
                  <c:v>45007</c:v>
                </c:pt>
                <c:pt idx="533">
                  <c:v>45008</c:v>
                </c:pt>
                <c:pt idx="534">
                  <c:v>45009</c:v>
                </c:pt>
                <c:pt idx="535">
                  <c:v>45012</c:v>
                </c:pt>
                <c:pt idx="536">
                  <c:v>45013</c:v>
                </c:pt>
                <c:pt idx="537">
                  <c:v>45014</c:v>
                </c:pt>
                <c:pt idx="538">
                  <c:v>45015</c:v>
                </c:pt>
                <c:pt idx="539">
                  <c:v>45016</c:v>
                </c:pt>
                <c:pt idx="540">
                  <c:v>45019</c:v>
                </c:pt>
                <c:pt idx="541">
                  <c:v>45020</c:v>
                </c:pt>
                <c:pt idx="542">
                  <c:v>45021</c:v>
                </c:pt>
                <c:pt idx="543">
                  <c:v>45022</c:v>
                </c:pt>
                <c:pt idx="544">
                  <c:v>45027</c:v>
                </c:pt>
                <c:pt idx="545">
                  <c:v>45028</c:v>
                </c:pt>
                <c:pt idx="546">
                  <c:v>45029</c:v>
                </c:pt>
                <c:pt idx="547">
                  <c:v>45030</c:v>
                </c:pt>
                <c:pt idx="548">
                  <c:v>45033</c:v>
                </c:pt>
                <c:pt idx="549">
                  <c:v>45034</c:v>
                </c:pt>
                <c:pt idx="550">
                  <c:v>45035</c:v>
                </c:pt>
                <c:pt idx="551">
                  <c:v>45036</c:v>
                </c:pt>
                <c:pt idx="552">
                  <c:v>45037</c:v>
                </c:pt>
                <c:pt idx="553">
                  <c:v>45040</c:v>
                </c:pt>
                <c:pt idx="554">
                  <c:v>45041</c:v>
                </c:pt>
                <c:pt idx="555">
                  <c:v>45042</c:v>
                </c:pt>
                <c:pt idx="556">
                  <c:v>45043</c:v>
                </c:pt>
                <c:pt idx="557">
                  <c:v>45044</c:v>
                </c:pt>
                <c:pt idx="558">
                  <c:v>45048</c:v>
                </c:pt>
                <c:pt idx="559">
                  <c:v>45049</c:v>
                </c:pt>
                <c:pt idx="560">
                  <c:v>45050</c:v>
                </c:pt>
                <c:pt idx="561">
                  <c:v>45051</c:v>
                </c:pt>
                <c:pt idx="562">
                  <c:v>45054</c:v>
                </c:pt>
                <c:pt idx="563">
                  <c:v>45055</c:v>
                </c:pt>
                <c:pt idx="564">
                  <c:v>45056</c:v>
                </c:pt>
                <c:pt idx="565">
                  <c:v>45057</c:v>
                </c:pt>
                <c:pt idx="566">
                  <c:v>45058</c:v>
                </c:pt>
                <c:pt idx="567">
                  <c:v>45061</c:v>
                </c:pt>
                <c:pt idx="568">
                  <c:v>45062</c:v>
                </c:pt>
                <c:pt idx="569">
                  <c:v>45063</c:v>
                </c:pt>
                <c:pt idx="570">
                  <c:v>45064</c:v>
                </c:pt>
                <c:pt idx="571">
                  <c:v>45065</c:v>
                </c:pt>
                <c:pt idx="572">
                  <c:v>45068</c:v>
                </c:pt>
                <c:pt idx="573">
                  <c:v>45069</c:v>
                </c:pt>
                <c:pt idx="574">
                  <c:v>45070</c:v>
                </c:pt>
                <c:pt idx="575">
                  <c:v>45071</c:v>
                </c:pt>
                <c:pt idx="576">
                  <c:v>45072</c:v>
                </c:pt>
                <c:pt idx="577">
                  <c:v>45075</c:v>
                </c:pt>
                <c:pt idx="578">
                  <c:v>45076</c:v>
                </c:pt>
                <c:pt idx="579">
                  <c:v>45077</c:v>
                </c:pt>
                <c:pt idx="580">
                  <c:v>45078</c:v>
                </c:pt>
                <c:pt idx="581">
                  <c:v>45079</c:v>
                </c:pt>
                <c:pt idx="582">
                  <c:v>45082</c:v>
                </c:pt>
                <c:pt idx="583">
                  <c:v>45083</c:v>
                </c:pt>
                <c:pt idx="584">
                  <c:v>45084</c:v>
                </c:pt>
                <c:pt idx="585">
                  <c:v>45085</c:v>
                </c:pt>
                <c:pt idx="586">
                  <c:v>45086</c:v>
                </c:pt>
                <c:pt idx="587">
                  <c:v>45089</c:v>
                </c:pt>
                <c:pt idx="588">
                  <c:v>45090</c:v>
                </c:pt>
                <c:pt idx="589">
                  <c:v>45091</c:v>
                </c:pt>
                <c:pt idx="590">
                  <c:v>45092</c:v>
                </c:pt>
                <c:pt idx="591">
                  <c:v>45093</c:v>
                </c:pt>
                <c:pt idx="592">
                  <c:v>45096</c:v>
                </c:pt>
                <c:pt idx="593">
                  <c:v>45097</c:v>
                </c:pt>
                <c:pt idx="594">
                  <c:v>45098</c:v>
                </c:pt>
                <c:pt idx="595">
                  <c:v>45099</c:v>
                </c:pt>
                <c:pt idx="596">
                  <c:v>45100</c:v>
                </c:pt>
                <c:pt idx="597">
                  <c:v>45103</c:v>
                </c:pt>
                <c:pt idx="598">
                  <c:v>45104</c:v>
                </c:pt>
                <c:pt idx="599">
                  <c:v>45105</c:v>
                </c:pt>
                <c:pt idx="600">
                  <c:v>45106</c:v>
                </c:pt>
                <c:pt idx="601">
                  <c:v>45107</c:v>
                </c:pt>
              </c:numCache>
            </c:numRef>
          </c:cat>
          <c:val>
            <c:numRef>
              <c:f>BOND_MAX!$O$2:$O$10186</c:f>
              <c:numCache>
                <c:formatCode>_-[$€-410]\ * #,##0_-;\-[$€-410]\ * #,##0_-;_-[$€-410]\ * "-"??_-;_-@_-</c:formatCode>
                <c:ptCount val="10185"/>
                <c:pt idx="0">
                  <c:v>3522280560.3099999</c:v>
                </c:pt>
                <c:pt idx="1">
                  <c:v>3691105599.6999998</c:v>
                </c:pt>
                <c:pt idx="2">
                  <c:v>3976656130.77</c:v>
                </c:pt>
                <c:pt idx="3">
                  <c:v>3703468940.3800001</c:v>
                </c:pt>
                <c:pt idx="4">
                  <c:v>4149538152.98</c:v>
                </c:pt>
                <c:pt idx="5">
                  <c:v>4151242066.5</c:v>
                </c:pt>
                <c:pt idx="6">
                  <c:v>4000188142.8499999</c:v>
                </c:pt>
                <c:pt idx="7">
                  <c:v>4092912463.3200002</c:v>
                </c:pt>
                <c:pt idx="8">
                  <c:v>4000109026.4899998</c:v>
                </c:pt>
                <c:pt idx="9">
                  <c:v>4066667614.0900002</c:v>
                </c:pt>
                <c:pt idx="10">
                  <c:v>4043210817.0900002</c:v>
                </c:pt>
                <c:pt idx="11">
                  <c:v>3918069771.0999999</c:v>
                </c:pt>
                <c:pt idx="12">
                  <c:v>3701577427.8099999</c:v>
                </c:pt>
                <c:pt idx="13">
                  <c:v>3791695950.1599998</c:v>
                </c:pt>
                <c:pt idx="14">
                  <c:v>3384143054.9899998</c:v>
                </c:pt>
                <c:pt idx="15">
                  <c:v>3310305633.4899998</c:v>
                </c:pt>
                <c:pt idx="16">
                  <c:v>3450804430.1700001</c:v>
                </c:pt>
                <c:pt idx="17">
                  <c:v>3743969033.3400002</c:v>
                </c:pt>
                <c:pt idx="18">
                  <c:v>3508952195.6399999</c:v>
                </c:pt>
                <c:pt idx="19">
                  <c:v>3507991571.9000001</c:v>
                </c:pt>
                <c:pt idx="20">
                  <c:v>3643916859.4099998</c:v>
                </c:pt>
                <c:pt idx="21">
                  <c:v>3634039955.4000001</c:v>
                </c:pt>
                <c:pt idx="22">
                  <c:v>3200632710.48</c:v>
                </c:pt>
                <c:pt idx="23">
                  <c:v>3227619303.3200002</c:v>
                </c:pt>
                <c:pt idx="24">
                  <c:v>2521171782.54</c:v>
                </c:pt>
                <c:pt idx="25">
                  <c:v>2866665441.5599999</c:v>
                </c:pt>
                <c:pt idx="26">
                  <c:v>2815643091.3099999</c:v>
                </c:pt>
                <c:pt idx="27">
                  <c:v>3057414620.2399998</c:v>
                </c:pt>
                <c:pt idx="28">
                  <c:v>2840097573.3400002</c:v>
                </c:pt>
                <c:pt idx="29">
                  <c:v>2935532283.02</c:v>
                </c:pt>
                <c:pt idx="30">
                  <c:v>2758694436.3499999</c:v>
                </c:pt>
                <c:pt idx="31">
                  <c:v>2946599879.3099999</c:v>
                </c:pt>
                <c:pt idx="32">
                  <c:v>2457186247.6599998</c:v>
                </c:pt>
                <c:pt idx="33">
                  <c:v>2836093105.0999999</c:v>
                </c:pt>
                <c:pt idx="34">
                  <c:v>3230846888.9099998</c:v>
                </c:pt>
                <c:pt idx="35">
                  <c:v>2783289310.8099999</c:v>
                </c:pt>
                <c:pt idx="36">
                  <c:v>2750753332.3400002</c:v>
                </c:pt>
                <c:pt idx="37">
                  <c:v>3184837531.0300002</c:v>
                </c:pt>
                <c:pt idx="38">
                  <c:v>2945981482.73</c:v>
                </c:pt>
                <c:pt idx="39">
                  <c:v>3050910135.0500002</c:v>
                </c:pt>
                <c:pt idx="40">
                  <c:v>2967376923.8600001</c:v>
                </c:pt>
                <c:pt idx="41">
                  <c:v>3324376256.8800001</c:v>
                </c:pt>
                <c:pt idx="42">
                  <c:v>3252568207.6799998</c:v>
                </c:pt>
                <c:pt idx="43">
                  <c:v>2687017076.8899999</c:v>
                </c:pt>
                <c:pt idx="44">
                  <c:v>2850185028.04</c:v>
                </c:pt>
                <c:pt idx="45">
                  <c:v>2671034660.0999999</c:v>
                </c:pt>
                <c:pt idx="46">
                  <c:v>3122803366.9000001</c:v>
                </c:pt>
                <c:pt idx="47">
                  <c:v>3095566549.6300001</c:v>
                </c:pt>
                <c:pt idx="48">
                  <c:v>3162969477.23</c:v>
                </c:pt>
                <c:pt idx="49">
                  <c:v>3087252442.1900001</c:v>
                </c:pt>
                <c:pt idx="50">
                  <c:v>2902629483.5799999</c:v>
                </c:pt>
                <c:pt idx="51">
                  <c:v>3194612147.3899999</c:v>
                </c:pt>
                <c:pt idx="52">
                  <c:v>3096672972.1900001</c:v>
                </c:pt>
                <c:pt idx="53">
                  <c:v>3046247546</c:v>
                </c:pt>
                <c:pt idx="54">
                  <c:v>2990968298.4200001</c:v>
                </c:pt>
                <c:pt idx="55">
                  <c:v>3112415454.4000001</c:v>
                </c:pt>
                <c:pt idx="56">
                  <c:v>3193034964.1799998</c:v>
                </c:pt>
                <c:pt idx="57">
                  <c:v>3232855375.6700001</c:v>
                </c:pt>
                <c:pt idx="58">
                  <c:v>3634151452.2199998</c:v>
                </c:pt>
                <c:pt idx="59">
                  <c:v>3246898391.0300002</c:v>
                </c:pt>
                <c:pt idx="60">
                  <c:v>3559595436.8099999</c:v>
                </c:pt>
                <c:pt idx="61">
                  <c:v>3617886469.6799998</c:v>
                </c:pt>
                <c:pt idx="62">
                  <c:v>3902968760.1199999</c:v>
                </c:pt>
                <c:pt idx="63">
                  <c:v>3642857766.7600002</c:v>
                </c:pt>
                <c:pt idx="64">
                  <c:v>3166555589.2800002</c:v>
                </c:pt>
                <c:pt idx="65">
                  <c:v>3502603402.3000002</c:v>
                </c:pt>
                <c:pt idx="66">
                  <c:v>3250557476.5300002</c:v>
                </c:pt>
                <c:pt idx="67">
                  <c:v>3163688905.0500002</c:v>
                </c:pt>
                <c:pt idx="68">
                  <c:v>3057692822.3699999</c:v>
                </c:pt>
                <c:pt idx="69">
                  <c:v>3077509968.3899999</c:v>
                </c:pt>
                <c:pt idx="70">
                  <c:v>2883502417.21</c:v>
                </c:pt>
                <c:pt idx="71">
                  <c:v>3206791858.25</c:v>
                </c:pt>
                <c:pt idx="72">
                  <c:v>2625896234.1900001</c:v>
                </c:pt>
                <c:pt idx="73">
                  <c:v>2743527390.8000002</c:v>
                </c:pt>
                <c:pt idx="74">
                  <c:v>2261200523.5100002</c:v>
                </c:pt>
                <c:pt idx="75">
                  <c:v>2857188414.7399998</c:v>
                </c:pt>
                <c:pt idx="76">
                  <c:v>2673191533.46</c:v>
                </c:pt>
                <c:pt idx="77">
                  <c:v>2903359914.5300002</c:v>
                </c:pt>
                <c:pt idx="78">
                  <c:v>2815576681.1599998</c:v>
                </c:pt>
                <c:pt idx="79">
                  <c:v>2690264278.5300002</c:v>
                </c:pt>
                <c:pt idx="80">
                  <c:v>2686157373.7600002</c:v>
                </c:pt>
                <c:pt idx="81">
                  <c:v>2967422231.79</c:v>
                </c:pt>
                <c:pt idx="82">
                  <c:v>2827620492.77</c:v>
                </c:pt>
                <c:pt idx="83">
                  <c:v>2919213922.6700001</c:v>
                </c:pt>
                <c:pt idx="84">
                  <c:v>3068497896.9899998</c:v>
                </c:pt>
                <c:pt idx="85">
                  <c:v>3723261699.8499999</c:v>
                </c:pt>
                <c:pt idx="86">
                  <c:v>2652228288.2399998</c:v>
                </c:pt>
                <c:pt idx="87">
                  <c:v>3004408960.1199999</c:v>
                </c:pt>
                <c:pt idx="88">
                  <c:v>2997275827.5100002</c:v>
                </c:pt>
                <c:pt idx="89">
                  <c:v>2865462387.9400001</c:v>
                </c:pt>
                <c:pt idx="90">
                  <c:v>2889309313.2199998</c:v>
                </c:pt>
                <c:pt idx="91">
                  <c:v>2692287745.3899999</c:v>
                </c:pt>
                <c:pt idx="92">
                  <c:v>2585988805.1500001</c:v>
                </c:pt>
                <c:pt idx="93">
                  <c:v>3051857240.0900002</c:v>
                </c:pt>
                <c:pt idx="94">
                  <c:v>3106234964.0900002</c:v>
                </c:pt>
                <c:pt idx="95">
                  <c:v>3046388728.4899998</c:v>
                </c:pt>
                <c:pt idx="96">
                  <c:v>2752999725.1399999</c:v>
                </c:pt>
                <c:pt idx="97">
                  <c:v>2972622190.3600001</c:v>
                </c:pt>
                <c:pt idx="98">
                  <c:v>2653963678.3600001</c:v>
                </c:pt>
                <c:pt idx="99">
                  <c:v>2784498515.0799999</c:v>
                </c:pt>
                <c:pt idx="100">
                  <c:v>2815758621.3800001</c:v>
                </c:pt>
                <c:pt idx="101">
                  <c:v>2961926204.0799999</c:v>
                </c:pt>
                <c:pt idx="102">
                  <c:v>2972014709.2800002</c:v>
                </c:pt>
                <c:pt idx="103">
                  <c:v>3154779276.1199999</c:v>
                </c:pt>
                <c:pt idx="104">
                  <c:v>3284307941.1999998</c:v>
                </c:pt>
                <c:pt idx="105">
                  <c:v>3618406501.54</c:v>
                </c:pt>
                <c:pt idx="106">
                  <c:v>3334398385.1999998</c:v>
                </c:pt>
                <c:pt idx="107">
                  <c:v>3412195726.3899999</c:v>
                </c:pt>
                <c:pt idx="108">
                  <c:v>2513381221.9899998</c:v>
                </c:pt>
                <c:pt idx="109">
                  <c:v>2338398921.4299998</c:v>
                </c:pt>
                <c:pt idx="110">
                  <c:v>2991341769.3600001</c:v>
                </c:pt>
                <c:pt idx="111">
                  <c:v>3031956018.6100001</c:v>
                </c:pt>
                <c:pt idx="112">
                  <c:v>3004199343.1799998</c:v>
                </c:pt>
                <c:pt idx="113">
                  <c:v>2884478584.8000002</c:v>
                </c:pt>
                <c:pt idx="114">
                  <c:v>3006604442.96</c:v>
                </c:pt>
                <c:pt idx="115">
                  <c:v>2898341577.9299998</c:v>
                </c:pt>
                <c:pt idx="116">
                  <c:v>3089766469.8200002</c:v>
                </c:pt>
                <c:pt idx="117">
                  <c:v>2766562372.1100001</c:v>
                </c:pt>
                <c:pt idx="118">
                  <c:v>3316279492.3299999</c:v>
                </c:pt>
                <c:pt idx="119">
                  <c:v>3233767385.6999998</c:v>
                </c:pt>
                <c:pt idx="120">
                  <c:v>2699130200.7600002</c:v>
                </c:pt>
                <c:pt idx="121">
                  <c:v>2747820015.5999999</c:v>
                </c:pt>
                <c:pt idx="122">
                  <c:v>3046145780.1799998</c:v>
                </c:pt>
                <c:pt idx="123">
                  <c:v>2602593463.8800001</c:v>
                </c:pt>
                <c:pt idx="124">
                  <c:v>2746056029.2600002</c:v>
                </c:pt>
                <c:pt idx="125">
                  <c:v>3036672615.1700001</c:v>
                </c:pt>
                <c:pt idx="126">
                  <c:v>3045898367.3400002</c:v>
                </c:pt>
                <c:pt idx="127">
                  <c:v>2876992674.8499999</c:v>
                </c:pt>
                <c:pt idx="128">
                  <c:v>2959692054.98</c:v>
                </c:pt>
                <c:pt idx="129">
                  <c:v>3048603877.6999998</c:v>
                </c:pt>
                <c:pt idx="130">
                  <c:v>2857802904.2600002</c:v>
                </c:pt>
                <c:pt idx="131">
                  <c:v>2878258532.6500001</c:v>
                </c:pt>
                <c:pt idx="132">
                  <c:v>2759553941.3699999</c:v>
                </c:pt>
                <c:pt idx="133">
                  <c:v>2851573299.6999998</c:v>
                </c:pt>
                <c:pt idx="134">
                  <c:v>2781898998.0300002</c:v>
                </c:pt>
                <c:pt idx="135">
                  <c:v>2810683680.3699999</c:v>
                </c:pt>
                <c:pt idx="136">
                  <c:v>2691907063.71</c:v>
                </c:pt>
                <c:pt idx="137">
                  <c:v>3177851865.0100002</c:v>
                </c:pt>
                <c:pt idx="138">
                  <c:v>2892345908.4099998</c:v>
                </c:pt>
                <c:pt idx="139">
                  <c:v>2843686480.0599999</c:v>
                </c:pt>
                <c:pt idx="140">
                  <c:v>3285837476.1599998</c:v>
                </c:pt>
                <c:pt idx="141">
                  <c:v>2773105518.04</c:v>
                </c:pt>
                <c:pt idx="142">
                  <c:v>2759518107.3499999</c:v>
                </c:pt>
                <c:pt idx="143">
                  <c:v>2712447182.5700002</c:v>
                </c:pt>
                <c:pt idx="144">
                  <c:v>2837968977.6399999</c:v>
                </c:pt>
                <c:pt idx="145">
                  <c:v>2760590600.21</c:v>
                </c:pt>
                <c:pt idx="146">
                  <c:v>3055860149.5799999</c:v>
                </c:pt>
                <c:pt idx="147">
                  <c:v>2794345526.5500002</c:v>
                </c:pt>
                <c:pt idx="148">
                  <c:v>3130490265.29</c:v>
                </c:pt>
                <c:pt idx="149">
                  <c:v>3007443736.46</c:v>
                </c:pt>
                <c:pt idx="150">
                  <c:v>3190401748.9299998</c:v>
                </c:pt>
                <c:pt idx="151">
                  <c:v>4240868005.4200001</c:v>
                </c:pt>
                <c:pt idx="152">
                  <c:v>3280852650.98</c:v>
                </c:pt>
                <c:pt idx="153">
                  <c:v>3069734943.1599998</c:v>
                </c:pt>
                <c:pt idx="154">
                  <c:v>3731596872.1399999</c:v>
                </c:pt>
                <c:pt idx="155">
                  <c:v>3222886656.2199998</c:v>
                </c:pt>
                <c:pt idx="156">
                  <c:v>3282644335.8800001</c:v>
                </c:pt>
                <c:pt idx="157">
                  <c:v>3601694655.4200001</c:v>
                </c:pt>
                <c:pt idx="158">
                  <c:v>3825563881.9499998</c:v>
                </c:pt>
                <c:pt idx="159">
                  <c:v>3258175488.0599999</c:v>
                </c:pt>
                <c:pt idx="160">
                  <c:v>3608112429.0599999</c:v>
                </c:pt>
                <c:pt idx="161">
                  <c:v>3833078235.71</c:v>
                </c:pt>
                <c:pt idx="162">
                  <c:v>3727538463.98</c:v>
                </c:pt>
                <c:pt idx="163">
                  <c:v>3356247435.1399999</c:v>
                </c:pt>
                <c:pt idx="164">
                  <c:v>2922535861.0500002</c:v>
                </c:pt>
                <c:pt idx="165">
                  <c:v>3767039686.5999999</c:v>
                </c:pt>
                <c:pt idx="166">
                  <c:v>3967692541.21</c:v>
                </c:pt>
                <c:pt idx="167">
                  <c:v>3161724719.0300002</c:v>
                </c:pt>
                <c:pt idx="168">
                  <c:v>3556738706.6900001</c:v>
                </c:pt>
                <c:pt idx="169">
                  <c:v>3590820750.98</c:v>
                </c:pt>
                <c:pt idx="170">
                  <c:v>3662532462.9000001</c:v>
                </c:pt>
                <c:pt idx="171">
                  <c:v>3630464041.7399998</c:v>
                </c:pt>
                <c:pt idx="172">
                  <c:v>3527995413.9899998</c:v>
                </c:pt>
                <c:pt idx="173">
                  <c:v>2899045553.3600001</c:v>
                </c:pt>
                <c:pt idx="174">
                  <c:v>3559957991.4400001</c:v>
                </c:pt>
                <c:pt idx="175">
                  <c:v>3666415597.3499999</c:v>
                </c:pt>
                <c:pt idx="176">
                  <c:v>3377175676.7199998</c:v>
                </c:pt>
                <c:pt idx="177">
                  <c:v>3835926601.6100001</c:v>
                </c:pt>
                <c:pt idx="178">
                  <c:v>3804267175.73</c:v>
                </c:pt>
                <c:pt idx="179">
                  <c:v>3913635307.1799998</c:v>
                </c:pt>
                <c:pt idx="180">
                  <c:v>3597158502.8400002</c:v>
                </c:pt>
                <c:pt idx="181">
                  <c:v>3977968832.8200002</c:v>
                </c:pt>
                <c:pt idx="182">
                  <c:v>3570245115.6599998</c:v>
                </c:pt>
                <c:pt idx="183">
                  <c:v>3568473140.6999998</c:v>
                </c:pt>
                <c:pt idx="184">
                  <c:v>3623620856.4400001</c:v>
                </c:pt>
                <c:pt idx="185">
                  <c:v>3507178007.2199998</c:v>
                </c:pt>
                <c:pt idx="186">
                  <c:v>3780673938.9899998</c:v>
                </c:pt>
                <c:pt idx="187">
                  <c:v>3607892792</c:v>
                </c:pt>
                <c:pt idx="188">
                  <c:v>3618363383.3800001</c:v>
                </c:pt>
                <c:pt idx="189">
                  <c:v>3677698508</c:v>
                </c:pt>
                <c:pt idx="190">
                  <c:v>3728473019.7199998</c:v>
                </c:pt>
                <c:pt idx="191">
                  <c:v>3593520233.1700001</c:v>
                </c:pt>
                <c:pt idx="192">
                  <c:v>3746800536.73</c:v>
                </c:pt>
                <c:pt idx="193">
                  <c:v>3790373046.5999999</c:v>
                </c:pt>
                <c:pt idx="194">
                  <c:v>3618552125.9400001</c:v>
                </c:pt>
                <c:pt idx="195">
                  <c:v>3536491123.3299999</c:v>
                </c:pt>
                <c:pt idx="196">
                  <c:v>3571131918.3499999</c:v>
                </c:pt>
                <c:pt idx="197">
                  <c:v>3819479704</c:v>
                </c:pt>
                <c:pt idx="198">
                  <c:v>3622266335.8699999</c:v>
                </c:pt>
                <c:pt idx="199">
                  <c:v>3517473746.27</c:v>
                </c:pt>
                <c:pt idx="200">
                  <c:v>3936916428.2199998</c:v>
                </c:pt>
                <c:pt idx="201">
                  <c:v>3540022630.98</c:v>
                </c:pt>
                <c:pt idx="202">
                  <c:v>3319838597.6199999</c:v>
                </c:pt>
                <c:pt idx="203">
                  <c:v>3717233368.79</c:v>
                </c:pt>
                <c:pt idx="204">
                  <c:v>3633021172.1199999</c:v>
                </c:pt>
                <c:pt idx="205">
                  <c:v>3600338756.4099998</c:v>
                </c:pt>
                <c:pt idx="206">
                  <c:v>3834605837.3299999</c:v>
                </c:pt>
                <c:pt idx="207">
                  <c:v>3258217415.8400002</c:v>
                </c:pt>
                <c:pt idx="208">
                  <c:v>3403009023.0799999</c:v>
                </c:pt>
                <c:pt idx="209">
                  <c:v>3637829337.6700001</c:v>
                </c:pt>
                <c:pt idx="210">
                  <c:v>4241780207.1700001</c:v>
                </c:pt>
                <c:pt idx="211">
                  <c:v>3356486327.4499998</c:v>
                </c:pt>
                <c:pt idx="212">
                  <c:v>3553147663.9400001</c:v>
                </c:pt>
                <c:pt idx="213">
                  <c:v>3529772291.5100002</c:v>
                </c:pt>
                <c:pt idx="214">
                  <c:v>3492420204.23</c:v>
                </c:pt>
                <c:pt idx="215">
                  <c:v>3294547428.5999999</c:v>
                </c:pt>
                <c:pt idx="216">
                  <c:v>3259562387.1900001</c:v>
                </c:pt>
                <c:pt idx="217">
                  <c:v>3498360352.8800001</c:v>
                </c:pt>
                <c:pt idx="218">
                  <c:v>3082486353.6700001</c:v>
                </c:pt>
                <c:pt idx="219">
                  <c:v>3599569154.0799999</c:v>
                </c:pt>
                <c:pt idx="220">
                  <c:v>3424255347.29</c:v>
                </c:pt>
                <c:pt idx="221">
                  <c:v>3615226475.5799999</c:v>
                </c:pt>
                <c:pt idx="222">
                  <c:v>3724838105.9699998</c:v>
                </c:pt>
                <c:pt idx="223">
                  <c:v>3718598596.0300002</c:v>
                </c:pt>
                <c:pt idx="224">
                  <c:v>4263788256.4200001</c:v>
                </c:pt>
                <c:pt idx="225">
                  <c:v>3699323745.4699998</c:v>
                </c:pt>
                <c:pt idx="226">
                  <c:v>4142270338.4400001</c:v>
                </c:pt>
                <c:pt idx="227">
                  <c:v>3891352379.3299999</c:v>
                </c:pt>
                <c:pt idx="228">
                  <c:v>3686488425.73</c:v>
                </c:pt>
                <c:pt idx="229">
                  <c:v>4022958757.2600002</c:v>
                </c:pt>
                <c:pt idx="230">
                  <c:v>3809395402.48</c:v>
                </c:pt>
                <c:pt idx="231">
                  <c:v>3174168942.9200001</c:v>
                </c:pt>
                <c:pt idx="232">
                  <c:v>3414189809.5900002</c:v>
                </c:pt>
                <c:pt idx="233">
                  <c:v>4083464076.8899999</c:v>
                </c:pt>
                <c:pt idx="234">
                  <c:v>3794722875.1199999</c:v>
                </c:pt>
                <c:pt idx="235">
                  <c:v>3704654158.6799998</c:v>
                </c:pt>
                <c:pt idx="236">
                  <c:v>3671258679.2399998</c:v>
                </c:pt>
                <c:pt idx="237">
                  <c:v>3747544845.1399999</c:v>
                </c:pt>
                <c:pt idx="238">
                  <c:v>4186966087.6500001</c:v>
                </c:pt>
                <c:pt idx="239">
                  <c:v>4233064282.5599999</c:v>
                </c:pt>
                <c:pt idx="240">
                  <c:v>4381447060.9799995</c:v>
                </c:pt>
                <c:pt idx="241">
                  <c:v>4315713633.3500004</c:v>
                </c:pt>
                <c:pt idx="242">
                  <c:v>4094568350.6900001</c:v>
                </c:pt>
                <c:pt idx="243">
                  <c:v>3920931092.0100002</c:v>
                </c:pt>
                <c:pt idx="244">
                  <c:v>4166235871.0500002</c:v>
                </c:pt>
                <c:pt idx="245">
                  <c:v>4049182047.8800001</c:v>
                </c:pt>
                <c:pt idx="246">
                  <c:v>4065063577.1999998</c:v>
                </c:pt>
                <c:pt idx="247">
                  <c:v>3965289111.8499999</c:v>
                </c:pt>
                <c:pt idx="248">
                  <c:v>3848274397.98</c:v>
                </c:pt>
                <c:pt idx="249">
                  <c:v>3963369709.0700002</c:v>
                </c:pt>
                <c:pt idx="250">
                  <c:v>3829690889.8299999</c:v>
                </c:pt>
                <c:pt idx="251">
                  <c:v>3538392604.98</c:v>
                </c:pt>
                <c:pt idx="252">
                  <c:v>3919135549.1300001</c:v>
                </c:pt>
                <c:pt idx="253">
                  <c:v>4136772267.1799998</c:v>
                </c:pt>
                <c:pt idx="254">
                  <c:v>4366921155.6999998</c:v>
                </c:pt>
                <c:pt idx="255">
                  <c:v>4159856253.9699998</c:v>
                </c:pt>
                <c:pt idx="256">
                  <c:v>3853829989.2800002</c:v>
                </c:pt>
                <c:pt idx="257">
                  <c:v>4367816242.1899996</c:v>
                </c:pt>
                <c:pt idx="258">
                  <c:v>4048524893.4899998</c:v>
                </c:pt>
                <c:pt idx="259">
                  <c:v>3819061218.3000002</c:v>
                </c:pt>
                <c:pt idx="260">
                  <c:v>4566840551.6300001</c:v>
                </c:pt>
                <c:pt idx="261">
                  <c:v>4422970879.1899996</c:v>
                </c:pt>
                <c:pt idx="262">
                  <c:v>4305436125.46</c:v>
                </c:pt>
                <c:pt idx="263">
                  <c:v>4308476768.3599997</c:v>
                </c:pt>
                <c:pt idx="264">
                  <c:v>4350002510.2700005</c:v>
                </c:pt>
                <c:pt idx="265">
                  <c:v>4591214856.6499996</c:v>
                </c:pt>
                <c:pt idx="266">
                  <c:v>4422499101.1899996</c:v>
                </c:pt>
                <c:pt idx="267">
                  <c:v>4048802915.02</c:v>
                </c:pt>
                <c:pt idx="268">
                  <c:v>4119789093.3400002</c:v>
                </c:pt>
                <c:pt idx="269">
                  <c:v>3810291214.0700002</c:v>
                </c:pt>
                <c:pt idx="270">
                  <c:v>4015306343.27</c:v>
                </c:pt>
                <c:pt idx="271">
                  <c:v>3689477870.0100002</c:v>
                </c:pt>
                <c:pt idx="272">
                  <c:v>3670579536.6300001</c:v>
                </c:pt>
                <c:pt idx="273">
                  <c:v>4009574315.8499999</c:v>
                </c:pt>
                <c:pt idx="274">
                  <c:v>3715143538.8499999</c:v>
                </c:pt>
                <c:pt idx="275">
                  <c:v>3483039501.8699999</c:v>
                </c:pt>
                <c:pt idx="276">
                  <c:v>3900107010.5700002</c:v>
                </c:pt>
                <c:pt idx="277">
                  <c:v>4142931284.8899999</c:v>
                </c:pt>
                <c:pt idx="278">
                  <c:v>4093245913.1500001</c:v>
                </c:pt>
                <c:pt idx="279">
                  <c:v>3939688089.04</c:v>
                </c:pt>
                <c:pt idx="280">
                  <c:v>3957021589.1700001</c:v>
                </c:pt>
                <c:pt idx="281">
                  <c:v>3861298801.25</c:v>
                </c:pt>
                <c:pt idx="282">
                  <c:v>4169865594.1199999</c:v>
                </c:pt>
                <c:pt idx="283">
                  <c:v>3958579550.1100001</c:v>
                </c:pt>
                <c:pt idx="284">
                  <c:v>4157988837.75</c:v>
                </c:pt>
                <c:pt idx="285">
                  <c:v>3945590580.9699998</c:v>
                </c:pt>
                <c:pt idx="286">
                  <c:v>4029982440.79</c:v>
                </c:pt>
                <c:pt idx="287">
                  <c:v>3853415720.8000002</c:v>
                </c:pt>
                <c:pt idx="288">
                  <c:v>3862058341.52</c:v>
                </c:pt>
                <c:pt idx="289">
                  <c:v>3546119357.8899999</c:v>
                </c:pt>
                <c:pt idx="290">
                  <c:v>3653238380.9499998</c:v>
                </c:pt>
                <c:pt idx="291">
                  <c:v>3821167291.3400002</c:v>
                </c:pt>
                <c:pt idx="292">
                  <c:v>3475416801.02</c:v>
                </c:pt>
                <c:pt idx="293">
                  <c:v>3584939589.5999999</c:v>
                </c:pt>
                <c:pt idx="294">
                  <c:v>3803372255.2199998</c:v>
                </c:pt>
                <c:pt idx="295">
                  <c:v>3740486568.6199999</c:v>
                </c:pt>
                <c:pt idx="296">
                  <c:v>3493242732.1999998</c:v>
                </c:pt>
                <c:pt idx="297">
                  <c:v>3576158514.6199999</c:v>
                </c:pt>
                <c:pt idx="298">
                  <c:v>3716403915.4400001</c:v>
                </c:pt>
                <c:pt idx="299">
                  <c:v>4146836407.5300002</c:v>
                </c:pt>
                <c:pt idx="300">
                  <c:v>4037829125.5599999</c:v>
                </c:pt>
                <c:pt idx="301">
                  <c:v>3991365632.96</c:v>
                </c:pt>
                <c:pt idx="302">
                  <c:v>3852691514.1100001</c:v>
                </c:pt>
                <c:pt idx="303">
                  <c:v>4105061253.6399999</c:v>
                </c:pt>
                <c:pt idx="304">
                  <c:v>3806788050.2399998</c:v>
                </c:pt>
                <c:pt idx="305">
                  <c:v>3977213729.3299999</c:v>
                </c:pt>
                <c:pt idx="306">
                  <c:v>3469928210.8899999</c:v>
                </c:pt>
                <c:pt idx="307">
                  <c:v>3067334648.3800001</c:v>
                </c:pt>
                <c:pt idx="308">
                  <c:v>3466620431.0799999</c:v>
                </c:pt>
                <c:pt idx="309">
                  <c:v>3217109045.8200002</c:v>
                </c:pt>
                <c:pt idx="310">
                  <c:v>3579076447.6799998</c:v>
                </c:pt>
                <c:pt idx="311">
                  <c:v>3290729466.7600002</c:v>
                </c:pt>
                <c:pt idx="312">
                  <c:v>3617911718.8400002</c:v>
                </c:pt>
                <c:pt idx="313">
                  <c:v>3778170161.6100001</c:v>
                </c:pt>
                <c:pt idx="314">
                  <c:v>3444215676.4499998</c:v>
                </c:pt>
                <c:pt idx="315">
                  <c:v>3826897047.46</c:v>
                </c:pt>
                <c:pt idx="316">
                  <c:v>3583769865.6999998</c:v>
                </c:pt>
                <c:pt idx="317">
                  <c:v>3496974554.7600002</c:v>
                </c:pt>
                <c:pt idx="318">
                  <c:v>3372047527.1100001</c:v>
                </c:pt>
                <c:pt idx="319">
                  <c:v>3686380172.73</c:v>
                </c:pt>
                <c:pt idx="320">
                  <c:v>3532454899.1799998</c:v>
                </c:pt>
                <c:pt idx="321">
                  <c:v>3811858870.8200002</c:v>
                </c:pt>
                <c:pt idx="322">
                  <c:v>3936741840.8499999</c:v>
                </c:pt>
                <c:pt idx="323">
                  <c:v>3275883319.1900001</c:v>
                </c:pt>
                <c:pt idx="324">
                  <c:v>3619921973.23</c:v>
                </c:pt>
                <c:pt idx="325">
                  <c:v>3791877030.3899999</c:v>
                </c:pt>
                <c:pt idx="326">
                  <c:v>3344063851.0700002</c:v>
                </c:pt>
                <c:pt idx="327">
                  <c:v>3333945526.9499998</c:v>
                </c:pt>
                <c:pt idx="328">
                  <c:v>3525294575.1100001</c:v>
                </c:pt>
                <c:pt idx="329">
                  <c:v>3588443562.2399998</c:v>
                </c:pt>
                <c:pt idx="330">
                  <c:v>3885412978.9099998</c:v>
                </c:pt>
                <c:pt idx="331">
                  <c:v>3496962640.6500001</c:v>
                </c:pt>
                <c:pt idx="332">
                  <c:v>3015394656.0799999</c:v>
                </c:pt>
                <c:pt idx="333">
                  <c:v>2633868291.0900002</c:v>
                </c:pt>
                <c:pt idx="334">
                  <c:v>3207914114.4000001</c:v>
                </c:pt>
                <c:pt idx="335">
                  <c:v>3025199244.5999999</c:v>
                </c:pt>
                <c:pt idx="336">
                  <c:v>3200625155.2800002</c:v>
                </c:pt>
                <c:pt idx="337">
                  <c:v>3235213407.6300001</c:v>
                </c:pt>
                <c:pt idx="338">
                  <c:v>2861134072.5300002</c:v>
                </c:pt>
                <c:pt idx="339">
                  <c:v>3053786552.2800002</c:v>
                </c:pt>
                <c:pt idx="340">
                  <c:v>3150286954.25</c:v>
                </c:pt>
                <c:pt idx="341">
                  <c:v>3124979990.6399999</c:v>
                </c:pt>
                <c:pt idx="342">
                  <c:v>2932242692.0300002</c:v>
                </c:pt>
                <c:pt idx="343">
                  <c:v>3275428849.7399998</c:v>
                </c:pt>
                <c:pt idx="344">
                  <c:v>3365813874.0999999</c:v>
                </c:pt>
                <c:pt idx="345">
                  <c:v>2702926286.1500001</c:v>
                </c:pt>
                <c:pt idx="346">
                  <c:v>3302486494.02</c:v>
                </c:pt>
                <c:pt idx="347">
                  <c:v>3142066477.2399998</c:v>
                </c:pt>
                <c:pt idx="348">
                  <c:v>3145012195.6900001</c:v>
                </c:pt>
                <c:pt idx="349">
                  <c:v>3370582865.9699998</c:v>
                </c:pt>
                <c:pt idx="350">
                  <c:v>3467929835.73</c:v>
                </c:pt>
                <c:pt idx="351">
                  <c:v>3174875525.02</c:v>
                </c:pt>
                <c:pt idx="352">
                  <c:v>3159292465.23</c:v>
                </c:pt>
                <c:pt idx="353">
                  <c:v>3465018234.7199998</c:v>
                </c:pt>
                <c:pt idx="354">
                  <c:v>3338482927.4499998</c:v>
                </c:pt>
                <c:pt idx="355">
                  <c:v>3434531472.3400002</c:v>
                </c:pt>
                <c:pt idx="356">
                  <c:v>3245654871.6700001</c:v>
                </c:pt>
                <c:pt idx="357">
                  <c:v>3423237886.4099998</c:v>
                </c:pt>
                <c:pt idx="358">
                  <c:v>3466504708.25</c:v>
                </c:pt>
                <c:pt idx="359">
                  <c:v>3474895137.3000002</c:v>
                </c:pt>
                <c:pt idx="360">
                  <c:v>2826820003.5</c:v>
                </c:pt>
                <c:pt idx="361">
                  <c:v>3153590161.1500001</c:v>
                </c:pt>
                <c:pt idx="362">
                  <c:v>3281535572.8000002</c:v>
                </c:pt>
                <c:pt idx="363">
                  <c:v>3137470631.1999998</c:v>
                </c:pt>
                <c:pt idx="364">
                  <c:v>3074905978.5599999</c:v>
                </c:pt>
                <c:pt idx="365">
                  <c:v>2940405819.3499999</c:v>
                </c:pt>
                <c:pt idx="366">
                  <c:v>2886129621.6199999</c:v>
                </c:pt>
                <c:pt idx="367">
                  <c:v>3175255337.9200001</c:v>
                </c:pt>
                <c:pt idx="368">
                  <c:v>3011389103.0999999</c:v>
                </c:pt>
                <c:pt idx="369">
                  <c:v>2935400267.0500002</c:v>
                </c:pt>
                <c:pt idx="370">
                  <c:v>3497099538.54</c:v>
                </c:pt>
                <c:pt idx="371">
                  <c:v>3541591127.3299999</c:v>
                </c:pt>
                <c:pt idx="372">
                  <c:v>3159028243.98</c:v>
                </c:pt>
                <c:pt idx="373">
                  <c:v>2727005372.8099999</c:v>
                </c:pt>
                <c:pt idx="374">
                  <c:v>3253334096</c:v>
                </c:pt>
                <c:pt idx="375">
                  <c:v>3235868017.3699999</c:v>
                </c:pt>
                <c:pt idx="376">
                  <c:v>3053570161.8299999</c:v>
                </c:pt>
                <c:pt idx="377">
                  <c:v>3356787978.02</c:v>
                </c:pt>
                <c:pt idx="378">
                  <c:v>3180838380.02</c:v>
                </c:pt>
                <c:pt idx="379">
                  <c:v>3219611275.3400002</c:v>
                </c:pt>
                <c:pt idx="380">
                  <c:v>3198961434.29</c:v>
                </c:pt>
                <c:pt idx="381">
                  <c:v>3514467889.0300002</c:v>
                </c:pt>
                <c:pt idx="382">
                  <c:v>3190503647.1999998</c:v>
                </c:pt>
                <c:pt idx="383">
                  <c:v>3043432690.8299999</c:v>
                </c:pt>
                <c:pt idx="384">
                  <c:v>3112681452.2600002</c:v>
                </c:pt>
                <c:pt idx="385">
                  <c:v>3484202131.1500001</c:v>
                </c:pt>
                <c:pt idx="386">
                  <c:v>3344150906.9000001</c:v>
                </c:pt>
                <c:pt idx="387">
                  <c:v>3820959365.2199998</c:v>
                </c:pt>
                <c:pt idx="388">
                  <c:v>3561290272.3600001</c:v>
                </c:pt>
                <c:pt idx="389">
                  <c:v>3380173591.96</c:v>
                </c:pt>
                <c:pt idx="390">
                  <c:v>3142368710.77</c:v>
                </c:pt>
                <c:pt idx="391">
                  <c:v>3428572012.5799999</c:v>
                </c:pt>
                <c:pt idx="392">
                  <c:v>3414154487.3099999</c:v>
                </c:pt>
                <c:pt idx="393">
                  <c:v>3410095500.54</c:v>
                </c:pt>
                <c:pt idx="394">
                  <c:v>3473465189.8499999</c:v>
                </c:pt>
                <c:pt idx="395">
                  <c:v>3237721847.1399999</c:v>
                </c:pt>
                <c:pt idx="396">
                  <c:v>2917700384.1700001</c:v>
                </c:pt>
                <c:pt idx="397">
                  <c:v>3295806593.75</c:v>
                </c:pt>
                <c:pt idx="398">
                  <c:v>3125523152.1399999</c:v>
                </c:pt>
                <c:pt idx="399">
                  <c:v>2745336515.5100002</c:v>
                </c:pt>
                <c:pt idx="400">
                  <c:v>2681243150.4099998</c:v>
                </c:pt>
                <c:pt idx="401">
                  <c:v>2818066911.23</c:v>
                </c:pt>
                <c:pt idx="402">
                  <c:v>2846852374.6199999</c:v>
                </c:pt>
                <c:pt idx="403">
                  <c:v>2874725692.9400001</c:v>
                </c:pt>
                <c:pt idx="404">
                  <c:v>3221144362.0500002</c:v>
                </c:pt>
                <c:pt idx="405">
                  <c:v>3004147672.8499999</c:v>
                </c:pt>
                <c:pt idx="406">
                  <c:v>2926149238.3600001</c:v>
                </c:pt>
                <c:pt idx="407">
                  <c:v>3096482735.5599999</c:v>
                </c:pt>
                <c:pt idx="408">
                  <c:v>2674315034.8099999</c:v>
                </c:pt>
                <c:pt idx="409">
                  <c:v>3496261231.21</c:v>
                </c:pt>
                <c:pt idx="410">
                  <c:v>3406926864.0500002</c:v>
                </c:pt>
                <c:pt idx="411">
                  <c:v>2404035853.2399998</c:v>
                </c:pt>
                <c:pt idx="412">
                  <c:v>3152235946.5799999</c:v>
                </c:pt>
                <c:pt idx="413">
                  <c:v>3556281141.4400001</c:v>
                </c:pt>
                <c:pt idx="414">
                  <c:v>3268654153.7199998</c:v>
                </c:pt>
                <c:pt idx="415">
                  <c:v>3345311189.7600002</c:v>
                </c:pt>
                <c:pt idx="416">
                  <c:v>3058624387.0500002</c:v>
                </c:pt>
                <c:pt idx="417">
                  <c:v>3105045190.3899999</c:v>
                </c:pt>
                <c:pt idx="418">
                  <c:v>3058005903.3099999</c:v>
                </c:pt>
                <c:pt idx="419">
                  <c:v>3058021311.8600001</c:v>
                </c:pt>
                <c:pt idx="420">
                  <c:v>2821366348.3099999</c:v>
                </c:pt>
                <c:pt idx="421">
                  <c:v>2913783725.9499998</c:v>
                </c:pt>
                <c:pt idx="422">
                  <c:v>2982317687.9699998</c:v>
                </c:pt>
                <c:pt idx="423">
                  <c:v>2807889928.5799999</c:v>
                </c:pt>
                <c:pt idx="424">
                  <c:v>2800195872.8200002</c:v>
                </c:pt>
                <c:pt idx="425">
                  <c:v>2846254403.5900002</c:v>
                </c:pt>
                <c:pt idx="426">
                  <c:v>2704208522.5700002</c:v>
                </c:pt>
                <c:pt idx="427">
                  <c:v>2921871816.0700002</c:v>
                </c:pt>
                <c:pt idx="428">
                  <c:v>2981888590.9899998</c:v>
                </c:pt>
                <c:pt idx="429">
                  <c:v>2727685189.1599998</c:v>
                </c:pt>
                <c:pt idx="430">
                  <c:v>3105989262.4899998</c:v>
                </c:pt>
                <c:pt idx="431">
                  <c:v>2880775983.54</c:v>
                </c:pt>
                <c:pt idx="432">
                  <c:v>2860668964.79</c:v>
                </c:pt>
                <c:pt idx="433">
                  <c:v>2691440574.9699998</c:v>
                </c:pt>
                <c:pt idx="434">
                  <c:v>2777438378.3499999</c:v>
                </c:pt>
                <c:pt idx="435">
                  <c:v>2946546784.3899999</c:v>
                </c:pt>
                <c:pt idx="436">
                  <c:v>2730233593.8099999</c:v>
                </c:pt>
                <c:pt idx="437">
                  <c:v>2519516805.48</c:v>
                </c:pt>
                <c:pt idx="438">
                  <c:v>3059542443.0999999</c:v>
                </c:pt>
                <c:pt idx="439">
                  <c:v>2445118865.0500002</c:v>
                </c:pt>
                <c:pt idx="440">
                  <c:v>3417038007.77</c:v>
                </c:pt>
                <c:pt idx="441">
                  <c:v>3064791624.4099998</c:v>
                </c:pt>
                <c:pt idx="442">
                  <c:v>2675958861.5700002</c:v>
                </c:pt>
                <c:pt idx="443">
                  <c:v>2600124316.3400002</c:v>
                </c:pt>
                <c:pt idx="444">
                  <c:v>3065869593.23</c:v>
                </c:pt>
                <c:pt idx="445">
                  <c:v>3134679297.3299999</c:v>
                </c:pt>
                <c:pt idx="446">
                  <c:v>2719423462.6300001</c:v>
                </c:pt>
                <c:pt idx="447">
                  <c:v>3616092772.6900001</c:v>
                </c:pt>
                <c:pt idx="448">
                  <c:v>2761924931.1900001</c:v>
                </c:pt>
                <c:pt idx="449">
                  <c:v>3304014175.5799999</c:v>
                </c:pt>
                <c:pt idx="450">
                  <c:v>3682113503.1799998</c:v>
                </c:pt>
                <c:pt idx="451">
                  <c:v>3569716095.1100001</c:v>
                </c:pt>
                <c:pt idx="452">
                  <c:v>3560261621.3400002</c:v>
                </c:pt>
                <c:pt idx="453">
                  <c:v>3433203289.1500001</c:v>
                </c:pt>
                <c:pt idx="454">
                  <c:v>3070436796.5</c:v>
                </c:pt>
                <c:pt idx="455">
                  <c:v>3657537515.2600002</c:v>
                </c:pt>
                <c:pt idx="456">
                  <c:v>3396811063.54</c:v>
                </c:pt>
                <c:pt idx="457">
                  <c:v>3387522059.54</c:v>
                </c:pt>
                <c:pt idx="458">
                  <c:v>3275395792.3400002</c:v>
                </c:pt>
                <c:pt idx="459">
                  <c:v>3845801581.4400001</c:v>
                </c:pt>
                <c:pt idx="460">
                  <c:v>3480556884.6700001</c:v>
                </c:pt>
                <c:pt idx="461">
                  <c:v>3232277786.5999999</c:v>
                </c:pt>
                <c:pt idx="462">
                  <c:v>3173147518.8800001</c:v>
                </c:pt>
                <c:pt idx="463">
                  <c:v>3486695333.46</c:v>
                </c:pt>
                <c:pt idx="464">
                  <c:v>4025148787.1500001</c:v>
                </c:pt>
                <c:pt idx="465">
                  <c:v>3327236206.2199998</c:v>
                </c:pt>
                <c:pt idx="466">
                  <c:v>3404130152.5599999</c:v>
                </c:pt>
                <c:pt idx="467">
                  <c:v>3477384602.3699999</c:v>
                </c:pt>
                <c:pt idx="468">
                  <c:v>3441607520.21</c:v>
                </c:pt>
                <c:pt idx="469">
                  <c:v>4014151100.3000002</c:v>
                </c:pt>
                <c:pt idx="470">
                  <c:v>4005156650.4400001</c:v>
                </c:pt>
                <c:pt idx="471">
                  <c:v>3455423785.21</c:v>
                </c:pt>
                <c:pt idx="472">
                  <c:v>3337082091.23</c:v>
                </c:pt>
                <c:pt idx="473">
                  <c:v>3283962801.0700002</c:v>
                </c:pt>
                <c:pt idx="474">
                  <c:v>4029440498.9400001</c:v>
                </c:pt>
                <c:pt idx="475">
                  <c:v>3455287661.75</c:v>
                </c:pt>
                <c:pt idx="476">
                  <c:v>3626790968.4099998</c:v>
                </c:pt>
                <c:pt idx="477">
                  <c:v>2998664979.3800001</c:v>
                </c:pt>
                <c:pt idx="478">
                  <c:v>3994892195.3000002</c:v>
                </c:pt>
                <c:pt idx="479">
                  <c:v>3899528772.8299999</c:v>
                </c:pt>
                <c:pt idx="480">
                  <c:v>3956793618.8600001</c:v>
                </c:pt>
                <c:pt idx="481">
                  <c:v>4136472204.73</c:v>
                </c:pt>
                <c:pt idx="482">
                  <c:v>3820807666.7399998</c:v>
                </c:pt>
                <c:pt idx="483">
                  <c:v>3973552354.6100001</c:v>
                </c:pt>
                <c:pt idx="484">
                  <c:v>3984463808.1799998</c:v>
                </c:pt>
                <c:pt idx="485">
                  <c:v>3851101668.5900002</c:v>
                </c:pt>
                <c:pt idx="486">
                  <c:v>3773956924.2399998</c:v>
                </c:pt>
                <c:pt idx="487">
                  <c:v>3340199868.1399999</c:v>
                </c:pt>
                <c:pt idx="488">
                  <c:v>3850974982.6100001</c:v>
                </c:pt>
                <c:pt idx="489">
                  <c:v>4126854144.7600002</c:v>
                </c:pt>
                <c:pt idx="490">
                  <c:v>4074043798.54</c:v>
                </c:pt>
                <c:pt idx="491">
                  <c:v>3869787239.8000002</c:v>
                </c:pt>
                <c:pt idx="492">
                  <c:v>3845038502.7800002</c:v>
                </c:pt>
                <c:pt idx="493">
                  <c:v>4134780066.1700001</c:v>
                </c:pt>
                <c:pt idx="494">
                  <c:v>4087975136.4000001</c:v>
                </c:pt>
                <c:pt idx="495">
                  <c:v>4011336539.75</c:v>
                </c:pt>
                <c:pt idx="496">
                  <c:v>3957080629.2399998</c:v>
                </c:pt>
                <c:pt idx="497">
                  <c:v>4038226321.27</c:v>
                </c:pt>
                <c:pt idx="498">
                  <c:v>3474293985.8899999</c:v>
                </c:pt>
                <c:pt idx="499">
                  <c:v>4273500808.9299998</c:v>
                </c:pt>
                <c:pt idx="500">
                  <c:v>4206496159.3400002</c:v>
                </c:pt>
                <c:pt idx="501">
                  <c:v>2649938184.48</c:v>
                </c:pt>
                <c:pt idx="502">
                  <c:v>2653683700.6999998</c:v>
                </c:pt>
                <c:pt idx="503">
                  <c:v>3378894195.4400001</c:v>
                </c:pt>
                <c:pt idx="504">
                  <c:v>3959020076.8699999</c:v>
                </c:pt>
                <c:pt idx="505">
                  <c:v>3992412969.5799999</c:v>
                </c:pt>
                <c:pt idx="506">
                  <c:v>4033776000.8099999</c:v>
                </c:pt>
                <c:pt idx="507">
                  <c:v>4224227548.4400001</c:v>
                </c:pt>
                <c:pt idx="508">
                  <c:v>3069479357.2600002</c:v>
                </c:pt>
                <c:pt idx="509">
                  <c:v>3816224810.1700001</c:v>
                </c:pt>
                <c:pt idx="510">
                  <c:v>3652832202</c:v>
                </c:pt>
                <c:pt idx="511">
                  <c:v>4421473178.2200003</c:v>
                </c:pt>
                <c:pt idx="512">
                  <c:v>4215502772.1799998</c:v>
                </c:pt>
                <c:pt idx="513">
                  <c:v>3911944444.52</c:v>
                </c:pt>
                <c:pt idx="514">
                  <c:v>4246339446.8000002</c:v>
                </c:pt>
                <c:pt idx="515">
                  <c:v>3839878296.25</c:v>
                </c:pt>
                <c:pt idx="516">
                  <c:v>4162197654.2399998</c:v>
                </c:pt>
                <c:pt idx="517">
                  <c:v>3666459221.3200002</c:v>
                </c:pt>
                <c:pt idx="518">
                  <c:v>3804184276.0599999</c:v>
                </c:pt>
                <c:pt idx="519">
                  <c:v>3859754425.3499999</c:v>
                </c:pt>
                <c:pt idx="520">
                  <c:v>3953217817.9099998</c:v>
                </c:pt>
                <c:pt idx="521">
                  <c:v>4046381204.7800002</c:v>
                </c:pt>
                <c:pt idx="522">
                  <c:v>3962516562.5999999</c:v>
                </c:pt>
                <c:pt idx="523">
                  <c:v>4014887705.1999998</c:v>
                </c:pt>
                <c:pt idx="524">
                  <c:v>3904024537.1700001</c:v>
                </c:pt>
                <c:pt idx="525">
                  <c:v>4024452622.5999999</c:v>
                </c:pt>
                <c:pt idx="526">
                  <c:v>4226481533.6900001</c:v>
                </c:pt>
                <c:pt idx="527">
                  <c:v>3759241878.5300002</c:v>
                </c:pt>
                <c:pt idx="528">
                  <c:v>3757064802.98</c:v>
                </c:pt>
                <c:pt idx="529">
                  <c:v>3705986487.8200002</c:v>
                </c:pt>
                <c:pt idx="530">
                  <c:v>3642546838.4699998</c:v>
                </c:pt>
                <c:pt idx="531">
                  <c:v>3874552459.1799998</c:v>
                </c:pt>
                <c:pt idx="532">
                  <c:v>4086355893.8099999</c:v>
                </c:pt>
                <c:pt idx="533">
                  <c:v>3652963413.6300001</c:v>
                </c:pt>
                <c:pt idx="534">
                  <c:v>3889893382.9400001</c:v>
                </c:pt>
                <c:pt idx="535">
                  <c:v>4176139558.3899999</c:v>
                </c:pt>
                <c:pt idx="536">
                  <c:v>4031299940.3800001</c:v>
                </c:pt>
                <c:pt idx="537">
                  <c:v>4182527147.4899998</c:v>
                </c:pt>
                <c:pt idx="538">
                  <c:v>4674366931.8199997</c:v>
                </c:pt>
                <c:pt idx="539">
                  <c:v>4163179476.1900001</c:v>
                </c:pt>
                <c:pt idx="540">
                  <c:v>3723908625.5799999</c:v>
                </c:pt>
                <c:pt idx="541">
                  <c:v>3798568192.8000002</c:v>
                </c:pt>
                <c:pt idx="542">
                  <c:v>3528372423.0599999</c:v>
                </c:pt>
                <c:pt idx="543">
                  <c:v>3479467179.0700002</c:v>
                </c:pt>
                <c:pt idx="544">
                  <c:v>3378058953.8200002</c:v>
                </c:pt>
                <c:pt idx="545">
                  <c:v>3576297004.3600001</c:v>
                </c:pt>
                <c:pt idx="546">
                  <c:v>3317854922.9699998</c:v>
                </c:pt>
                <c:pt idx="547">
                  <c:v>3545727796.5</c:v>
                </c:pt>
                <c:pt idx="548">
                  <c:v>3570279256.2800002</c:v>
                </c:pt>
                <c:pt idx="549">
                  <c:v>3308728229.23</c:v>
                </c:pt>
                <c:pt idx="550">
                  <c:v>3433685748.1500001</c:v>
                </c:pt>
                <c:pt idx="551">
                  <c:v>3227128399.0999999</c:v>
                </c:pt>
                <c:pt idx="552">
                  <c:v>3274755078.8899999</c:v>
                </c:pt>
                <c:pt idx="553">
                  <c:v>3415789416.8200002</c:v>
                </c:pt>
                <c:pt idx="554">
                  <c:v>3226999097.04</c:v>
                </c:pt>
                <c:pt idx="555">
                  <c:v>3067118932.6500001</c:v>
                </c:pt>
                <c:pt idx="556">
                  <c:v>3189163930.9499998</c:v>
                </c:pt>
                <c:pt idx="557">
                  <c:v>3098288372.3600001</c:v>
                </c:pt>
                <c:pt idx="558">
                  <c:v>3012893722.3800001</c:v>
                </c:pt>
                <c:pt idx="559">
                  <c:v>2986409908.96</c:v>
                </c:pt>
                <c:pt idx="560">
                  <c:v>3260736667.1999998</c:v>
                </c:pt>
                <c:pt idx="561">
                  <c:v>3410288073.9899998</c:v>
                </c:pt>
                <c:pt idx="562">
                  <c:v>3413375676.8400002</c:v>
                </c:pt>
                <c:pt idx="563">
                  <c:v>3832844074.8899999</c:v>
                </c:pt>
                <c:pt idx="564">
                  <c:v>3699710328.8899999</c:v>
                </c:pt>
                <c:pt idx="565">
                  <c:v>3679102536.96</c:v>
                </c:pt>
                <c:pt idx="566">
                  <c:v>3901754907.3000002</c:v>
                </c:pt>
                <c:pt idx="567">
                  <c:v>3916607043.1500001</c:v>
                </c:pt>
                <c:pt idx="568">
                  <c:v>3873999459.3899999</c:v>
                </c:pt>
                <c:pt idx="569">
                  <c:v>3502183269.9400001</c:v>
                </c:pt>
                <c:pt idx="570">
                  <c:v>3830805335.0799999</c:v>
                </c:pt>
                <c:pt idx="571">
                  <c:v>3683659920.3099999</c:v>
                </c:pt>
                <c:pt idx="572">
                  <c:v>3480173683.6999998</c:v>
                </c:pt>
                <c:pt idx="573">
                  <c:v>3519153107.8299999</c:v>
                </c:pt>
                <c:pt idx="574">
                  <c:v>3841670090.9000001</c:v>
                </c:pt>
                <c:pt idx="575">
                  <c:v>3970631897.75</c:v>
                </c:pt>
                <c:pt idx="576">
                  <c:v>4176167815.3800001</c:v>
                </c:pt>
                <c:pt idx="577">
                  <c:v>4081201719.5900002</c:v>
                </c:pt>
                <c:pt idx="578">
                  <c:v>4327246814.6400003</c:v>
                </c:pt>
                <c:pt idx="579">
                  <c:v>4063238670.71</c:v>
                </c:pt>
                <c:pt idx="580">
                  <c:v>3933627582.0300002</c:v>
                </c:pt>
                <c:pt idx="581">
                  <c:v>3805070243.8299999</c:v>
                </c:pt>
                <c:pt idx="582">
                  <c:v>3565330799.5100002</c:v>
                </c:pt>
                <c:pt idx="583">
                  <c:v>3612725435.79</c:v>
                </c:pt>
                <c:pt idx="584">
                  <c:v>3448347807.1300001</c:v>
                </c:pt>
                <c:pt idx="585">
                  <c:v>3040448944.1399999</c:v>
                </c:pt>
                <c:pt idx="586">
                  <c:v>3005761450.5</c:v>
                </c:pt>
                <c:pt idx="587">
                  <c:v>2880756988.9699998</c:v>
                </c:pt>
                <c:pt idx="588">
                  <c:v>2934955001.2199998</c:v>
                </c:pt>
                <c:pt idx="589">
                  <c:v>2973322171.9200001</c:v>
                </c:pt>
                <c:pt idx="590">
                  <c:v>2458977082.3099999</c:v>
                </c:pt>
                <c:pt idx="591">
                  <c:v>2500976804.3800001</c:v>
                </c:pt>
                <c:pt idx="592">
                  <c:v>2509312669.2199998</c:v>
                </c:pt>
                <c:pt idx="593">
                  <c:v>2766877959.4400001</c:v>
                </c:pt>
                <c:pt idx="594">
                  <c:v>2869211509.8099999</c:v>
                </c:pt>
                <c:pt idx="595">
                  <c:v>2845780449.4400001</c:v>
                </c:pt>
                <c:pt idx="596">
                  <c:v>3028296707.9299998</c:v>
                </c:pt>
                <c:pt idx="597">
                  <c:v>3125490148.4099998</c:v>
                </c:pt>
                <c:pt idx="598">
                  <c:v>3096646980.3600001</c:v>
                </c:pt>
                <c:pt idx="599">
                  <c:v>2800412373.8200002</c:v>
                </c:pt>
                <c:pt idx="600">
                  <c:v>3122797242.5799999</c:v>
                </c:pt>
                <c:pt idx="601">
                  <c:v>3042686608.1500001</c:v>
                </c:pt>
              </c:numCache>
            </c:numRef>
          </c:val>
          <c:smooth val="0"/>
          <c:extLst>
            <c:ext xmlns:c16="http://schemas.microsoft.com/office/drawing/2014/chart" uri="{C3380CC4-5D6E-409C-BE32-E72D297353CC}">
              <c16:uniqueId val="{00000002-3FAB-4D1C-971B-AAFBAC68BD00}"/>
            </c:ext>
          </c:extLst>
        </c:ser>
        <c:dLbls>
          <c:showLegendKey val="0"/>
          <c:showVal val="0"/>
          <c:showCatName val="0"/>
          <c:showSerName val="0"/>
          <c:showPercent val="0"/>
          <c:showBubbleSize val="0"/>
        </c:dLbls>
        <c:smooth val="0"/>
        <c:axId val="529201024"/>
        <c:axId val="529202560"/>
      </c:lineChart>
      <c:dateAx>
        <c:axId val="529201024"/>
        <c:scaling>
          <c:orientation val="minMax"/>
          <c:max val="45107"/>
          <c:min val="44531"/>
        </c:scaling>
        <c:delete val="0"/>
        <c:axPos val="b"/>
        <c:numFmt formatCode="[$-409]mmm\-yy;@" sourceLinked="0"/>
        <c:majorTickMark val="out"/>
        <c:minorTickMark val="none"/>
        <c:tickLblPos val="nextTo"/>
        <c:txPr>
          <a:bodyPr/>
          <a:lstStyle/>
          <a:p>
            <a:pPr>
              <a:defRPr b="1"/>
            </a:pPr>
            <a:endParaRPr lang="it-IT"/>
          </a:p>
        </c:txPr>
        <c:crossAx val="529202560"/>
        <c:crosses val="autoZero"/>
        <c:auto val="1"/>
        <c:lblOffset val="100"/>
        <c:baseTimeUnit val="days"/>
        <c:majorUnit val="3"/>
        <c:majorTimeUnit val="months"/>
        <c:minorUnit val="3"/>
        <c:minorTimeUnit val="months"/>
      </c:dateAx>
      <c:valAx>
        <c:axId val="529202560"/>
        <c:scaling>
          <c:orientation val="minMax"/>
        </c:scaling>
        <c:delete val="0"/>
        <c:axPos val="l"/>
        <c:majorGridlines/>
        <c:numFmt formatCode="#,##0.0" sourceLinked="0"/>
        <c:majorTickMark val="out"/>
        <c:minorTickMark val="none"/>
        <c:tickLblPos val="high"/>
        <c:txPr>
          <a:bodyPr/>
          <a:lstStyle/>
          <a:p>
            <a:pPr>
              <a:defRPr b="1"/>
            </a:pPr>
            <a:endParaRPr lang="it-IT"/>
          </a:p>
        </c:txPr>
        <c:crossAx val="529201024"/>
        <c:crosses val="autoZero"/>
        <c:crossBetween val="between"/>
        <c:dispUnits>
          <c:builtInUnit val="billions"/>
          <c:dispUnitsLbl/>
        </c:dispUnits>
      </c:valAx>
      <c:spPr>
        <a:noFill/>
        <a:ln w="25400">
          <a:noFill/>
        </a:ln>
      </c:spPr>
    </c:plotArea>
    <c:legend>
      <c:legendPos val="r"/>
      <c:layout>
        <c:manualLayout>
          <c:xMode val="edge"/>
          <c:yMode val="edge"/>
          <c:x val="8.8924412713389175E-2"/>
          <c:y val="0.80068215043215862"/>
          <c:w val="0.77759348124465599"/>
          <c:h val="7.9622349568194459E-2"/>
        </c:manualLayout>
      </c:layout>
      <c:overlay val="0"/>
      <c:spPr>
        <a:solidFill>
          <a:schemeClr val="bg1"/>
        </a:solidFill>
        <a:ln>
          <a:solidFill>
            <a:schemeClr val="tx1"/>
          </a:solidFill>
        </a:ln>
      </c:spPr>
    </c:legend>
    <c:plotVisOnly val="1"/>
    <c:dispBlanksAs val="gap"/>
    <c:showDLblsOverMax val="0"/>
  </c:chart>
  <c:txPr>
    <a:bodyPr/>
    <a:lstStyle/>
    <a:p>
      <a:pPr>
        <a:defRPr sz="700">
          <a:solidFill>
            <a:sysClr val="windowText" lastClr="000000"/>
          </a:solidFill>
          <a:latin typeface="+mn-lt"/>
          <a:cs typeface="Arial" panose="020B0604020202020204" pitchFamily="34" charset="0"/>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873257051454103E-2"/>
          <c:y val="3.3280796555210698E-2"/>
          <c:w val="0.92072160661891134"/>
          <c:h val="0.84764018205701264"/>
        </c:manualLayout>
      </c:layout>
      <c:lineChart>
        <c:grouping val="standard"/>
        <c:varyColors val="0"/>
        <c:ser>
          <c:idx val="0"/>
          <c:order val="0"/>
          <c:tx>
            <c:strRef>
              <c:f>EQDER_MAX!$L$1</c:f>
              <c:strCache>
                <c:ptCount val="1"/>
                <c:pt idx="0">
                  <c:v>Default Fund Amount</c:v>
                </c:pt>
              </c:strCache>
            </c:strRef>
          </c:tx>
          <c:spPr>
            <a:ln>
              <a:solidFill>
                <a:schemeClr val="tx2"/>
              </a:solidFill>
            </a:ln>
          </c:spPr>
          <c:marker>
            <c:symbol val="none"/>
          </c:marker>
          <c:cat>
            <c:numRef>
              <c:f>EQDER_MAX!$C$2:$C$9991</c:f>
              <c:numCache>
                <c:formatCode>m/d/yyyy\ h:mm</c:formatCode>
                <c:ptCount val="9990"/>
                <c:pt idx="0">
                  <c:v>44532</c:v>
                </c:pt>
                <c:pt idx="1">
                  <c:v>44533</c:v>
                </c:pt>
                <c:pt idx="2">
                  <c:v>44536</c:v>
                </c:pt>
                <c:pt idx="3">
                  <c:v>44537</c:v>
                </c:pt>
                <c:pt idx="4">
                  <c:v>44538</c:v>
                </c:pt>
                <c:pt idx="5">
                  <c:v>44539</c:v>
                </c:pt>
                <c:pt idx="6">
                  <c:v>44540</c:v>
                </c:pt>
                <c:pt idx="7">
                  <c:v>44543</c:v>
                </c:pt>
                <c:pt idx="8">
                  <c:v>44544</c:v>
                </c:pt>
                <c:pt idx="9">
                  <c:v>44545</c:v>
                </c:pt>
                <c:pt idx="10">
                  <c:v>44546</c:v>
                </c:pt>
                <c:pt idx="11">
                  <c:v>44547</c:v>
                </c:pt>
                <c:pt idx="12">
                  <c:v>44550</c:v>
                </c:pt>
                <c:pt idx="13">
                  <c:v>44551</c:v>
                </c:pt>
                <c:pt idx="14">
                  <c:v>44552</c:v>
                </c:pt>
                <c:pt idx="15">
                  <c:v>44553</c:v>
                </c:pt>
                <c:pt idx="16">
                  <c:v>44557</c:v>
                </c:pt>
                <c:pt idx="17">
                  <c:v>44558</c:v>
                </c:pt>
                <c:pt idx="18">
                  <c:v>44559</c:v>
                </c:pt>
                <c:pt idx="19">
                  <c:v>44560</c:v>
                </c:pt>
                <c:pt idx="20">
                  <c:v>44564</c:v>
                </c:pt>
                <c:pt idx="21">
                  <c:v>44565</c:v>
                </c:pt>
                <c:pt idx="22">
                  <c:v>44566</c:v>
                </c:pt>
                <c:pt idx="23">
                  <c:v>44567</c:v>
                </c:pt>
                <c:pt idx="24">
                  <c:v>44568</c:v>
                </c:pt>
                <c:pt idx="25">
                  <c:v>44571</c:v>
                </c:pt>
                <c:pt idx="26">
                  <c:v>44572</c:v>
                </c:pt>
                <c:pt idx="27">
                  <c:v>44573</c:v>
                </c:pt>
                <c:pt idx="28">
                  <c:v>44574</c:v>
                </c:pt>
                <c:pt idx="29">
                  <c:v>44575</c:v>
                </c:pt>
                <c:pt idx="30">
                  <c:v>44578</c:v>
                </c:pt>
                <c:pt idx="31">
                  <c:v>44579</c:v>
                </c:pt>
                <c:pt idx="32">
                  <c:v>44580</c:v>
                </c:pt>
                <c:pt idx="33">
                  <c:v>44581</c:v>
                </c:pt>
                <c:pt idx="34">
                  <c:v>44582</c:v>
                </c:pt>
                <c:pt idx="35">
                  <c:v>44585.5</c:v>
                </c:pt>
                <c:pt idx="36">
                  <c:v>44586.5</c:v>
                </c:pt>
                <c:pt idx="37">
                  <c:v>44587</c:v>
                </c:pt>
                <c:pt idx="38">
                  <c:v>44588</c:v>
                </c:pt>
                <c:pt idx="39">
                  <c:v>44589</c:v>
                </c:pt>
                <c:pt idx="40">
                  <c:v>44592</c:v>
                </c:pt>
                <c:pt idx="41">
                  <c:v>44593</c:v>
                </c:pt>
                <c:pt idx="42">
                  <c:v>44594</c:v>
                </c:pt>
                <c:pt idx="43">
                  <c:v>44595</c:v>
                </c:pt>
                <c:pt idx="44">
                  <c:v>44596</c:v>
                </c:pt>
                <c:pt idx="45">
                  <c:v>44599.5</c:v>
                </c:pt>
                <c:pt idx="46">
                  <c:v>44600</c:v>
                </c:pt>
                <c:pt idx="47">
                  <c:v>44601</c:v>
                </c:pt>
                <c:pt idx="48">
                  <c:v>44602</c:v>
                </c:pt>
                <c:pt idx="49">
                  <c:v>44603</c:v>
                </c:pt>
                <c:pt idx="50">
                  <c:v>44606</c:v>
                </c:pt>
                <c:pt idx="51">
                  <c:v>44607</c:v>
                </c:pt>
                <c:pt idx="52">
                  <c:v>44608</c:v>
                </c:pt>
                <c:pt idx="53">
                  <c:v>44609</c:v>
                </c:pt>
                <c:pt idx="54">
                  <c:v>44610</c:v>
                </c:pt>
                <c:pt idx="55">
                  <c:v>44613</c:v>
                </c:pt>
                <c:pt idx="56">
                  <c:v>44614</c:v>
                </c:pt>
                <c:pt idx="57">
                  <c:v>44615</c:v>
                </c:pt>
                <c:pt idx="58">
                  <c:v>44616</c:v>
                </c:pt>
                <c:pt idx="59">
                  <c:v>44617</c:v>
                </c:pt>
                <c:pt idx="60">
                  <c:v>44620</c:v>
                </c:pt>
                <c:pt idx="61">
                  <c:v>44621</c:v>
                </c:pt>
                <c:pt idx="62">
                  <c:v>44622</c:v>
                </c:pt>
                <c:pt idx="63">
                  <c:v>44623</c:v>
                </c:pt>
                <c:pt idx="64">
                  <c:v>44624</c:v>
                </c:pt>
                <c:pt idx="65">
                  <c:v>44627</c:v>
                </c:pt>
                <c:pt idx="66">
                  <c:v>44628</c:v>
                </c:pt>
                <c:pt idx="67">
                  <c:v>44629</c:v>
                </c:pt>
                <c:pt idx="68">
                  <c:v>44630</c:v>
                </c:pt>
                <c:pt idx="69">
                  <c:v>44631</c:v>
                </c:pt>
                <c:pt idx="70">
                  <c:v>44634</c:v>
                </c:pt>
                <c:pt idx="71">
                  <c:v>44635</c:v>
                </c:pt>
                <c:pt idx="72">
                  <c:v>44636</c:v>
                </c:pt>
                <c:pt idx="73">
                  <c:v>44637</c:v>
                </c:pt>
                <c:pt idx="74">
                  <c:v>44638</c:v>
                </c:pt>
                <c:pt idx="75">
                  <c:v>44641</c:v>
                </c:pt>
                <c:pt idx="76">
                  <c:v>44642</c:v>
                </c:pt>
                <c:pt idx="77">
                  <c:v>44643</c:v>
                </c:pt>
                <c:pt idx="78">
                  <c:v>44644</c:v>
                </c:pt>
                <c:pt idx="79">
                  <c:v>44645</c:v>
                </c:pt>
                <c:pt idx="80">
                  <c:v>44648</c:v>
                </c:pt>
                <c:pt idx="81">
                  <c:v>44649</c:v>
                </c:pt>
                <c:pt idx="82">
                  <c:v>44650</c:v>
                </c:pt>
                <c:pt idx="83">
                  <c:v>44651</c:v>
                </c:pt>
                <c:pt idx="84">
                  <c:v>44652</c:v>
                </c:pt>
                <c:pt idx="85">
                  <c:v>44655</c:v>
                </c:pt>
                <c:pt idx="86">
                  <c:v>44656</c:v>
                </c:pt>
                <c:pt idx="87">
                  <c:v>44657</c:v>
                </c:pt>
                <c:pt idx="88">
                  <c:v>44658</c:v>
                </c:pt>
                <c:pt idx="89">
                  <c:v>44659</c:v>
                </c:pt>
                <c:pt idx="90">
                  <c:v>44662</c:v>
                </c:pt>
                <c:pt idx="91">
                  <c:v>44663</c:v>
                </c:pt>
                <c:pt idx="92">
                  <c:v>44664</c:v>
                </c:pt>
                <c:pt idx="93">
                  <c:v>44665</c:v>
                </c:pt>
                <c:pt idx="94">
                  <c:v>44670</c:v>
                </c:pt>
                <c:pt idx="95">
                  <c:v>44671</c:v>
                </c:pt>
                <c:pt idx="96">
                  <c:v>44672</c:v>
                </c:pt>
                <c:pt idx="97">
                  <c:v>44673</c:v>
                </c:pt>
                <c:pt idx="98">
                  <c:v>44676</c:v>
                </c:pt>
                <c:pt idx="99">
                  <c:v>44677</c:v>
                </c:pt>
                <c:pt idx="100">
                  <c:v>44678</c:v>
                </c:pt>
                <c:pt idx="101">
                  <c:v>44679</c:v>
                </c:pt>
                <c:pt idx="102">
                  <c:v>44680</c:v>
                </c:pt>
                <c:pt idx="103">
                  <c:v>44683</c:v>
                </c:pt>
                <c:pt idx="104">
                  <c:v>44684</c:v>
                </c:pt>
                <c:pt idx="105">
                  <c:v>44685</c:v>
                </c:pt>
                <c:pt idx="106">
                  <c:v>44686</c:v>
                </c:pt>
                <c:pt idx="107">
                  <c:v>44687</c:v>
                </c:pt>
                <c:pt idx="108">
                  <c:v>44690</c:v>
                </c:pt>
                <c:pt idx="109">
                  <c:v>44691</c:v>
                </c:pt>
                <c:pt idx="110">
                  <c:v>44692</c:v>
                </c:pt>
                <c:pt idx="111">
                  <c:v>44693</c:v>
                </c:pt>
                <c:pt idx="112">
                  <c:v>44694</c:v>
                </c:pt>
                <c:pt idx="113">
                  <c:v>44697</c:v>
                </c:pt>
                <c:pt idx="114">
                  <c:v>44698</c:v>
                </c:pt>
                <c:pt idx="115">
                  <c:v>44699</c:v>
                </c:pt>
                <c:pt idx="116">
                  <c:v>44700</c:v>
                </c:pt>
                <c:pt idx="117">
                  <c:v>44701</c:v>
                </c:pt>
                <c:pt idx="118">
                  <c:v>44704</c:v>
                </c:pt>
                <c:pt idx="119">
                  <c:v>44705</c:v>
                </c:pt>
                <c:pt idx="120">
                  <c:v>44706</c:v>
                </c:pt>
                <c:pt idx="121">
                  <c:v>44707</c:v>
                </c:pt>
                <c:pt idx="122">
                  <c:v>44708</c:v>
                </c:pt>
                <c:pt idx="123">
                  <c:v>44711</c:v>
                </c:pt>
                <c:pt idx="124">
                  <c:v>44712</c:v>
                </c:pt>
                <c:pt idx="125">
                  <c:v>44713</c:v>
                </c:pt>
                <c:pt idx="126">
                  <c:v>44714</c:v>
                </c:pt>
                <c:pt idx="127">
                  <c:v>44715</c:v>
                </c:pt>
                <c:pt idx="128">
                  <c:v>44718</c:v>
                </c:pt>
                <c:pt idx="129">
                  <c:v>44719</c:v>
                </c:pt>
                <c:pt idx="130">
                  <c:v>44720</c:v>
                </c:pt>
                <c:pt idx="131">
                  <c:v>44721</c:v>
                </c:pt>
                <c:pt idx="132">
                  <c:v>44722</c:v>
                </c:pt>
                <c:pt idx="133">
                  <c:v>44725</c:v>
                </c:pt>
                <c:pt idx="134">
                  <c:v>44726</c:v>
                </c:pt>
                <c:pt idx="135">
                  <c:v>44727</c:v>
                </c:pt>
                <c:pt idx="136">
                  <c:v>44728</c:v>
                </c:pt>
                <c:pt idx="137">
                  <c:v>44729</c:v>
                </c:pt>
                <c:pt idx="138">
                  <c:v>44732</c:v>
                </c:pt>
                <c:pt idx="139">
                  <c:v>44733</c:v>
                </c:pt>
                <c:pt idx="140">
                  <c:v>44734</c:v>
                </c:pt>
                <c:pt idx="141">
                  <c:v>44735</c:v>
                </c:pt>
                <c:pt idx="142">
                  <c:v>44736</c:v>
                </c:pt>
                <c:pt idx="143">
                  <c:v>44739</c:v>
                </c:pt>
                <c:pt idx="144">
                  <c:v>44740</c:v>
                </c:pt>
                <c:pt idx="145">
                  <c:v>44741</c:v>
                </c:pt>
                <c:pt idx="146">
                  <c:v>44742</c:v>
                </c:pt>
                <c:pt idx="147">
                  <c:v>44743</c:v>
                </c:pt>
                <c:pt idx="148">
                  <c:v>44746</c:v>
                </c:pt>
                <c:pt idx="149">
                  <c:v>44747</c:v>
                </c:pt>
                <c:pt idx="150">
                  <c:v>44748</c:v>
                </c:pt>
                <c:pt idx="151">
                  <c:v>44749.5</c:v>
                </c:pt>
                <c:pt idx="152">
                  <c:v>44750</c:v>
                </c:pt>
                <c:pt idx="153">
                  <c:v>44753</c:v>
                </c:pt>
                <c:pt idx="154">
                  <c:v>44754</c:v>
                </c:pt>
                <c:pt idx="155">
                  <c:v>44755</c:v>
                </c:pt>
                <c:pt idx="156">
                  <c:v>44756</c:v>
                </c:pt>
                <c:pt idx="157">
                  <c:v>44757</c:v>
                </c:pt>
                <c:pt idx="158">
                  <c:v>44760</c:v>
                </c:pt>
                <c:pt idx="159">
                  <c:v>44761</c:v>
                </c:pt>
                <c:pt idx="160">
                  <c:v>44762</c:v>
                </c:pt>
                <c:pt idx="161">
                  <c:v>44763</c:v>
                </c:pt>
                <c:pt idx="162">
                  <c:v>44764</c:v>
                </c:pt>
                <c:pt idx="163">
                  <c:v>44767</c:v>
                </c:pt>
                <c:pt idx="164">
                  <c:v>44768</c:v>
                </c:pt>
                <c:pt idx="165">
                  <c:v>44769</c:v>
                </c:pt>
                <c:pt idx="166">
                  <c:v>44770</c:v>
                </c:pt>
                <c:pt idx="167">
                  <c:v>44771</c:v>
                </c:pt>
                <c:pt idx="168">
                  <c:v>44774</c:v>
                </c:pt>
                <c:pt idx="169">
                  <c:v>44775</c:v>
                </c:pt>
                <c:pt idx="170">
                  <c:v>44776</c:v>
                </c:pt>
                <c:pt idx="171">
                  <c:v>44777</c:v>
                </c:pt>
                <c:pt idx="172">
                  <c:v>44778</c:v>
                </c:pt>
                <c:pt idx="173">
                  <c:v>44781</c:v>
                </c:pt>
                <c:pt idx="174">
                  <c:v>44782</c:v>
                </c:pt>
                <c:pt idx="175">
                  <c:v>44783</c:v>
                </c:pt>
                <c:pt idx="176">
                  <c:v>44784</c:v>
                </c:pt>
                <c:pt idx="177">
                  <c:v>44785</c:v>
                </c:pt>
                <c:pt idx="178">
                  <c:v>44789</c:v>
                </c:pt>
                <c:pt idx="179">
                  <c:v>44790</c:v>
                </c:pt>
                <c:pt idx="180">
                  <c:v>44791</c:v>
                </c:pt>
                <c:pt idx="181">
                  <c:v>44792</c:v>
                </c:pt>
                <c:pt idx="182">
                  <c:v>44795</c:v>
                </c:pt>
                <c:pt idx="183">
                  <c:v>44796</c:v>
                </c:pt>
                <c:pt idx="184">
                  <c:v>44797</c:v>
                </c:pt>
                <c:pt idx="185">
                  <c:v>44798</c:v>
                </c:pt>
                <c:pt idx="186">
                  <c:v>44799</c:v>
                </c:pt>
                <c:pt idx="187">
                  <c:v>44802</c:v>
                </c:pt>
                <c:pt idx="188">
                  <c:v>44803</c:v>
                </c:pt>
                <c:pt idx="189">
                  <c:v>44804</c:v>
                </c:pt>
                <c:pt idx="190">
                  <c:v>44805</c:v>
                </c:pt>
                <c:pt idx="191">
                  <c:v>44806</c:v>
                </c:pt>
                <c:pt idx="192">
                  <c:v>44809</c:v>
                </c:pt>
                <c:pt idx="193">
                  <c:v>44810</c:v>
                </c:pt>
                <c:pt idx="194">
                  <c:v>44811</c:v>
                </c:pt>
                <c:pt idx="195">
                  <c:v>44812</c:v>
                </c:pt>
                <c:pt idx="196">
                  <c:v>44813</c:v>
                </c:pt>
                <c:pt idx="197">
                  <c:v>44816</c:v>
                </c:pt>
                <c:pt idx="198">
                  <c:v>44817</c:v>
                </c:pt>
                <c:pt idx="199">
                  <c:v>44818</c:v>
                </c:pt>
                <c:pt idx="200">
                  <c:v>44819</c:v>
                </c:pt>
                <c:pt idx="201">
                  <c:v>44820</c:v>
                </c:pt>
                <c:pt idx="202">
                  <c:v>44823</c:v>
                </c:pt>
                <c:pt idx="203">
                  <c:v>44824</c:v>
                </c:pt>
                <c:pt idx="204">
                  <c:v>44825</c:v>
                </c:pt>
                <c:pt idx="205">
                  <c:v>44826</c:v>
                </c:pt>
                <c:pt idx="206">
                  <c:v>44827</c:v>
                </c:pt>
                <c:pt idx="207">
                  <c:v>44830</c:v>
                </c:pt>
                <c:pt idx="208">
                  <c:v>44831</c:v>
                </c:pt>
                <c:pt idx="209">
                  <c:v>44832</c:v>
                </c:pt>
                <c:pt idx="210">
                  <c:v>44833</c:v>
                </c:pt>
                <c:pt idx="211">
                  <c:v>44834</c:v>
                </c:pt>
                <c:pt idx="212">
                  <c:v>44837</c:v>
                </c:pt>
                <c:pt idx="213">
                  <c:v>44838</c:v>
                </c:pt>
                <c:pt idx="214">
                  <c:v>44839</c:v>
                </c:pt>
                <c:pt idx="215">
                  <c:v>44840</c:v>
                </c:pt>
                <c:pt idx="216">
                  <c:v>44841</c:v>
                </c:pt>
                <c:pt idx="217">
                  <c:v>44844</c:v>
                </c:pt>
                <c:pt idx="218">
                  <c:v>44845</c:v>
                </c:pt>
                <c:pt idx="219">
                  <c:v>44846</c:v>
                </c:pt>
                <c:pt idx="220">
                  <c:v>44847</c:v>
                </c:pt>
                <c:pt idx="221">
                  <c:v>44848</c:v>
                </c:pt>
                <c:pt idx="222">
                  <c:v>44851</c:v>
                </c:pt>
                <c:pt idx="223">
                  <c:v>44852</c:v>
                </c:pt>
                <c:pt idx="224">
                  <c:v>44853</c:v>
                </c:pt>
                <c:pt idx="225">
                  <c:v>44854</c:v>
                </c:pt>
                <c:pt idx="226">
                  <c:v>44855</c:v>
                </c:pt>
                <c:pt idx="227">
                  <c:v>44858</c:v>
                </c:pt>
                <c:pt idx="228">
                  <c:v>44859</c:v>
                </c:pt>
                <c:pt idx="229">
                  <c:v>44860</c:v>
                </c:pt>
                <c:pt idx="230">
                  <c:v>44861</c:v>
                </c:pt>
                <c:pt idx="231">
                  <c:v>44862</c:v>
                </c:pt>
                <c:pt idx="232">
                  <c:v>44865</c:v>
                </c:pt>
                <c:pt idx="233">
                  <c:v>44866</c:v>
                </c:pt>
                <c:pt idx="234">
                  <c:v>44867</c:v>
                </c:pt>
                <c:pt idx="235">
                  <c:v>44868</c:v>
                </c:pt>
                <c:pt idx="236">
                  <c:v>44869</c:v>
                </c:pt>
                <c:pt idx="237">
                  <c:v>44872.5</c:v>
                </c:pt>
                <c:pt idx="238">
                  <c:v>44873</c:v>
                </c:pt>
                <c:pt idx="239">
                  <c:v>44874</c:v>
                </c:pt>
                <c:pt idx="240">
                  <c:v>44875</c:v>
                </c:pt>
                <c:pt idx="241">
                  <c:v>44876</c:v>
                </c:pt>
                <c:pt idx="242">
                  <c:v>44879</c:v>
                </c:pt>
                <c:pt idx="243">
                  <c:v>44880</c:v>
                </c:pt>
                <c:pt idx="244">
                  <c:v>44881</c:v>
                </c:pt>
                <c:pt idx="245">
                  <c:v>44882</c:v>
                </c:pt>
                <c:pt idx="246">
                  <c:v>44883</c:v>
                </c:pt>
                <c:pt idx="247">
                  <c:v>44886</c:v>
                </c:pt>
                <c:pt idx="248">
                  <c:v>44887</c:v>
                </c:pt>
                <c:pt idx="249">
                  <c:v>44888</c:v>
                </c:pt>
                <c:pt idx="250">
                  <c:v>44889</c:v>
                </c:pt>
                <c:pt idx="251">
                  <c:v>44890</c:v>
                </c:pt>
                <c:pt idx="252">
                  <c:v>44893</c:v>
                </c:pt>
                <c:pt idx="253">
                  <c:v>44894</c:v>
                </c:pt>
                <c:pt idx="254">
                  <c:v>44895</c:v>
                </c:pt>
                <c:pt idx="255">
                  <c:v>44896</c:v>
                </c:pt>
                <c:pt idx="256">
                  <c:v>44897</c:v>
                </c:pt>
                <c:pt idx="257">
                  <c:v>44900</c:v>
                </c:pt>
                <c:pt idx="258">
                  <c:v>44901</c:v>
                </c:pt>
                <c:pt idx="259">
                  <c:v>44902</c:v>
                </c:pt>
                <c:pt idx="260">
                  <c:v>44903</c:v>
                </c:pt>
                <c:pt idx="261">
                  <c:v>44904</c:v>
                </c:pt>
                <c:pt idx="262">
                  <c:v>44907</c:v>
                </c:pt>
                <c:pt idx="263">
                  <c:v>44908</c:v>
                </c:pt>
                <c:pt idx="264">
                  <c:v>44909</c:v>
                </c:pt>
                <c:pt idx="265">
                  <c:v>44910</c:v>
                </c:pt>
                <c:pt idx="266">
                  <c:v>44911</c:v>
                </c:pt>
                <c:pt idx="267">
                  <c:v>44914</c:v>
                </c:pt>
                <c:pt idx="268">
                  <c:v>44915</c:v>
                </c:pt>
                <c:pt idx="269">
                  <c:v>44916</c:v>
                </c:pt>
                <c:pt idx="270">
                  <c:v>44917</c:v>
                </c:pt>
                <c:pt idx="271">
                  <c:v>44918</c:v>
                </c:pt>
                <c:pt idx="272">
                  <c:v>44922</c:v>
                </c:pt>
                <c:pt idx="273">
                  <c:v>44923</c:v>
                </c:pt>
                <c:pt idx="274">
                  <c:v>44924</c:v>
                </c:pt>
                <c:pt idx="275">
                  <c:v>44925</c:v>
                </c:pt>
                <c:pt idx="276">
                  <c:v>44928</c:v>
                </c:pt>
                <c:pt idx="277">
                  <c:v>44929</c:v>
                </c:pt>
                <c:pt idx="278">
                  <c:v>44930</c:v>
                </c:pt>
                <c:pt idx="279">
                  <c:v>44931</c:v>
                </c:pt>
                <c:pt idx="280">
                  <c:v>44932</c:v>
                </c:pt>
                <c:pt idx="281">
                  <c:v>44935</c:v>
                </c:pt>
                <c:pt idx="282">
                  <c:v>44936</c:v>
                </c:pt>
                <c:pt idx="283">
                  <c:v>44937</c:v>
                </c:pt>
                <c:pt idx="284">
                  <c:v>44938</c:v>
                </c:pt>
                <c:pt idx="285">
                  <c:v>44939</c:v>
                </c:pt>
                <c:pt idx="286">
                  <c:v>44942</c:v>
                </c:pt>
                <c:pt idx="287">
                  <c:v>44943</c:v>
                </c:pt>
                <c:pt idx="288">
                  <c:v>44944</c:v>
                </c:pt>
                <c:pt idx="289">
                  <c:v>44945</c:v>
                </c:pt>
                <c:pt idx="290">
                  <c:v>44946</c:v>
                </c:pt>
                <c:pt idx="291">
                  <c:v>44949</c:v>
                </c:pt>
                <c:pt idx="292">
                  <c:v>44950</c:v>
                </c:pt>
                <c:pt idx="293">
                  <c:v>44951</c:v>
                </c:pt>
                <c:pt idx="294">
                  <c:v>44952</c:v>
                </c:pt>
                <c:pt idx="295">
                  <c:v>44953</c:v>
                </c:pt>
                <c:pt idx="296">
                  <c:v>44956</c:v>
                </c:pt>
                <c:pt idx="297">
                  <c:v>44957</c:v>
                </c:pt>
                <c:pt idx="298">
                  <c:v>44958</c:v>
                </c:pt>
                <c:pt idx="299">
                  <c:v>44959</c:v>
                </c:pt>
                <c:pt idx="300">
                  <c:v>44960</c:v>
                </c:pt>
                <c:pt idx="301">
                  <c:v>44963</c:v>
                </c:pt>
                <c:pt idx="302">
                  <c:v>44964</c:v>
                </c:pt>
                <c:pt idx="303">
                  <c:v>44965</c:v>
                </c:pt>
                <c:pt idx="304">
                  <c:v>44966</c:v>
                </c:pt>
                <c:pt idx="305">
                  <c:v>44967</c:v>
                </c:pt>
                <c:pt idx="306">
                  <c:v>44970</c:v>
                </c:pt>
                <c:pt idx="307">
                  <c:v>44971</c:v>
                </c:pt>
                <c:pt idx="308">
                  <c:v>44972</c:v>
                </c:pt>
                <c:pt idx="309">
                  <c:v>44973</c:v>
                </c:pt>
                <c:pt idx="310">
                  <c:v>44974</c:v>
                </c:pt>
                <c:pt idx="311">
                  <c:v>44977</c:v>
                </c:pt>
                <c:pt idx="312">
                  <c:v>44978</c:v>
                </c:pt>
                <c:pt idx="313">
                  <c:v>44979</c:v>
                </c:pt>
                <c:pt idx="314">
                  <c:v>44980</c:v>
                </c:pt>
                <c:pt idx="315">
                  <c:v>44981</c:v>
                </c:pt>
                <c:pt idx="316">
                  <c:v>44984</c:v>
                </c:pt>
                <c:pt idx="317">
                  <c:v>44985</c:v>
                </c:pt>
                <c:pt idx="318">
                  <c:v>44986</c:v>
                </c:pt>
                <c:pt idx="319">
                  <c:v>44987</c:v>
                </c:pt>
                <c:pt idx="320">
                  <c:v>44988</c:v>
                </c:pt>
                <c:pt idx="321">
                  <c:v>44991</c:v>
                </c:pt>
                <c:pt idx="322">
                  <c:v>44992</c:v>
                </c:pt>
                <c:pt idx="323">
                  <c:v>44993</c:v>
                </c:pt>
                <c:pt idx="324">
                  <c:v>44994</c:v>
                </c:pt>
                <c:pt idx="325">
                  <c:v>44995</c:v>
                </c:pt>
                <c:pt idx="326">
                  <c:v>44998</c:v>
                </c:pt>
                <c:pt idx="327">
                  <c:v>44999</c:v>
                </c:pt>
                <c:pt idx="328">
                  <c:v>45000</c:v>
                </c:pt>
                <c:pt idx="329">
                  <c:v>45001</c:v>
                </c:pt>
                <c:pt idx="330">
                  <c:v>45002</c:v>
                </c:pt>
                <c:pt idx="331">
                  <c:v>45005</c:v>
                </c:pt>
                <c:pt idx="332">
                  <c:v>45006</c:v>
                </c:pt>
                <c:pt idx="333">
                  <c:v>45007</c:v>
                </c:pt>
                <c:pt idx="334">
                  <c:v>45008</c:v>
                </c:pt>
                <c:pt idx="335">
                  <c:v>45009</c:v>
                </c:pt>
                <c:pt idx="336">
                  <c:v>45012</c:v>
                </c:pt>
                <c:pt idx="337">
                  <c:v>45013</c:v>
                </c:pt>
                <c:pt idx="338">
                  <c:v>45014</c:v>
                </c:pt>
                <c:pt idx="339">
                  <c:v>45015</c:v>
                </c:pt>
                <c:pt idx="340">
                  <c:v>45016</c:v>
                </c:pt>
                <c:pt idx="341">
                  <c:v>45019</c:v>
                </c:pt>
                <c:pt idx="342">
                  <c:v>45020</c:v>
                </c:pt>
                <c:pt idx="343">
                  <c:v>45021</c:v>
                </c:pt>
                <c:pt idx="344">
                  <c:v>45022</c:v>
                </c:pt>
                <c:pt idx="345">
                  <c:v>45027</c:v>
                </c:pt>
                <c:pt idx="346">
                  <c:v>45028</c:v>
                </c:pt>
                <c:pt idx="347">
                  <c:v>45029</c:v>
                </c:pt>
                <c:pt idx="348">
                  <c:v>45030</c:v>
                </c:pt>
                <c:pt idx="349">
                  <c:v>45033</c:v>
                </c:pt>
                <c:pt idx="350">
                  <c:v>45034</c:v>
                </c:pt>
                <c:pt idx="351">
                  <c:v>45035</c:v>
                </c:pt>
                <c:pt idx="352">
                  <c:v>45036</c:v>
                </c:pt>
                <c:pt idx="353">
                  <c:v>45037</c:v>
                </c:pt>
                <c:pt idx="354">
                  <c:v>45040</c:v>
                </c:pt>
                <c:pt idx="355">
                  <c:v>45041</c:v>
                </c:pt>
                <c:pt idx="356">
                  <c:v>45042</c:v>
                </c:pt>
                <c:pt idx="357">
                  <c:v>45043</c:v>
                </c:pt>
                <c:pt idx="358">
                  <c:v>45044</c:v>
                </c:pt>
                <c:pt idx="359">
                  <c:v>45048</c:v>
                </c:pt>
                <c:pt idx="360">
                  <c:v>45049</c:v>
                </c:pt>
                <c:pt idx="361">
                  <c:v>45050</c:v>
                </c:pt>
                <c:pt idx="362">
                  <c:v>45051.5</c:v>
                </c:pt>
                <c:pt idx="363">
                  <c:v>45054</c:v>
                </c:pt>
                <c:pt idx="364">
                  <c:v>45055</c:v>
                </c:pt>
                <c:pt idx="365">
                  <c:v>45056</c:v>
                </c:pt>
                <c:pt idx="366">
                  <c:v>45057</c:v>
                </c:pt>
                <c:pt idx="367">
                  <c:v>45058</c:v>
                </c:pt>
                <c:pt idx="368">
                  <c:v>45061</c:v>
                </c:pt>
                <c:pt idx="369">
                  <c:v>45062</c:v>
                </c:pt>
                <c:pt idx="370">
                  <c:v>45063</c:v>
                </c:pt>
                <c:pt idx="371">
                  <c:v>45064</c:v>
                </c:pt>
                <c:pt idx="372">
                  <c:v>45065</c:v>
                </c:pt>
                <c:pt idx="373">
                  <c:v>45068</c:v>
                </c:pt>
                <c:pt idx="374">
                  <c:v>45069</c:v>
                </c:pt>
                <c:pt idx="375">
                  <c:v>45070</c:v>
                </c:pt>
                <c:pt idx="376">
                  <c:v>45071</c:v>
                </c:pt>
                <c:pt idx="377">
                  <c:v>45072</c:v>
                </c:pt>
                <c:pt idx="378">
                  <c:v>45075</c:v>
                </c:pt>
                <c:pt idx="379">
                  <c:v>45076</c:v>
                </c:pt>
                <c:pt idx="380">
                  <c:v>45077</c:v>
                </c:pt>
                <c:pt idx="381">
                  <c:v>45078</c:v>
                </c:pt>
                <c:pt idx="382">
                  <c:v>45079</c:v>
                </c:pt>
                <c:pt idx="383">
                  <c:v>45082</c:v>
                </c:pt>
                <c:pt idx="384">
                  <c:v>45083</c:v>
                </c:pt>
                <c:pt idx="385">
                  <c:v>45084</c:v>
                </c:pt>
                <c:pt idx="386">
                  <c:v>45085</c:v>
                </c:pt>
                <c:pt idx="387">
                  <c:v>45086</c:v>
                </c:pt>
                <c:pt idx="388">
                  <c:v>45089</c:v>
                </c:pt>
                <c:pt idx="389">
                  <c:v>45090</c:v>
                </c:pt>
                <c:pt idx="390">
                  <c:v>45091</c:v>
                </c:pt>
                <c:pt idx="391">
                  <c:v>45092</c:v>
                </c:pt>
                <c:pt idx="392">
                  <c:v>45093</c:v>
                </c:pt>
                <c:pt idx="393">
                  <c:v>45096</c:v>
                </c:pt>
                <c:pt idx="394">
                  <c:v>45097</c:v>
                </c:pt>
                <c:pt idx="395">
                  <c:v>45098</c:v>
                </c:pt>
                <c:pt idx="396">
                  <c:v>45099</c:v>
                </c:pt>
                <c:pt idx="397">
                  <c:v>45100</c:v>
                </c:pt>
                <c:pt idx="398">
                  <c:v>45103</c:v>
                </c:pt>
                <c:pt idx="399">
                  <c:v>45104</c:v>
                </c:pt>
                <c:pt idx="400">
                  <c:v>45105</c:v>
                </c:pt>
                <c:pt idx="401">
                  <c:v>45106</c:v>
                </c:pt>
                <c:pt idx="402">
                  <c:v>45107</c:v>
                </c:pt>
              </c:numCache>
            </c:numRef>
          </c:cat>
          <c:val>
            <c:numRef>
              <c:f>EQDER_MAX!$L$2:$L$1119</c:f>
              <c:numCache>
                <c:formatCode>_-[$€-410]\ * #,##0_-;\-[$€-410]\ * #,##0_-;_-[$€-410]\ * "-"??_-;_-@_-</c:formatCode>
                <c:ptCount val="1118"/>
                <c:pt idx="0">
                  <c:v>2900000000</c:v>
                </c:pt>
                <c:pt idx="1">
                  <c:v>2900000000</c:v>
                </c:pt>
                <c:pt idx="2">
                  <c:v>2900000000</c:v>
                </c:pt>
                <c:pt idx="3">
                  <c:v>2900000000</c:v>
                </c:pt>
                <c:pt idx="4">
                  <c:v>2900000000</c:v>
                </c:pt>
                <c:pt idx="5">
                  <c:v>2900000000</c:v>
                </c:pt>
                <c:pt idx="6">
                  <c:v>2900000000</c:v>
                </c:pt>
                <c:pt idx="7">
                  <c:v>2900000000</c:v>
                </c:pt>
                <c:pt idx="8">
                  <c:v>2900000000</c:v>
                </c:pt>
                <c:pt idx="9">
                  <c:v>2900000000</c:v>
                </c:pt>
                <c:pt idx="10">
                  <c:v>2900000000</c:v>
                </c:pt>
                <c:pt idx="11">
                  <c:v>2900000000</c:v>
                </c:pt>
                <c:pt idx="12">
                  <c:v>2900000000</c:v>
                </c:pt>
                <c:pt idx="13">
                  <c:v>2900000000</c:v>
                </c:pt>
                <c:pt idx="14">
                  <c:v>2900000000</c:v>
                </c:pt>
                <c:pt idx="15">
                  <c:v>2400000000</c:v>
                </c:pt>
                <c:pt idx="16">
                  <c:v>2400000000</c:v>
                </c:pt>
                <c:pt idx="17">
                  <c:v>2400000000</c:v>
                </c:pt>
                <c:pt idx="18">
                  <c:v>2400000000</c:v>
                </c:pt>
                <c:pt idx="19">
                  <c:v>2400000000</c:v>
                </c:pt>
                <c:pt idx="20">
                  <c:v>2400000000</c:v>
                </c:pt>
                <c:pt idx="21">
                  <c:v>2200000000</c:v>
                </c:pt>
                <c:pt idx="22">
                  <c:v>2200000000</c:v>
                </c:pt>
                <c:pt idx="23">
                  <c:v>2200000000</c:v>
                </c:pt>
                <c:pt idx="24">
                  <c:v>2200000000</c:v>
                </c:pt>
                <c:pt idx="25">
                  <c:v>2200000000</c:v>
                </c:pt>
                <c:pt idx="26">
                  <c:v>2200000000</c:v>
                </c:pt>
                <c:pt idx="27">
                  <c:v>2200000000</c:v>
                </c:pt>
                <c:pt idx="28">
                  <c:v>2200000000</c:v>
                </c:pt>
                <c:pt idx="29">
                  <c:v>2200000000</c:v>
                </c:pt>
                <c:pt idx="30">
                  <c:v>2200000000</c:v>
                </c:pt>
                <c:pt idx="31">
                  <c:v>2200000000</c:v>
                </c:pt>
                <c:pt idx="32">
                  <c:v>2200000000</c:v>
                </c:pt>
                <c:pt idx="33">
                  <c:v>2200000000</c:v>
                </c:pt>
                <c:pt idx="34">
                  <c:v>2200000000</c:v>
                </c:pt>
                <c:pt idx="35">
                  <c:v>2200000000</c:v>
                </c:pt>
                <c:pt idx="36">
                  <c:v>2200000000</c:v>
                </c:pt>
                <c:pt idx="37">
                  <c:v>2200000000</c:v>
                </c:pt>
                <c:pt idx="38">
                  <c:v>2200000000</c:v>
                </c:pt>
                <c:pt idx="39">
                  <c:v>2200000000</c:v>
                </c:pt>
                <c:pt idx="40">
                  <c:v>2200000000</c:v>
                </c:pt>
                <c:pt idx="41">
                  <c:v>2200000000</c:v>
                </c:pt>
                <c:pt idx="42">
                  <c:v>2200000000</c:v>
                </c:pt>
                <c:pt idx="43">
                  <c:v>2200000000</c:v>
                </c:pt>
                <c:pt idx="44">
                  <c:v>2200000000</c:v>
                </c:pt>
                <c:pt idx="45">
                  <c:v>2200000000</c:v>
                </c:pt>
                <c:pt idx="46">
                  <c:v>1900000000</c:v>
                </c:pt>
                <c:pt idx="47">
                  <c:v>1900000000</c:v>
                </c:pt>
                <c:pt idx="48">
                  <c:v>1900000000</c:v>
                </c:pt>
                <c:pt idx="49">
                  <c:v>1900000000</c:v>
                </c:pt>
                <c:pt idx="50">
                  <c:v>1900000000</c:v>
                </c:pt>
                <c:pt idx="51">
                  <c:v>1900000000</c:v>
                </c:pt>
                <c:pt idx="52">
                  <c:v>1900000000</c:v>
                </c:pt>
                <c:pt idx="53">
                  <c:v>1900000000</c:v>
                </c:pt>
                <c:pt idx="54">
                  <c:v>1900000000</c:v>
                </c:pt>
                <c:pt idx="55">
                  <c:v>1900000000</c:v>
                </c:pt>
                <c:pt idx="56">
                  <c:v>1900000000</c:v>
                </c:pt>
                <c:pt idx="57">
                  <c:v>1900000000</c:v>
                </c:pt>
                <c:pt idx="58">
                  <c:v>1900000000</c:v>
                </c:pt>
                <c:pt idx="59">
                  <c:v>1900000000</c:v>
                </c:pt>
                <c:pt idx="60">
                  <c:v>1900000000</c:v>
                </c:pt>
                <c:pt idx="61">
                  <c:v>1900000000</c:v>
                </c:pt>
                <c:pt idx="62">
                  <c:v>1900000000</c:v>
                </c:pt>
                <c:pt idx="63">
                  <c:v>1900000000</c:v>
                </c:pt>
                <c:pt idx="64">
                  <c:v>1900000000</c:v>
                </c:pt>
                <c:pt idx="65">
                  <c:v>1900000000</c:v>
                </c:pt>
                <c:pt idx="66">
                  <c:v>1900000000</c:v>
                </c:pt>
                <c:pt idx="67">
                  <c:v>1900000000</c:v>
                </c:pt>
                <c:pt idx="68">
                  <c:v>1900000000</c:v>
                </c:pt>
                <c:pt idx="69">
                  <c:v>1900000000</c:v>
                </c:pt>
                <c:pt idx="70">
                  <c:v>1900000000</c:v>
                </c:pt>
                <c:pt idx="71">
                  <c:v>1900000000</c:v>
                </c:pt>
                <c:pt idx="72">
                  <c:v>1900000000</c:v>
                </c:pt>
                <c:pt idx="73">
                  <c:v>1900000000</c:v>
                </c:pt>
                <c:pt idx="74">
                  <c:v>1900000000</c:v>
                </c:pt>
                <c:pt idx="75">
                  <c:v>1900000000</c:v>
                </c:pt>
                <c:pt idx="76">
                  <c:v>1900000000</c:v>
                </c:pt>
                <c:pt idx="77">
                  <c:v>1900000000</c:v>
                </c:pt>
                <c:pt idx="78">
                  <c:v>1900000000</c:v>
                </c:pt>
                <c:pt idx="79">
                  <c:v>1900000000</c:v>
                </c:pt>
                <c:pt idx="80">
                  <c:v>1900000000</c:v>
                </c:pt>
                <c:pt idx="81">
                  <c:v>1900000000</c:v>
                </c:pt>
                <c:pt idx="82">
                  <c:v>1900000000</c:v>
                </c:pt>
                <c:pt idx="83">
                  <c:v>1900000000</c:v>
                </c:pt>
                <c:pt idx="84">
                  <c:v>1900000000</c:v>
                </c:pt>
                <c:pt idx="85">
                  <c:v>1900000000</c:v>
                </c:pt>
                <c:pt idx="86">
                  <c:v>1900000000</c:v>
                </c:pt>
                <c:pt idx="87">
                  <c:v>1900000000</c:v>
                </c:pt>
                <c:pt idx="88">
                  <c:v>1900000000</c:v>
                </c:pt>
                <c:pt idx="89">
                  <c:v>1900000000</c:v>
                </c:pt>
                <c:pt idx="90">
                  <c:v>1900000000</c:v>
                </c:pt>
                <c:pt idx="91">
                  <c:v>1900000000</c:v>
                </c:pt>
                <c:pt idx="92">
                  <c:v>1900000000</c:v>
                </c:pt>
                <c:pt idx="93">
                  <c:v>1900000000</c:v>
                </c:pt>
                <c:pt idx="94">
                  <c:v>1900000000</c:v>
                </c:pt>
                <c:pt idx="95">
                  <c:v>1900000000</c:v>
                </c:pt>
                <c:pt idx="96">
                  <c:v>2100000000</c:v>
                </c:pt>
                <c:pt idx="97">
                  <c:v>2100000000</c:v>
                </c:pt>
                <c:pt idx="98">
                  <c:v>2100000000</c:v>
                </c:pt>
                <c:pt idx="99">
                  <c:v>2100000000</c:v>
                </c:pt>
                <c:pt idx="100">
                  <c:v>2100000000</c:v>
                </c:pt>
                <c:pt idx="101">
                  <c:v>2100000000</c:v>
                </c:pt>
                <c:pt idx="102">
                  <c:v>2100000000</c:v>
                </c:pt>
                <c:pt idx="103">
                  <c:v>2100000000</c:v>
                </c:pt>
                <c:pt idx="104">
                  <c:v>2100000000</c:v>
                </c:pt>
                <c:pt idx="105">
                  <c:v>2100000000</c:v>
                </c:pt>
                <c:pt idx="106">
                  <c:v>2300000000</c:v>
                </c:pt>
                <c:pt idx="107">
                  <c:v>2300000000</c:v>
                </c:pt>
                <c:pt idx="108">
                  <c:v>2300000000</c:v>
                </c:pt>
                <c:pt idx="109">
                  <c:v>2300000000</c:v>
                </c:pt>
                <c:pt idx="110">
                  <c:v>2300000000</c:v>
                </c:pt>
                <c:pt idx="111">
                  <c:v>2300000000</c:v>
                </c:pt>
                <c:pt idx="112">
                  <c:v>2300000000</c:v>
                </c:pt>
                <c:pt idx="113">
                  <c:v>2300000000</c:v>
                </c:pt>
                <c:pt idx="114">
                  <c:v>2300000000</c:v>
                </c:pt>
                <c:pt idx="115">
                  <c:v>2500000000</c:v>
                </c:pt>
                <c:pt idx="116">
                  <c:v>2500000000</c:v>
                </c:pt>
                <c:pt idx="117">
                  <c:v>2500000000</c:v>
                </c:pt>
                <c:pt idx="118">
                  <c:v>2700000000</c:v>
                </c:pt>
                <c:pt idx="119">
                  <c:v>2700000000</c:v>
                </c:pt>
                <c:pt idx="120">
                  <c:v>2700000000</c:v>
                </c:pt>
                <c:pt idx="121">
                  <c:v>2700000000</c:v>
                </c:pt>
                <c:pt idx="122">
                  <c:v>2700000000</c:v>
                </c:pt>
                <c:pt idx="123">
                  <c:v>2700000000</c:v>
                </c:pt>
                <c:pt idx="124">
                  <c:v>2700000000</c:v>
                </c:pt>
                <c:pt idx="125">
                  <c:v>2700000000</c:v>
                </c:pt>
                <c:pt idx="126">
                  <c:v>2700000000</c:v>
                </c:pt>
                <c:pt idx="127">
                  <c:v>2700000000</c:v>
                </c:pt>
                <c:pt idx="128">
                  <c:v>2700000000</c:v>
                </c:pt>
                <c:pt idx="129">
                  <c:v>2700000000</c:v>
                </c:pt>
                <c:pt idx="130">
                  <c:v>2700000000</c:v>
                </c:pt>
                <c:pt idx="131">
                  <c:v>2700000000</c:v>
                </c:pt>
                <c:pt idx="132">
                  <c:v>2700000000</c:v>
                </c:pt>
                <c:pt idx="133">
                  <c:v>2700000000</c:v>
                </c:pt>
                <c:pt idx="134">
                  <c:v>2700000000</c:v>
                </c:pt>
                <c:pt idx="135">
                  <c:v>2700000000</c:v>
                </c:pt>
                <c:pt idx="136">
                  <c:v>2700000000</c:v>
                </c:pt>
                <c:pt idx="137">
                  <c:v>2700000000</c:v>
                </c:pt>
                <c:pt idx="138">
                  <c:v>2700000000</c:v>
                </c:pt>
                <c:pt idx="139">
                  <c:v>2700000000</c:v>
                </c:pt>
                <c:pt idx="140">
                  <c:v>2700000000</c:v>
                </c:pt>
                <c:pt idx="141">
                  <c:v>2200000000</c:v>
                </c:pt>
                <c:pt idx="142">
                  <c:v>2200000000</c:v>
                </c:pt>
                <c:pt idx="143">
                  <c:v>2200000000</c:v>
                </c:pt>
                <c:pt idx="144">
                  <c:v>1900000000</c:v>
                </c:pt>
                <c:pt idx="145">
                  <c:v>1900000000</c:v>
                </c:pt>
                <c:pt idx="146">
                  <c:v>1900000000</c:v>
                </c:pt>
                <c:pt idx="147">
                  <c:v>1900000000</c:v>
                </c:pt>
                <c:pt idx="148">
                  <c:v>1900000000</c:v>
                </c:pt>
                <c:pt idx="149">
                  <c:v>1500000000</c:v>
                </c:pt>
                <c:pt idx="150">
                  <c:v>1500000000</c:v>
                </c:pt>
                <c:pt idx="151">
                  <c:v>1500000000</c:v>
                </c:pt>
                <c:pt idx="152">
                  <c:v>1500000000</c:v>
                </c:pt>
                <c:pt idx="153">
                  <c:v>1500000000</c:v>
                </c:pt>
                <c:pt idx="154">
                  <c:v>1500000000</c:v>
                </c:pt>
                <c:pt idx="155">
                  <c:v>1500000000</c:v>
                </c:pt>
                <c:pt idx="156">
                  <c:v>1500000000</c:v>
                </c:pt>
                <c:pt idx="157">
                  <c:v>1500000000</c:v>
                </c:pt>
                <c:pt idx="158">
                  <c:v>1500000000</c:v>
                </c:pt>
                <c:pt idx="159">
                  <c:v>1500000000</c:v>
                </c:pt>
                <c:pt idx="160">
                  <c:v>1500000000</c:v>
                </c:pt>
                <c:pt idx="161">
                  <c:v>1500000000</c:v>
                </c:pt>
                <c:pt idx="162">
                  <c:v>1500000000</c:v>
                </c:pt>
                <c:pt idx="163">
                  <c:v>1500000000</c:v>
                </c:pt>
                <c:pt idx="164">
                  <c:v>1500000000</c:v>
                </c:pt>
                <c:pt idx="165">
                  <c:v>1500000000</c:v>
                </c:pt>
                <c:pt idx="166">
                  <c:v>1500000000</c:v>
                </c:pt>
                <c:pt idx="167">
                  <c:v>1500000000</c:v>
                </c:pt>
                <c:pt idx="168">
                  <c:v>1500000000</c:v>
                </c:pt>
                <c:pt idx="169">
                  <c:v>1500000000</c:v>
                </c:pt>
                <c:pt idx="170">
                  <c:v>1500000000</c:v>
                </c:pt>
                <c:pt idx="171">
                  <c:v>1500000000</c:v>
                </c:pt>
                <c:pt idx="172">
                  <c:v>1500000000</c:v>
                </c:pt>
                <c:pt idx="173">
                  <c:v>1500000000</c:v>
                </c:pt>
                <c:pt idx="174">
                  <c:v>1500000000</c:v>
                </c:pt>
                <c:pt idx="175">
                  <c:v>1500000000</c:v>
                </c:pt>
                <c:pt idx="176">
                  <c:v>1500000000</c:v>
                </c:pt>
                <c:pt idx="177">
                  <c:v>1700000000</c:v>
                </c:pt>
                <c:pt idx="178">
                  <c:v>1700000000</c:v>
                </c:pt>
                <c:pt idx="179">
                  <c:v>1700000000</c:v>
                </c:pt>
                <c:pt idx="180">
                  <c:v>1700000000</c:v>
                </c:pt>
                <c:pt idx="181">
                  <c:v>1700000000</c:v>
                </c:pt>
                <c:pt idx="182">
                  <c:v>1700000000</c:v>
                </c:pt>
                <c:pt idx="183">
                  <c:v>1700000000</c:v>
                </c:pt>
                <c:pt idx="184">
                  <c:v>1700000000</c:v>
                </c:pt>
                <c:pt idx="185">
                  <c:v>1700000000</c:v>
                </c:pt>
                <c:pt idx="186">
                  <c:v>1700000000</c:v>
                </c:pt>
                <c:pt idx="187">
                  <c:v>1700000000</c:v>
                </c:pt>
                <c:pt idx="188">
                  <c:v>1700000000</c:v>
                </c:pt>
                <c:pt idx="189">
                  <c:v>1700000000</c:v>
                </c:pt>
                <c:pt idx="190">
                  <c:v>1700000000</c:v>
                </c:pt>
                <c:pt idx="191">
                  <c:v>1700000000</c:v>
                </c:pt>
                <c:pt idx="192">
                  <c:v>1700000000</c:v>
                </c:pt>
                <c:pt idx="193">
                  <c:v>1700000000</c:v>
                </c:pt>
                <c:pt idx="194">
                  <c:v>1700000000</c:v>
                </c:pt>
                <c:pt idx="195">
                  <c:v>1700000000</c:v>
                </c:pt>
                <c:pt idx="196">
                  <c:v>1700000000</c:v>
                </c:pt>
                <c:pt idx="197">
                  <c:v>1700000000</c:v>
                </c:pt>
                <c:pt idx="198">
                  <c:v>1700000000</c:v>
                </c:pt>
                <c:pt idx="199">
                  <c:v>1700000000</c:v>
                </c:pt>
                <c:pt idx="200">
                  <c:v>1700000000</c:v>
                </c:pt>
                <c:pt idx="201">
                  <c:v>1700000000</c:v>
                </c:pt>
                <c:pt idx="202">
                  <c:v>1700000000</c:v>
                </c:pt>
                <c:pt idx="203">
                  <c:v>1700000000</c:v>
                </c:pt>
                <c:pt idx="204">
                  <c:v>1700000000</c:v>
                </c:pt>
                <c:pt idx="205">
                  <c:v>1700000000</c:v>
                </c:pt>
                <c:pt idx="206">
                  <c:v>1700000000</c:v>
                </c:pt>
                <c:pt idx="207">
                  <c:v>1700000000</c:v>
                </c:pt>
                <c:pt idx="208">
                  <c:v>1700000000</c:v>
                </c:pt>
                <c:pt idx="209">
                  <c:v>1700000000</c:v>
                </c:pt>
                <c:pt idx="210">
                  <c:v>1700000000</c:v>
                </c:pt>
                <c:pt idx="211">
                  <c:v>1700000000</c:v>
                </c:pt>
                <c:pt idx="212">
                  <c:v>1700000000</c:v>
                </c:pt>
                <c:pt idx="213">
                  <c:v>1700000000</c:v>
                </c:pt>
                <c:pt idx="214">
                  <c:v>1700000000</c:v>
                </c:pt>
                <c:pt idx="215">
                  <c:v>1700000000</c:v>
                </c:pt>
                <c:pt idx="216">
                  <c:v>1500000000</c:v>
                </c:pt>
                <c:pt idx="217">
                  <c:v>1500000000</c:v>
                </c:pt>
                <c:pt idx="218">
                  <c:v>1500000000</c:v>
                </c:pt>
                <c:pt idx="219">
                  <c:v>1500000000</c:v>
                </c:pt>
                <c:pt idx="220">
                  <c:v>1500000000</c:v>
                </c:pt>
                <c:pt idx="221">
                  <c:v>1500000000</c:v>
                </c:pt>
                <c:pt idx="222">
                  <c:v>1500000000</c:v>
                </c:pt>
                <c:pt idx="223">
                  <c:v>1500000000</c:v>
                </c:pt>
                <c:pt idx="224">
                  <c:v>1500000000</c:v>
                </c:pt>
                <c:pt idx="225">
                  <c:v>1500000000</c:v>
                </c:pt>
                <c:pt idx="226">
                  <c:v>1500000000</c:v>
                </c:pt>
                <c:pt idx="227">
                  <c:v>1500000000</c:v>
                </c:pt>
                <c:pt idx="228">
                  <c:v>1500000000</c:v>
                </c:pt>
                <c:pt idx="229">
                  <c:v>1500000000</c:v>
                </c:pt>
                <c:pt idx="230">
                  <c:v>1500000000</c:v>
                </c:pt>
                <c:pt idx="231">
                  <c:v>1500000000</c:v>
                </c:pt>
                <c:pt idx="232">
                  <c:v>1500000000</c:v>
                </c:pt>
                <c:pt idx="233">
                  <c:v>1700000000</c:v>
                </c:pt>
                <c:pt idx="234">
                  <c:v>1700000000</c:v>
                </c:pt>
                <c:pt idx="235">
                  <c:v>1700000000</c:v>
                </c:pt>
                <c:pt idx="236">
                  <c:v>1700000000</c:v>
                </c:pt>
                <c:pt idx="237">
                  <c:v>1700000000</c:v>
                </c:pt>
                <c:pt idx="238">
                  <c:v>1700000000</c:v>
                </c:pt>
                <c:pt idx="239">
                  <c:v>1700000000</c:v>
                </c:pt>
                <c:pt idx="240">
                  <c:v>1700000000</c:v>
                </c:pt>
                <c:pt idx="241">
                  <c:v>1700000000</c:v>
                </c:pt>
                <c:pt idx="242">
                  <c:v>2000000000</c:v>
                </c:pt>
                <c:pt idx="243">
                  <c:v>2000000000</c:v>
                </c:pt>
                <c:pt idx="244">
                  <c:v>2000000000</c:v>
                </c:pt>
                <c:pt idx="245">
                  <c:v>2000000000</c:v>
                </c:pt>
                <c:pt idx="246">
                  <c:v>2000000000</c:v>
                </c:pt>
                <c:pt idx="247">
                  <c:v>2000000000</c:v>
                </c:pt>
                <c:pt idx="248">
                  <c:v>2000000000</c:v>
                </c:pt>
                <c:pt idx="249">
                  <c:v>2000000000</c:v>
                </c:pt>
                <c:pt idx="250">
                  <c:v>2000000000</c:v>
                </c:pt>
                <c:pt idx="251">
                  <c:v>2000000000</c:v>
                </c:pt>
                <c:pt idx="252">
                  <c:v>2000000000</c:v>
                </c:pt>
                <c:pt idx="253">
                  <c:v>2000000000</c:v>
                </c:pt>
                <c:pt idx="254">
                  <c:v>2000000000</c:v>
                </c:pt>
                <c:pt idx="255">
                  <c:v>2000000000</c:v>
                </c:pt>
                <c:pt idx="256">
                  <c:v>2000000000</c:v>
                </c:pt>
                <c:pt idx="257">
                  <c:v>2000000000</c:v>
                </c:pt>
                <c:pt idx="258">
                  <c:v>2000000000</c:v>
                </c:pt>
                <c:pt idx="259">
                  <c:v>2000000000</c:v>
                </c:pt>
                <c:pt idx="260">
                  <c:v>2000000000</c:v>
                </c:pt>
                <c:pt idx="261">
                  <c:v>2000000000</c:v>
                </c:pt>
                <c:pt idx="262">
                  <c:v>2000000000</c:v>
                </c:pt>
                <c:pt idx="263">
                  <c:v>2000000000</c:v>
                </c:pt>
                <c:pt idx="264">
                  <c:v>2000000000</c:v>
                </c:pt>
                <c:pt idx="265">
                  <c:v>2000000000</c:v>
                </c:pt>
                <c:pt idx="266">
                  <c:v>2000000000</c:v>
                </c:pt>
                <c:pt idx="267">
                  <c:v>2000000000</c:v>
                </c:pt>
                <c:pt idx="268">
                  <c:v>2000000000</c:v>
                </c:pt>
                <c:pt idx="269">
                  <c:v>2000000000</c:v>
                </c:pt>
                <c:pt idx="270">
                  <c:v>2000000000</c:v>
                </c:pt>
                <c:pt idx="271">
                  <c:v>2000000000</c:v>
                </c:pt>
                <c:pt idx="272">
                  <c:v>2000000000</c:v>
                </c:pt>
                <c:pt idx="273">
                  <c:v>1700000000</c:v>
                </c:pt>
                <c:pt idx="274">
                  <c:v>1700000000</c:v>
                </c:pt>
                <c:pt idx="275">
                  <c:v>1700000000</c:v>
                </c:pt>
                <c:pt idx="276">
                  <c:v>1700000000</c:v>
                </c:pt>
                <c:pt idx="277">
                  <c:v>1700000000</c:v>
                </c:pt>
                <c:pt idx="278">
                  <c:v>1700000000</c:v>
                </c:pt>
                <c:pt idx="279">
                  <c:v>1700000000</c:v>
                </c:pt>
                <c:pt idx="280">
                  <c:v>1700000000</c:v>
                </c:pt>
                <c:pt idx="281">
                  <c:v>1700000000</c:v>
                </c:pt>
                <c:pt idx="282">
                  <c:v>1700000000</c:v>
                </c:pt>
                <c:pt idx="283">
                  <c:v>1700000000</c:v>
                </c:pt>
                <c:pt idx="284">
                  <c:v>1700000000</c:v>
                </c:pt>
                <c:pt idx="285">
                  <c:v>1700000000</c:v>
                </c:pt>
                <c:pt idx="286">
                  <c:v>1700000000</c:v>
                </c:pt>
                <c:pt idx="287">
                  <c:v>1700000000</c:v>
                </c:pt>
                <c:pt idx="288">
                  <c:v>1700000000</c:v>
                </c:pt>
                <c:pt idx="289">
                  <c:v>1700000000</c:v>
                </c:pt>
                <c:pt idx="290">
                  <c:v>1700000000</c:v>
                </c:pt>
                <c:pt idx="291">
                  <c:v>1700000000</c:v>
                </c:pt>
                <c:pt idx="292">
                  <c:v>1700000000</c:v>
                </c:pt>
                <c:pt idx="293">
                  <c:v>1700000000</c:v>
                </c:pt>
                <c:pt idx="294">
                  <c:v>1700000000</c:v>
                </c:pt>
                <c:pt idx="295">
                  <c:v>1700000000</c:v>
                </c:pt>
                <c:pt idx="296">
                  <c:v>1700000000</c:v>
                </c:pt>
                <c:pt idx="297">
                  <c:v>1700000000</c:v>
                </c:pt>
                <c:pt idx="298">
                  <c:v>1700000000</c:v>
                </c:pt>
                <c:pt idx="299">
                  <c:v>1700000000</c:v>
                </c:pt>
                <c:pt idx="300">
                  <c:v>1700000000</c:v>
                </c:pt>
                <c:pt idx="301">
                  <c:v>1900000000</c:v>
                </c:pt>
                <c:pt idx="302">
                  <c:v>1900000000</c:v>
                </c:pt>
                <c:pt idx="303">
                  <c:v>1900000000</c:v>
                </c:pt>
                <c:pt idx="304">
                  <c:v>1900000000</c:v>
                </c:pt>
                <c:pt idx="305">
                  <c:v>1900000000</c:v>
                </c:pt>
                <c:pt idx="306">
                  <c:v>1900000000</c:v>
                </c:pt>
                <c:pt idx="307">
                  <c:v>1900000000</c:v>
                </c:pt>
                <c:pt idx="308">
                  <c:v>1900000000</c:v>
                </c:pt>
                <c:pt idx="309">
                  <c:v>1900000000</c:v>
                </c:pt>
                <c:pt idx="310">
                  <c:v>2100000000</c:v>
                </c:pt>
                <c:pt idx="311">
                  <c:v>2100000000</c:v>
                </c:pt>
                <c:pt idx="312">
                  <c:v>2100000000</c:v>
                </c:pt>
                <c:pt idx="313">
                  <c:v>2100000000</c:v>
                </c:pt>
                <c:pt idx="314">
                  <c:v>2100000000</c:v>
                </c:pt>
                <c:pt idx="315">
                  <c:v>2100000000</c:v>
                </c:pt>
                <c:pt idx="316">
                  <c:v>2100000000</c:v>
                </c:pt>
                <c:pt idx="317">
                  <c:v>2100000000</c:v>
                </c:pt>
                <c:pt idx="318">
                  <c:v>2100000000</c:v>
                </c:pt>
                <c:pt idx="319">
                  <c:v>2100000000</c:v>
                </c:pt>
                <c:pt idx="320">
                  <c:v>2100000000</c:v>
                </c:pt>
                <c:pt idx="321">
                  <c:v>2100000000</c:v>
                </c:pt>
                <c:pt idx="322">
                  <c:v>2100000000</c:v>
                </c:pt>
                <c:pt idx="323">
                  <c:v>2100000000</c:v>
                </c:pt>
                <c:pt idx="324">
                  <c:v>2100000000</c:v>
                </c:pt>
                <c:pt idx="325">
                  <c:v>2100000000</c:v>
                </c:pt>
                <c:pt idx="326">
                  <c:v>2100000000</c:v>
                </c:pt>
                <c:pt idx="327">
                  <c:v>2100000000</c:v>
                </c:pt>
                <c:pt idx="328">
                  <c:v>2100000000</c:v>
                </c:pt>
                <c:pt idx="329">
                  <c:v>2100000000</c:v>
                </c:pt>
                <c:pt idx="330">
                  <c:v>2100000000</c:v>
                </c:pt>
                <c:pt idx="331">
                  <c:v>2100000000</c:v>
                </c:pt>
                <c:pt idx="332">
                  <c:v>2100000000</c:v>
                </c:pt>
                <c:pt idx="333">
                  <c:v>2100000000</c:v>
                </c:pt>
                <c:pt idx="334">
                  <c:v>2100000000</c:v>
                </c:pt>
                <c:pt idx="335">
                  <c:v>2100000000</c:v>
                </c:pt>
                <c:pt idx="336">
                  <c:v>2100000000</c:v>
                </c:pt>
                <c:pt idx="337">
                  <c:v>2100000000</c:v>
                </c:pt>
                <c:pt idx="338">
                  <c:v>2100000000</c:v>
                </c:pt>
                <c:pt idx="339">
                  <c:v>2100000000</c:v>
                </c:pt>
                <c:pt idx="340">
                  <c:v>2100000000</c:v>
                </c:pt>
                <c:pt idx="341">
                  <c:v>2100000000</c:v>
                </c:pt>
                <c:pt idx="342">
                  <c:v>2100000000</c:v>
                </c:pt>
                <c:pt idx="343">
                  <c:v>2100000000</c:v>
                </c:pt>
                <c:pt idx="344">
                  <c:v>2100000000</c:v>
                </c:pt>
                <c:pt idx="345">
                  <c:v>2100000000</c:v>
                </c:pt>
                <c:pt idx="346">
                  <c:v>2300000000</c:v>
                </c:pt>
                <c:pt idx="347">
                  <c:v>2300000000</c:v>
                </c:pt>
                <c:pt idx="348">
                  <c:v>2300000000</c:v>
                </c:pt>
                <c:pt idx="349">
                  <c:v>2300000000</c:v>
                </c:pt>
                <c:pt idx="350">
                  <c:v>2300000000</c:v>
                </c:pt>
                <c:pt idx="351">
                  <c:v>2300000000</c:v>
                </c:pt>
                <c:pt idx="352">
                  <c:v>2600000000</c:v>
                </c:pt>
                <c:pt idx="353">
                  <c:v>2600000000</c:v>
                </c:pt>
                <c:pt idx="354">
                  <c:v>2600000000</c:v>
                </c:pt>
                <c:pt idx="355">
                  <c:v>2600000000</c:v>
                </c:pt>
                <c:pt idx="356">
                  <c:v>2600000000</c:v>
                </c:pt>
                <c:pt idx="357">
                  <c:v>2600000000</c:v>
                </c:pt>
                <c:pt idx="358">
                  <c:v>2600000000</c:v>
                </c:pt>
                <c:pt idx="359">
                  <c:v>2600000000</c:v>
                </c:pt>
                <c:pt idx="360">
                  <c:v>2600000000</c:v>
                </c:pt>
                <c:pt idx="361">
                  <c:v>2600000000</c:v>
                </c:pt>
                <c:pt idx="362">
                  <c:v>2600000000</c:v>
                </c:pt>
                <c:pt idx="363">
                  <c:v>2600000000</c:v>
                </c:pt>
                <c:pt idx="364">
                  <c:v>2600000000</c:v>
                </c:pt>
                <c:pt idx="365">
                  <c:v>2600000000</c:v>
                </c:pt>
                <c:pt idx="366">
                  <c:v>2600000000</c:v>
                </c:pt>
                <c:pt idx="367">
                  <c:v>2600000000</c:v>
                </c:pt>
                <c:pt idx="368">
                  <c:v>2600000000</c:v>
                </c:pt>
                <c:pt idx="369">
                  <c:v>2600000000</c:v>
                </c:pt>
                <c:pt idx="370">
                  <c:v>2600000000</c:v>
                </c:pt>
                <c:pt idx="371">
                  <c:v>2600000000</c:v>
                </c:pt>
                <c:pt idx="372">
                  <c:v>2600000000</c:v>
                </c:pt>
                <c:pt idx="373">
                  <c:v>2600000000</c:v>
                </c:pt>
                <c:pt idx="374">
                  <c:v>2600000000</c:v>
                </c:pt>
                <c:pt idx="375">
                  <c:v>2600000000</c:v>
                </c:pt>
                <c:pt idx="376">
                  <c:v>2600000000</c:v>
                </c:pt>
                <c:pt idx="377">
                  <c:v>2600000000</c:v>
                </c:pt>
                <c:pt idx="378">
                  <c:v>2600000000</c:v>
                </c:pt>
                <c:pt idx="379">
                  <c:v>2600000000</c:v>
                </c:pt>
                <c:pt idx="380">
                  <c:v>2600000000</c:v>
                </c:pt>
                <c:pt idx="381">
                  <c:v>2600000000</c:v>
                </c:pt>
                <c:pt idx="382">
                  <c:v>2600000000</c:v>
                </c:pt>
                <c:pt idx="383">
                  <c:v>2600000000</c:v>
                </c:pt>
                <c:pt idx="384">
                  <c:v>2600000000</c:v>
                </c:pt>
                <c:pt idx="385">
                  <c:v>2600000000</c:v>
                </c:pt>
                <c:pt idx="386">
                  <c:v>2600000000</c:v>
                </c:pt>
                <c:pt idx="387">
                  <c:v>2600000000</c:v>
                </c:pt>
                <c:pt idx="388">
                  <c:v>2600000000</c:v>
                </c:pt>
                <c:pt idx="389">
                  <c:v>2600000000</c:v>
                </c:pt>
                <c:pt idx="390">
                  <c:v>2100000000</c:v>
                </c:pt>
                <c:pt idx="391">
                  <c:v>2100000000</c:v>
                </c:pt>
                <c:pt idx="392">
                  <c:v>2100000000</c:v>
                </c:pt>
                <c:pt idx="393">
                  <c:v>2100000000</c:v>
                </c:pt>
                <c:pt idx="394">
                  <c:v>2500000000</c:v>
                </c:pt>
                <c:pt idx="395">
                  <c:v>2500000000</c:v>
                </c:pt>
                <c:pt idx="396">
                  <c:v>2500000000</c:v>
                </c:pt>
                <c:pt idx="397">
                  <c:v>2500000000</c:v>
                </c:pt>
                <c:pt idx="398">
                  <c:v>2500000000</c:v>
                </c:pt>
                <c:pt idx="399">
                  <c:v>2500000000</c:v>
                </c:pt>
                <c:pt idx="400">
                  <c:v>2500000000</c:v>
                </c:pt>
                <c:pt idx="401">
                  <c:v>2500000000</c:v>
                </c:pt>
                <c:pt idx="402">
                  <c:v>2500000000</c:v>
                </c:pt>
              </c:numCache>
            </c:numRef>
          </c:val>
          <c:smooth val="0"/>
          <c:extLst>
            <c:ext xmlns:c16="http://schemas.microsoft.com/office/drawing/2014/chart" uri="{C3380CC4-5D6E-409C-BE32-E72D297353CC}">
              <c16:uniqueId val="{00000000-31FD-404A-BE92-1163A64B30B5}"/>
            </c:ext>
          </c:extLst>
        </c:ser>
        <c:ser>
          <c:idx val="1"/>
          <c:order val="1"/>
          <c:tx>
            <c:strRef>
              <c:f>EQDER_MAX!$M$1</c:f>
              <c:strCache>
                <c:ptCount val="1"/>
                <c:pt idx="0">
                  <c:v>NCE First 2 BGs</c:v>
                </c:pt>
              </c:strCache>
            </c:strRef>
          </c:tx>
          <c:spPr>
            <a:ln w="31750">
              <a:solidFill>
                <a:schemeClr val="bg1">
                  <a:lumMod val="50000"/>
                </a:schemeClr>
              </a:solidFill>
              <a:prstDash val="sysDot"/>
            </a:ln>
          </c:spPr>
          <c:marker>
            <c:symbol val="none"/>
          </c:marker>
          <c:cat>
            <c:numRef>
              <c:f>EQDER_MAX!$C$2:$C$9991</c:f>
              <c:numCache>
                <c:formatCode>m/d/yyyy\ h:mm</c:formatCode>
                <c:ptCount val="9990"/>
                <c:pt idx="0">
                  <c:v>44532</c:v>
                </c:pt>
                <c:pt idx="1">
                  <c:v>44533</c:v>
                </c:pt>
                <c:pt idx="2">
                  <c:v>44536</c:v>
                </c:pt>
                <c:pt idx="3">
                  <c:v>44537</c:v>
                </c:pt>
                <c:pt idx="4">
                  <c:v>44538</c:v>
                </c:pt>
                <c:pt idx="5">
                  <c:v>44539</c:v>
                </c:pt>
                <c:pt idx="6">
                  <c:v>44540</c:v>
                </c:pt>
                <c:pt idx="7">
                  <c:v>44543</c:v>
                </c:pt>
                <c:pt idx="8">
                  <c:v>44544</c:v>
                </c:pt>
                <c:pt idx="9">
                  <c:v>44545</c:v>
                </c:pt>
                <c:pt idx="10">
                  <c:v>44546</c:v>
                </c:pt>
                <c:pt idx="11">
                  <c:v>44547</c:v>
                </c:pt>
                <c:pt idx="12">
                  <c:v>44550</c:v>
                </c:pt>
                <c:pt idx="13">
                  <c:v>44551</c:v>
                </c:pt>
                <c:pt idx="14">
                  <c:v>44552</c:v>
                </c:pt>
                <c:pt idx="15">
                  <c:v>44553</c:v>
                </c:pt>
                <c:pt idx="16">
                  <c:v>44557</c:v>
                </c:pt>
                <c:pt idx="17">
                  <c:v>44558</c:v>
                </c:pt>
                <c:pt idx="18">
                  <c:v>44559</c:v>
                </c:pt>
                <c:pt idx="19">
                  <c:v>44560</c:v>
                </c:pt>
                <c:pt idx="20">
                  <c:v>44564</c:v>
                </c:pt>
                <c:pt idx="21">
                  <c:v>44565</c:v>
                </c:pt>
                <c:pt idx="22">
                  <c:v>44566</c:v>
                </c:pt>
                <c:pt idx="23">
                  <c:v>44567</c:v>
                </c:pt>
                <c:pt idx="24">
                  <c:v>44568</c:v>
                </c:pt>
                <c:pt idx="25">
                  <c:v>44571</c:v>
                </c:pt>
                <c:pt idx="26">
                  <c:v>44572</c:v>
                </c:pt>
                <c:pt idx="27">
                  <c:v>44573</c:v>
                </c:pt>
                <c:pt idx="28">
                  <c:v>44574</c:v>
                </c:pt>
                <c:pt idx="29">
                  <c:v>44575</c:v>
                </c:pt>
                <c:pt idx="30">
                  <c:v>44578</c:v>
                </c:pt>
                <c:pt idx="31">
                  <c:v>44579</c:v>
                </c:pt>
                <c:pt idx="32">
                  <c:v>44580</c:v>
                </c:pt>
                <c:pt idx="33">
                  <c:v>44581</c:v>
                </c:pt>
                <c:pt idx="34">
                  <c:v>44582</c:v>
                </c:pt>
                <c:pt idx="35">
                  <c:v>44585.5</c:v>
                </c:pt>
                <c:pt idx="36">
                  <c:v>44586.5</c:v>
                </c:pt>
                <c:pt idx="37">
                  <c:v>44587</c:v>
                </c:pt>
                <c:pt idx="38">
                  <c:v>44588</c:v>
                </c:pt>
                <c:pt idx="39">
                  <c:v>44589</c:v>
                </c:pt>
                <c:pt idx="40">
                  <c:v>44592</c:v>
                </c:pt>
                <c:pt idx="41">
                  <c:v>44593</c:v>
                </c:pt>
                <c:pt idx="42">
                  <c:v>44594</c:v>
                </c:pt>
                <c:pt idx="43">
                  <c:v>44595</c:v>
                </c:pt>
                <c:pt idx="44">
                  <c:v>44596</c:v>
                </c:pt>
                <c:pt idx="45">
                  <c:v>44599.5</c:v>
                </c:pt>
                <c:pt idx="46">
                  <c:v>44600</c:v>
                </c:pt>
                <c:pt idx="47">
                  <c:v>44601</c:v>
                </c:pt>
                <c:pt idx="48">
                  <c:v>44602</c:v>
                </c:pt>
                <c:pt idx="49">
                  <c:v>44603</c:v>
                </c:pt>
                <c:pt idx="50">
                  <c:v>44606</c:v>
                </c:pt>
                <c:pt idx="51">
                  <c:v>44607</c:v>
                </c:pt>
                <c:pt idx="52">
                  <c:v>44608</c:v>
                </c:pt>
                <c:pt idx="53">
                  <c:v>44609</c:v>
                </c:pt>
                <c:pt idx="54">
                  <c:v>44610</c:v>
                </c:pt>
                <c:pt idx="55">
                  <c:v>44613</c:v>
                </c:pt>
                <c:pt idx="56">
                  <c:v>44614</c:v>
                </c:pt>
                <c:pt idx="57">
                  <c:v>44615</c:v>
                </c:pt>
                <c:pt idx="58">
                  <c:v>44616</c:v>
                </c:pt>
                <c:pt idx="59">
                  <c:v>44617</c:v>
                </c:pt>
                <c:pt idx="60">
                  <c:v>44620</c:v>
                </c:pt>
                <c:pt idx="61">
                  <c:v>44621</c:v>
                </c:pt>
                <c:pt idx="62">
                  <c:v>44622</c:v>
                </c:pt>
                <c:pt idx="63">
                  <c:v>44623</c:v>
                </c:pt>
                <c:pt idx="64">
                  <c:v>44624</c:v>
                </c:pt>
                <c:pt idx="65">
                  <c:v>44627</c:v>
                </c:pt>
                <c:pt idx="66">
                  <c:v>44628</c:v>
                </c:pt>
                <c:pt idx="67">
                  <c:v>44629</c:v>
                </c:pt>
                <c:pt idx="68">
                  <c:v>44630</c:v>
                </c:pt>
                <c:pt idx="69">
                  <c:v>44631</c:v>
                </c:pt>
                <c:pt idx="70">
                  <c:v>44634</c:v>
                </c:pt>
                <c:pt idx="71">
                  <c:v>44635</c:v>
                </c:pt>
                <c:pt idx="72">
                  <c:v>44636</c:v>
                </c:pt>
                <c:pt idx="73">
                  <c:v>44637</c:v>
                </c:pt>
                <c:pt idx="74">
                  <c:v>44638</c:v>
                </c:pt>
                <c:pt idx="75">
                  <c:v>44641</c:v>
                </c:pt>
                <c:pt idx="76">
                  <c:v>44642</c:v>
                </c:pt>
                <c:pt idx="77">
                  <c:v>44643</c:v>
                </c:pt>
                <c:pt idx="78">
                  <c:v>44644</c:v>
                </c:pt>
                <c:pt idx="79">
                  <c:v>44645</c:v>
                </c:pt>
                <c:pt idx="80">
                  <c:v>44648</c:v>
                </c:pt>
                <c:pt idx="81">
                  <c:v>44649</c:v>
                </c:pt>
                <c:pt idx="82">
                  <c:v>44650</c:v>
                </c:pt>
                <c:pt idx="83">
                  <c:v>44651</c:v>
                </c:pt>
                <c:pt idx="84">
                  <c:v>44652</c:v>
                </c:pt>
                <c:pt idx="85">
                  <c:v>44655</c:v>
                </c:pt>
                <c:pt idx="86">
                  <c:v>44656</c:v>
                </c:pt>
                <c:pt idx="87">
                  <c:v>44657</c:v>
                </c:pt>
                <c:pt idx="88">
                  <c:v>44658</c:v>
                </c:pt>
                <c:pt idx="89">
                  <c:v>44659</c:v>
                </c:pt>
                <c:pt idx="90">
                  <c:v>44662</c:v>
                </c:pt>
                <c:pt idx="91">
                  <c:v>44663</c:v>
                </c:pt>
                <c:pt idx="92">
                  <c:v>44664</c:v>
                </c:pt>
                <c:pt idx="93">
                  <c:v>44665</c:v>
                </c:pt>
                <c:pt idx="94">
                  <c:v>44670</c:v>
                </c:pt>
                <c:pt idx="95">
                  <c:v>44671</c:v>
                </c:pt>
                <c:pt idx="96">
                  <c:v>44672</c:v>
                </c:pt>
                <c:pt idx="97">
                  <c:v>44673</c:v>
                </c:pt>
                <c:pt idx="98">
                  <c:v>44676</c:v>
                </c:pt>
                <c:pt idx="99">
                  <c:v>44677</c:v>
                </c:pt>
                <c:pt idx="100">
                  <c:v>44678</c:v>
                </c:pt>
                <c:pt idx="101">
                  <c:v>44679</c:v>
                </c:pt>
                <c:pt idx="102">
                  <c:v>44680</c:v>
                </c:pt>
                <c:pt idx="103">
                  <c:v>44683</c:v>
                </c:pt>
                <c:pt idx="104">
                  <c:v>44684</c:v>
                </c:pt>
                <c:pt idx="105">
                  <c:v>44685</c:v>
                </c:pt>
                <c:pt idx="106">
                  <c:v>44686</c:v>
                </c:pt>
                <c:pt idx="107">
                  <c:v>44687</c:v>
                </c:pt>
                <c:pt idx="108">
                  <c:v>44690</c:v>
                </c:pt>
                <c:pt idx="109">
                  <c:v>44691</c:v>
                </c:pt>
                <c:pt idx="110">
                  <c:v>44692</c:v>
                </c:pt>
                <c:pt idx="111">
                  <c:v>44693</c:v>
                </c:pt>
                <c:pt idx="112">
                  <c:v>44694</c:v>
                </c:pt>
                <c:pt idx="113">
                  <c:v>44697</c:v>
                </c:pt>
                <c:pt idx="114">
                  <c:v>44698</c:v>
                </c:pt>
                <c:pt idx="115">
                  <c:v>44699</c:v>
                </c:pt>
                <c:pt idx="116">
                  <c:v>44700</c:v>
                </c:pt>
                <c:pt idx="117">
                  <c:v>44701</c:v>
                </c:pt>
                <c:pt idx="118">
                  <c:v>44704</c:v>
                </c:pt>
                <c:pt idx="119">
                  <c:v>44705</c:v>
                </c:pt>
                <c:pt idx="120">
                  <c:v>44706</c:v>
                </c:pt>
                <c:pt idx="121">
                  <c:v>44707</c:v>
                </c:pt>
                <c:pt idx="122">
                  <c:v>44708</c:v>
                </c:pt>
                <c:pt idx="123">
                  <c:v>44711</c:v>
                </c:pt>
                <c:pt idx="124">
                  <c:v>44712</c:v>
                </c:pt>
                <c:pt idx="125">
                  <c:v>44713</c:v>
                </c:pt>
                <c:pt idx="126">
                  <c:v>44714</c:v>
                </c:pt>
                <c:pt idx="127">
                  <c:v>44715</c:v>
                </c:pt>
                <c:pt idx="128">
                  <c:v>44718</c:v>
                </c:pt>
                <c:pt idx="129">
                  <c:v>44719</c:v>
                </c:pt>
                <c:pt idx="130">
                  <c:v>44720</c:v>
                </c:pt>
                <c:pt idx="131">
                  <c:v>44721</c:v>
                </c:pt>
                <c:pt idx="132">
                  <c:v>44722</c:v>
                </c:pt>
                <c:pt idx="133">
                  <c:v>44725</c:v>
                </c:pt>
                <c:pt idx="134">
                  <c:v>44726</c:v>
                </c:pt>
                <c:pt idx="135">
                  <c:v>44727</c:v>
                </c:pt>
                <c:pt idx="136">
                  <c:v>44728</c:v>
                </c:pt>
                <c:pt idx="137">
                  <c:v>44729</c:v>
                </c:pt>
                <c:pt idx="138">
                  <c:v>44732</c:v>
                </c:pt>
                <c:pt idx="139">
                  <c:v>44733</c:v>
                </c:pt>
                <c:pt idx="140">
                  <c:v>44734</c:v>
                </c:pt>
                <c:pt idx="141">
                  <c:v>44735</c:v>
                </c:pt>
                <c:pt idx="142">
                  <c:v>44736</c:v>
                </c:pt>
                <c:pt idx="143">
                  <c:v>44739</c:v>
                </c:pt>
                <c:pt idx="144">
                  <c:v>44740</c:v>
                </c:pt>
                <c:pt idx="145">
                  <c:v>44741</c:v>
                </c:pt>
                <c:pt idx="146">
                  <c:v>44742</c:v>
                </c:pt>
                <c:pt idx="147">
                  <c:v>44743</c:v>
                </c:pt>
                <c:pt idx="148">
                  <c:v>44746</c:v>
                </c:pt>
                <c:pt idx="149">
                  <c:v>44747</c:v>
                </c:pt>
                <c:pt idx="150">
                  <c:v>44748</c:v>
                </c:pt>
                <c:pt idx="151">
                  <c:v>44749.5</c:v>
                </c:pt>
                <c:pt idx="152">
                  <c:v>44750</c:v>
                </c:pt>
                <c:pt idx="153">
                  <c:v>44753</c:v>
                </c:pt>
                <c:pt idx="154">
                  <c:v>44754</c:v>
                </c:pt>
                <c:pt idx="155">
                  <c:v>44755</c:v>
                </c:pt>
                <c:pt idx="156">
                  <c:v>44756</c:v>
                </c:pt>
                <c:pt idx="157">
                  <c:v>44757</c:v>
                </c:pt>
                <c:pt idx="158">
                  <c:v>44760</c:v>
                </c:pt>
                <c:pt idx="159">
                  <c:v>44761</c:v>
                </c:pt>
                <c:pt idx="160">
                  <c:v>44762</c:v>
                </c:pt>
                <c:pt idx="161">
                  <c:v>44763</c:v>
                </c:pt>
                <c:pt idx="162">
                  <c:v>44764</c:v>
                </c:pt>
                <c:pt idx="163">
                  <c:v>44767</c:v>
                </c:pt>
                <c:pt idx="164">
                  <c:v>44768</c:v>
                </c:pt>
                <c:pt idx="165">
                  <c:v>44769</c:v>
                </c:pt>
                <c:pt idx="166">
                  <c:v>44770</c:v>
                </c:pt>
                <c:pt idx="167">
                  <c:v>44771</c:v>
                </c:pt>
                <c:pt idx="168">
                  <c:v>44774</c:v>
                </c:pt>
                <c:pt idx="169">
                  <c:v>44775</c:v>
                </c:pt>
                <c:pt idx="170">
                  <c:v>44776</c:v>
                </c:pt>
                <c:pt idx="171">
                  <c:v>44777</c:v>
                </c:pt>
                <c:pt idx="172">
                  <c:v>44778</c:v>
                </c:pt>
                <c:pt idx="173">
                  <c:v>44781</c:v>
                </c:pt>
                <c:pt idx="174">
                  <c:v>44782</c:v>
                </c:pt>
                <c:pt idx="175">
                  <c:v>44783</c:v>
                </c:pt>
                <c:pt idx="176">
                  <c:v>44784</c:v>
                </c:pt>
                <c:pt idx="177">
                  <c:v>44785</c:v>
                </c:pt>
                <c:pt idx="178">
                  <c:v>44789</c:v>
                </c:pt>
                <c:pt idx="179">
                  <c:v>44790</c:v>
                </c:pt>
                <c:pt idx="180">
                  <c:v>44791</c:v>
                </c:pt>
                <c:pt idx="181">
                  <c:v>44792</c:v>
                </c:pt>
                <c:pt idx="182">
                  <c:v>44795</c:v>
                </c:pt>
                <c:pt idx="183">
                  <c:v>44796</c:v>
                </c:pt>
                <c:pt idx="184">
                  <c:v>44797</c:v>
                </c:pt>
                <c:pt idx="185">
                  <c:v>44798</c:v>
                </c:pt>
                <c:pt idx="186">
                  <c:v>44799</c:v>
                </c:pt>
                <c:pt idx="187">
                  <c:v>44802</c:v>
                </c:pt>
                <c:pt idx="188">
                  <c:v>44803</c:v>
                </c:pt>
                <c:pt idx="189">
                  <c:v>44804</c:v>
                </c:pt>
                <c:pt idx="190">
                  <c:v>44805</c:v>
                </c:pt>
                <c:pt idx="191">
                  <c:v>44806</c:v>
                </c:pt>
                <c:pt idx="192">
                  <c:v>44809</c:v>
                </c:pt>
                <c:pt idx="193">
                  <c:v>44810</c:v>
                </c:pt>
                <c:pt idx="194">
                  <c:v>44811</c:v>
                </c:pt>
                <c:pt idx="195">
                  <c:v>44812</c:v>
                </c:pt>
                <c:pt idx="196">
                  <c:v>44813</c:v>
                </c:pt>
                <c:pt idx="197">
                  <c:v>44816</c:v>
                </c:pt>
                <c:pt idx="198">
                  <c:v>44817</c:v>
                </c:pt>
                <c:pt idx="199">
                  <c:v>44818</c:v>
                </c:pt>
                <c:pt idx="200">
                  <c:v>44819</c:v>
                </c:pt>
                <c:pt idx="201">
                  <c:v>44820</c:v>
                </c:pt>
                <c:pt idx="202">
                  <c:v>44823</c:v>
                </c:pt>
                <c:pt idx="203">
                  <c:v>44824</c:v>
                </c:pt>
                <c:pt idx="204">
                  <c:v>44825</c:v>
                </c:pt>
                <c:pt idx="205">
                  <c:v>44826</c:v>
                </c:pt>
                <c:pt idx="206">
                  <c:v>44827</c:v>
                </c:pt>
                <c:pt idx="207">
                  <c:v>44830</c:v>
                </c:pt>
                <c:pt idx="208">
                  <c:v>44831</c:v>
                </c:pt>
                <c:pt idx="209">
                  <c:v>44832</c:v>
                </c:pt>
                <c:pt idx="210">
                  <c:v>44833</c:v>
                </c:pt>
                <c:pt idx="211">
                  <c:v>44834</c:v>
                </c:pt>
                <c:pt idx="212">
                  <c:v>44837</c:v>
                </c:pt>
                <c:pt idx="213">
                  <c:v>44838</c:v>
                </c:pt>
                <c:pt idx="214">
                  <c:v>44839</c:v>
                </c:pt>
                <c:pt idx="215">
                  <c:v>44840</c:v>
                </c:pt>
                <c:pt idx="216">
                  <c:v>44841</c:v>
                </c:pt>
                <c:pt idx="217">
                  <c:v>44844</c:v>
                </c:pt>
                <c:pt idx="218">
                  <c:v>44845</c:v>
                </c:pt>
                <c:pt idx="219">
                  <c:v>44846</c:v>
                </c:pt>
                <c:pt idx="220">
                  <c:v>44847</c:v>
                </c:pt>
                <c:pt idx="221">
                  <c:v>44848</c:v>
                </c:pt>
                <c:pt idx="222">
                  <c:v>44851</c:v>
                </c:pt>
                <c:pt idx="223">
                  <c:v>44852</c:v>
                </c:pt>
                <c:pt idx="224">
                  <c:v>44853</c:v>
                </c:pt>
                <c:pt idx="225">
                  <c:v>44854</c:v>
                </c:pt>
                <c:pt idx="226">
                  <c:v>44855</c:v>
                </c:pt>
                <c:pt idx="227">
                  <c:v>44858</c:v>
                </c:pt>
                <c:pt idx="228">
                  <c:v>44859</c:v>
                </c:pt>
                <c:pt idx="229">
                  <c:v>44860</c:v>
                </c:pt>
                <c:pt idx="230">
                  <c:v>44861</c:v>
                </c:pt>
                <c:pt idx="231">
                  <c:v>44862</c:v>
                </c:pt>
                <c:pt idx="232">
                  <c:v>44865</c:v>
                </c:pt>
                <c:pt idx="233">
                  <c:v>44866</c:v>
                </c:pt>
                <c:pt idx="234">
                  <c:v>44867</c:v>
                </c:pt>
                <c:pt idx="235">
                  <c:v>44868</c:v>
                </c:pt>
                <c:pt idx="236">
                  <c:v>44869</c:v>
                </c:pt>
                <c:pt idx="237">
                  <c:v>44872.5</c:v>
                </c:pt>
                <c:pt idx="238">
                  <c:v>44873</c:v>
                </c:pt>
                <c:pt idx="239">
                  <c:v>44874</c:v>
                </c:pt>
                <c:pt idx="240">
                  <c:v>44875</c:v>
                </c:pt>
                <c:pt idx="241">
                  <c:v>44876</c:v>
                </c:pt>
                <c:pt idx="242">
                  <c:v>44879</c:v>
                </c:pt>
                <c:pt idx="243">
                  <c:v>44880</c:v>
                </c:pt>
                <c:pt idx="244">
                  <c:v>44881</c:v>
                </c:pt>
                <c:pt idx="245">
                  <c:v>44882</c:v>
                </c:pt>
                <c:pt idx="246">
                  <c:v>44883</c:v>
                </c:pt>
                <c:pt idx="247">
                  <c:v>44886</c:v>
                </c:pt>
                <c:pt idx="248">
                  <c:v>44887</c:v>
                </c:pt>
                <c:pt idx="249">
                  <c:v>44888</c:v>
                </c:pt>
                <c:pt idx="250">
                  <c:v>44889</c:v>
                </c:pt>
                <c:pt idx="251">
                  <c:v>44890</c:v>
                </c:pt>
                <c:pt idx="252">
                  <c:v>44893</c:v>
                </c:pt>
                <c:pt idx="253">
                  <c:v>44894</c:v>
                </c:pt>
                <c:pt idx="254">
                  <c:v>44895</c:v>
                </c:pt>
                <c:pt idx="255">
                  <c:v>44896</c:v>
                </c:pt>
                <c:pt idx="256">
                  <c:v>44897</c:v>
                </c:pt>
                <c:pt idx="257">
                  <c:v>44900</c:v>
                </c:pt>
                <c:pt idx="258">
                  <c:v>44901</c:v>
                </c:pt>
                <c:pt idx="259">
                  <c:v>44902</c:v>
                </c:pt>
                <c:pt idx="260">
                  <c:v>44903</c:v>
                </c:pt>
                <c:pt idx="261">
                  <c:v>44904</c:v>
                </c:pt>
                <c:pt idx="262">
                  <c:v>44907</c:v>
                </c:pt>
                <c:pt idx="263">
                  <c:v>44908</c:v>
                </c:pt>
                <c:pt idx="264">
                  <c:v>44909</c:v>
                </c:pt>
                <c:pt idx="265">
                  <c:v>44910</c:v>
                </c:pt>
                <c:pt idx="266">
                  <c:v>44911</c:v>
                </c:pt>
                <c:pt idx="267">
                  <c:v>44914</c:v>
                </c:pt>
                <c:pt idx="268">
                  <c:v>44915</c:v>
                </c:pt>
                <c:pt idx="269">
                  <c:v>44916</c:v>
                </c:pt>
                <c:pt idx="270">
                  <c:v>44917</c:v>
                </c:pt>
                <c:pt idx="271">
                  <c:v>44918</c:v>
                </c:pt>
                <c:pt idx="272">
                  <c:v>44922</c:v>
                </c:pt>
                <c:pt idx="273">
                  <c:v>44923</c:v>
                </c:pt>
                <c:pt idx="274">
                  <c:v>44924</c:v>
                </c:pt>
                <c:pt idx="275">
                  <c:v>44925</c:v>
                </c:pt>
                <c:pt idx="276">
                  <c:v>44928</c:v>
                </c:pt>
                <c:pt idx="277">
                  <c:v>44929</c:v>
                </c:pt>
                <c:pt idx="278">
                  <c:v>44930</c:v>
                </c:pt>
                <c:pt idx="279">
                  <c:v>44931</c:v>
                </c:pt>
                <c:pt idx="280">
                  <c:v>44932</c:v>
                </c:pt>
                <c:pt idx="281">
                  <c:v>44935</c:v>
                </c:pt>
                <c:pt idx="282">
                  <c:v>44936</c:v>
                </c:pt>
                <c:pt idx="283">
                  <c:v>44937</c:v>
                </c:pt>
                <c:pt idx="284">
                  <c:v>44938</c:v>
                </c:pt>
                <c:pt idx="285">
                  <c:v>44939</c:v>
                </c:pt>
                <c:pt idx="286">
                  <c:v>44942</c:v>
                </c:pt>
                <c:pt idx="287">
                  <c:v>44943</c:v>
                </c:pt>
                <c:pt idx="288">
                  <c:v>44944</c:v>
                </c:pt>
                <c:pt idx="289">
                  <c:v>44945</c:v>
                </c:pt>
                <c:pt idx="290">
                  <c:v>44946</c:v>
                </c:pt>
                <c:pt idx="291">
                  <c:v>44949</c:v>
                </c:pt>
                <c:pt idx="292">
                  <c:v>44950</c:v>
                </c:pt>
                <c:pt idx="293">
                  <c:v>44951</c:v>
                </c:pt>
                <c:pt idx="294">
                  <c:v>44952</c:v>
                </c:pt>
                <c:pt idx="295">
                  <c:v>44953</c:v>
                </c:pt>
                <c:pt idx="296">
                  <c:v>44956</c:v>
                </c:pt>
                <c:pt idx="297">
                  <c:v>44957</c:v>
                </c:pt>
                <c:pt idx="298">
                  <c:v>44958</c:v>
                </c:pt>
                <c:pt idx="299">
                  <c:v>44959</c:v>
                </c:pt>
                <c:pt idx="300">
                  <c:v>44960</c:v>
                </c:pt>
                <c:pt idx="301">
                  <c:v>44963</c:v>
                </c:pt>
                <c:pt idx="302">
                  <c:v>44964</c:v>
                </c:pt>
                <c:pt idx="303">
                  <c:v>44965</c:v>
                </c:pt>
                <c:pt idx="304">
                  <c:v>44966</c:v>
                </c:pt>
                <c:pt idx="305">
                  <c:v>44967</c:v>
                </c:pt>
                <c:pt idx="306">
                  <c:v>44970</c:v>
                </c:pt>
                <c:pt idx="307">
                  <c:v>44971</c:v>
                </c:pt>
                <c:pt idx="308">
                  <c:v>44972</c:v>
                </c:pt>
                <c:pt idx="309">
                  <c:v>44973</c:v>
                </c:pt>
                <c:pt idx="310">
                  <c:v>44974</c:v>
                </c:pt>
                <c:pt idx="311">
                  <c:v>44977</c:v>
                </c:pt>
                <c:pt idx="312">
                  <c:v>44978</c:v>
                </c:pt>
                <c:pt idx="313">
                  <c:v>44979</c:v>
                </c:pt>
                <c:pt idx="314">
                  <c:v>44980</c:v>
                </c:pt>
                <c:pt idx="315">
                  <c:v>44981</c:v>
                </c:pt>
                <c:pt idx="316">
                  <c:v>44984</c:v>
                </c:pt>
                <c:pt idx="317">
                  <c:v>44985</c:v>
                </c:pt>
                <c:pt idx="318">
                  <c:v>44986</c:v>
                </c:pt>
                <c:pt idx="319">
                  <c:v>44987</c:v>
                </c:pt>
                <c:pt idx="320">
                  <c:v>44988</c:v>
                </c:pt>
                <c:pt idx="321">
                  <c:v>44991</c:v>
                </c:pt>
                <c:pt idx="322">
                  <c:v>44992</c:v>
                </c:pt>
                <c:pt idx="323">
                  <c:v>44993</c:v>
                </c:pt>
                <c:pt idx="324">
                  <c:v>44994</c:v>
                </c:pt>
                <c:pt idx="325">
                  <c:v>44995</c:v>
                </c:pt>
                <c:pt idx="326">
                  <c:v>44998</c:v>
                </c:pt>
                <c:pt idx="327">
                  <c:v>44999</c:v>
                </c:pt>
                <c:pt idx="328">
                  <c:v>45000</c:v>
                </c:pt>
                <c:pt idx="329">
                  <c:v>45001</c:v>
                </c:pt>
                <c:pt idx="330">
                  <c:v>45002</c:v>
                </c:pt>
                <c:pt idx="331">
                  <c:v>45005</c:v>
                </c:pt>
                <c:pt idx="332">
                  <c:v>45006</c:v>
                </c:pt>
                <c:pt idx="333">
                  <c:v>45007</c:v>
                </c:pt>
                <c:pt idx="334">
                  <c:v>45008</c:v>
                </c:pt>
                <c:pt idx="335">
                  <c:v>45009</c:v>
                </c:pt>
                <c:pt idx="336">
                  <c:v>45012</c:v>
                </c:pt>
                <c:pt idx="337">
                  <c:v>45013</c:v>
                </c:pt>
                <c:pt idx="338">
                  <c:v>45014</c:v>
                </c:pt>
                <c:pt idx="339">
                  <c:v>45015</c:v>
                </c:pt>
                <c:pt idx="340">
                  <c:v>45016</c:v>
                </c:pt>
                <c:pt idx="341">
                  <c:v>45019</c:v>
                </c:pt>
                <c:pt idx="342">
                  <c:v>45020</c:v>
                </c:pt>
                <c:pt idx="343">
                  <c:v>45021</c:v>
                </c:pt>
                <c:pt idx="344">
                  <c:v>45022</c:v>
                </c:pt>
                <c:pt idx="345">
                  <c:v>45027</c:v>
                </c:pt>
                <c:pt idx="346">
                  <c:v>45028</c:v>
                </c:pt>
                <c:pt idx="347">
                  <c:v>45029</c:v>
                </c:pt>
                <c:pt idx="348">
                  <c:v>45030</c:v>
                </c:pt>
                <c:pt idx="349">
                  <c:v>45033</c:v>
                </c:pt>
                <c:pt idx="350">
                  <c:v>45034</c:v>
                </c:pt>
                <c:pt idx="351">
                  <c:v>45035</c:v>
                </c:pt>
                <c:pt idx="352">
                  <c:v>45036</c:v>
                </c:pt>
                <c:pt idx="353">
                  <c:v>45037</c:v>
                </c:pt>
                <c:pt idx="354">
                  <c:v>45040</c:v>
                </c:pt>
                <c:pt idx="355">
                  <c:v>45041</c:v>
                </c:pt>
                <c:pt idx="356">
                  <c:v>45042</c:v>
                </c:pt>
                <c:pt idx="357">
                  <c:v>45043</c:v>
                </c:pt>
                <c:pt idx="358">
                  <c:v>45044</c:v>
                </c:pt>
                <c:pt idx="359">
                  <c:v>45048</c:v>
                </c:pt>
                <c:pt idx="360">
                  <c:v>45049</c:v>
                </c:pt>
                <c:pt idx="361">
                  <c:v>45050</c:v>
                </c:pt>
                <c:pt idx="362">
                  <c:v>45051.5</c:v>
                </c:pt>
                <c:pt idx="363">
                  <c:v>45054</c:v>
                </c:pt>
                <c:pt idx="364">
                  <c:v>45055</c:v>
                </c:pt>
                <c:pt idx="365">
                  <c:v>45056</c:v>
                </c:pt>
                <c:pt idx="366">
                  <c:v>45057</c:v>
                </c:pt>
                <c:pt idx="367">
                  <c:v>45058</c:v>
                </c:pt>
                <c:pt idx="368">
                  <c:v>45061</c:v>
                </c:pt>
                <c:pt idx="369">
                  <c:v>45062</c:v>
                </c:pt>
                <c:pt idx="370">
                  <c:v>45063</c:v>
                </c:pt>
                <c:pt idx="371">
                  <c:v>45064</c:v>
                </c:pt>
                <c:pt idx="372">
                  <c:v>45065</c:v>
                </c:pt>
                <c:pt idx="373">
                  <c:v>45068</c:v>
                </c:pt>
                <c:pt idx="374">
                  <c:v>45069</c:v>
                </c:pt>
                <c:pt idx="375">
                  <c:v>45070</c:v>
                </c:pt>
                <c:pt idx="376">
                  <c:v>45071</c:v>
                </c:pt>
                <c:pt idx="377">
                  <c:v>45072</c:v>
                </c:pt>
                <c:pt idx="378">
                  <c:v>45075</c:v>
                </c:pt>
                <c:pt idx="379">
                  <c:v>45076</c:v>
                </c:pt>
                <c:pt idx="380">
                  <c:v>45077</c:v>
                </c:pt>
                <c:pt idx="381">
                  <c:v>45078</c:v>
                </c:pt>
                <c:pt idx="382">
                  <c:v>45079</c:v>
                </c:pt>
                <c:pt idx="383">
                  <c:v>45082</c:v>
                </c:pt>
                <c:pt idx="384">
                  <c:v>45083</c:v>
                </c:pt>
                <c:pt idx="385">
                  <c:v>45084</c:v>
                </c:pt>
                <c:pt idx="386">
                  <c:v>45085</c:v>
                </c:pt>
                <c:pt idx="387">
                  <c:v>45086</c:v>
                </c:pt>
                <c:pt idx="388">
                  <c:v>45089</c:v>
                </c:pt>
                <c:pt idx="389">
                  <c:v>45090</c:v>
                </c:pt>
                <c:pt idx="390">
                  <c:v>45091</c:v>
                </c:pt>
                <c:pt idx="391">
                  <c:v>45092</c:v>
                </c:pt>
                <c:pt idx="392">
                  <c:v>45093</c:v>
                </c:pt>
                <c:pt idx="393">
                  <c:v>45096</c:v>
                </c:pt>
                <c:pt idx="394">
                  <c:v>45097</c:v>
                </c:pt>
                <c:pt idx="395">
                  <c:v>45098</c:v>
                </c:pt>
                <c:pt idx="396">
                  <c:v>45099</c:v>
                </c:pt>
                <c:pt idx="397">
                  <c:v>45100</c:v>
                </c:pt>
                <c:pt idx="398">
                  <c:v>45103</c:v>
                </c:pt>
                <c:pt idx="399">
                  <c:v>45104</c:v>
                </c:pt>
                <c:pt idx="400">
                  <c:v>45105</c:v>
                </c:pt>
                <c:pt idx="401">
                  <c:v>45106</c:v>
                </c:pt>
                <c:pt idx="402">
                  <c:v>45107</c:v>
                </c:pt>
              </c:numCache>
            </c:numRef>
          </c:cat>
          <c:val>
            <c:numRef>
              <c:f>EQDER_MAX!$M$2:$M$9991</c:f>
              <c:numCache>
                <c:formatCode>_-[$€-410]\ * #,##0_-;\-[$€-410]\ * #,##0_-;_-[$€-410]\ * "-"??_-;_-@_-</c:formatCode>
                <c:ptCount val="9990"/>
                <c:pt idx="0">
                  <c:v>1669630614.77</c:v>
                </c:pt>
                <c:pt idx="1">
                  <c:v>1744665549.1800001</c:v>
                </c:pt>
                <c:pt idx="2">
                  <c:v>1867348256.6700001</c:v>
                </c:pt>
                <c:pt idx="3">
                  <c:v>1863148943.0699999</c:v>
                </c:pt>
                <c:pt idx="4">
                  <c:v>1648550415.3499999</c:v>
                </c:pt>
                <c:pt idx="5">
                  <c:v>1762564144.1600001</c:v>
                </c:pt>
                <c:pt idx="6">
                  <c:v>1683163932.0699999</c:v>
                </c:pt>
                <c:pt idx="7">
                  <c:v>1385672197.3800001</c:v>
                </c:pt>
                <c:pt idx="8">
                  <c:v>1210960412.9200001</c:v>
                </c:pt>
                <c:pt idx="9">
                  <c:v>1229084482.3699999</c:v>
                </c:pt>
                <c:pt idx="10">
                  <c:v>1329457813.6199999</c:v>
                </c:pt>
                <c:pt idx="11">
                  <c:v>1319271999.98</c:v>
                </c:pt>
                <c:pt idx="12">
                  <c:v>1270943730.1199999</c:v>
                </c:pt>
                <c:pt idx="13">
                  <c:v>1060704290.4299999</c:v>
                </c:pt>
                <c:pt idx="14">
                  <c:v>1087151712.29</c:v>
                </c:pt>
                <c:pt idx="15">
                  <c:v>1116154290.8099999</c:v>
                </c:pt>
                <c:pt idx="16">
                  <c:v>1109356506.48</c:v>
                </c:pt>
                <c:pt idx="17">
                  <c:v>1146603288.8699999</c:v>
                </c:pt>
                <c:pt idx="18">
                  <c:v>1127683326.54</c:v>
                </c:pt>
                <c:pt idx="19">
                  <c:v>1146948399.6300001</c:v>
                </c:pt>
                <c:pt idx="20">
                  <c:v>1188864574.8299999</c:v>
                </c:pt>
                <c:pt idx="21">
                  <c:v>1169181074.6800001</c:v>
                </c:pt>
                <c:pt idx="22">
                  <c:v>1338852679.1900001</c:v>
                </c:pt>
                <c:pt idx="23">
                  <c:v>1211186608.8299999</c:v>
                </c:pt>
                <c:pt idx="24">
                  <c:v>1208357190.29</c:v>
                </c:pt>
                <c:pt idx="25">
                  <c:v>1154870931.8800001</c:v>
                </c:pt>
                <c:pt idx="26">
                  <c:v>1168222308.1800001</c:v>
                </c:pt>
                <c:pt idx="27">
                  <c:v>1147273000.8</c:v>
                </c:pt>
                <c:pt idx="28">
                  <c:v>1135260033.02</c:v>
                </c:pt>
                <c:pt idx="29">
                  <c:v>1093301483.8699999</c:v>
                </c:pt>
                <c:pt idx="30">
                  <c:v>1163177142.95</c:v>
                </c:pt>
                <c:pt idx="31">
                  <c:v>1316230117.0799999</c:v>
                </c:pt>
                <c:pt idx="32">
                  <c:v>1342751299.3399999</c:v>
                </c:pt>
                <c:pt idx="33">
                  <c:v>1315190516.1900001</c:v>
                </c:pt>
                <c:pt idx="34">
                  <c:v>1185595661.9300001</c:v>
                </c:pt>
                <c:pt idx="35">
                  <c:v>1123535203.7</c:v>
                </c:pt>
                <c:pt idx="36">
                  <c:v>1203245118.02</c:v>
                </c:pt>
                <c:pt idx="37">
                  <c:v>1274331433.3699999</c:v>
                </c:pt>
                <c:pt idx="38">
                  <c:v>1253627268.1099999</c:v>
                </c:pt>
                <c:pt idx="39">
                  <c:v>1252295163.4400001</c:v>
                </c:pt>
                <c:pt idx="40">
                  <c:v>1243588836.49</c:v>
                </c:pt>
                <c:pt idx="41">
                  <c:v>1219529264.46</c:v>
                </c:pt>
                <c:pt idx="42">
                  <c:v>1232401508.9100001</c:v>
                </c:pt>
                <c:pt idx="43">
                  <c:v>1171857437.0599999</c:v>
                </c:pt>
                <c:pt idx="44">
                  <c:v>1187815987.5799999</c:v>
                </c:pt>
                <c:pt idx="45">
                  <c:v>1166377006.0799999</c:v>
                </c:pt>
                <c:pt idx="46">
                  <c:v>1185795662.3199999</c:v>
                </c:pt>
                <c:pt idx="47">
                  <c:v>1233315846.8399999</c:v>
                </c:pt>
                <c:pt idx="48">
                  <c:v>1203209967.99</c:v>
                </c:pt>
                <c:pt idx="49">
                  <c:v>1254229206.3900001</c:v>
                </c:pt>
                <c:pt idx="50">
                  <c:v>1196724647.76</c:v>
                </c:pt>
                <c:pt idx="51">
                  <c:v>1350970973.1400001</c:v>
                </c:pt>
                <c:pt idx="52">
                  <c:v>1271674003.7</c:v>
                </c:pt>
                <c:pt idx="53">
                  <c:v>1225925002.3199999</c:v>
                </c:pt>
                <c:pt idx="54">
                  <c:v>1269227482.0599999</c:v>
                </c:pt>
                <c:pt idx="55">
                  <c:v>1192720047.53</c:v>
                </c:pt>
                <c:pt idx="56">
                  <c:v>1315669742.98</c:v>
                </c:pt>
                <c:pt idx="57">
                  <c:v>1239597994.23</c:v>
                </c:pt>
                <c:pt idx="58">
                  <c:v>1162631917.47</c:v>
                </c:pt>
                <c:pt idx="59">
                  <c:v>1347506008.72</c:v>
                </c:pt>
                <c:pt idx="60">
                  <c:v>1288986665.52</c:v>
                </c:pt>
                <c:pt idx="61">
                  <c:v>1272818961.8</c:v>
                </c:pt>
                <c:pt idx="62">
                  <c:v>1387446176.03</c:v>
                </c:pt>
                <c:pt idx="63">
                  <c:v>1264746299.0599999</c:v>
                </c:pt>
                <c:pt idx="64">
                  <c:v>1111530183.8199999</c:v>
                </c:pt>
                <c:pt idx="65">
                  <c:v>1303886401.6300001</c:v>
                </c:pt>
                <c:pt idx="66">
                  <c:v>1285285357.8800001</c:v>
                </c:pt>
                <c:pt idx="67">
                  <c:v>1382565123.1199999</c:v>
                </c:pt>
                <c:pt idx="68">
                  <c:v>1054768836.03</c:v>
                </c:pt>
                <c:pt idx="69">
                  <c:v>1245527803.4200001</c:v>
                </c:pt>
                <c:pt idx="70">
                  <c:v>1268131821.73</c:v>
                </c:pt>
                <c:pt idx="71">
                  <c:v>1194466795.55</c:v>
                </c:pt>
                <c:pt idx="72">
                  <c:v>1254566987.9300001</c:v>
                </c:pt>
                <c:pt idx="73">
                  <c:v>1176769750.53</c:v>
                </c:pt>
                <c:pt idx="74">
                  <c:v>1290797851.6800001</c:v>
                </c:pt>
                <c:pt idx="75">
                  <c:v>1271711322.04</c:v>
                </c:pt>
                <c:pt idx="76">
                  <c:v>1250060872.27</c:v>
                </c:pt>
                <c:pt idx="77">
                  <c:v>1264820679.8299999</c:v>
                </c:pt>
                <c:pt idx="78">
                  <c:v>1286972674.6400001</c:v>
                </c:pt>
                <c:pt idx="79">
                  <c:v>1297366757.96</c:v>
                </c:pt>
                <c:pt idx="80">
                  <c:v>1272967948.79</c:v>
                </c:pt>
                <c:pt idx="81">
                  <c:v>1340958731.95</c:v>
                </c:pt>
                <c:pt idx="82">
                  <c:v>1299359310.6700001</c:v>
                </c:pt>
                <c:pt idx="83">
                  <c:v>1258513864.02</c:v>
                </c:pt>
                <c:pt idx="84">
                  <c:v>1339547900.3900001</c:v>
                </c:pt>
                <c:pt idx="85">
                  <c:v>1316623778.7</c:v>
                </c:pt>
                <c:pt idx="86">
                  <c:v>1250336953.45</c:v>
                </c:pt>
                <c:pt idx="87">
                  <c:v>1212723611.9300001</c:v>
                </c:pt>
                <c:pt idx="88">
                  <c:v>1235656701.02</c:v>
                </c:pt>
                <c:pt idx="89">
                  <c:v>1291190892.1300001</c:v>
                </c:pt>
                <c:pt idx="90">
                  <c:v>1282528230.74</c:v>
                </c:pt>
                <c:pt idx="91">
                  <c:v>1278720376.04</c:v>
                </c:pt>
                <c:pt idx="92">
                  <c:v>1327773206.01</c:v>
                </c:pt>
                <c:pt idx="93">
                  <c:v>1312919850.22</c:v>
                </c:pt>
                <c:pt idx="94">
                  <c:v>1254644931.6800001</c:v>
                </c:pt>
                <c:pt idx="95">
                  <c:v>1347999651</c:v>
                </c:pt>
                <c:pt idx="96">
                  <c:v>1317402904.8199999</c:v>
                </c:pt>
                <c:pt idx="97">
                  <c:v>1215947393.28</c:v>
                </c:pt>
                <c:pt idx="98">
                  <c:v>1258081490.6099999</c:v>
                </c:pt>
                <c:pt idx="99">
                  <c:v>1271014236.28</c:v>
                </c:pt>
                <c:pt idx="100">
                  <c:v>1366728816.46</c:v>
                </c:pt>
                <c:pt idx="101">
                  <c:v>1444336982.55</c:v>
                </c:pt>
                <c:pt idx="102">
                  <c:v>1470684557.53</c:v>
                </c:pt>
                <c:pt idx="103">
                  <c:v>1355787107.95</c:v>
                </c:pt>
                <c:pt idx="104">
                  <c:v>1580081884.5999999</c:v>
                </c:pt>
                <c:pt idx="105">
                  <c:v>1418138285.7</c:v>
                </c:pt>
                <c:pt idx="106">
                  <c:v>1487845158.6099999</c:v>
                </c:pt>
                <c:pt idx="107">
                  <c:v>1458762339.96</c:v>
                </c:pt>
                <c:pt idx="108">
                  <c:v>1453955123.6400001</c:v>
                </c:pt>
                <c:pt idx="109">
                  <c:v>1508308372.23</c:v>
                </c:pt>
                <c:pt idx="110">
                  <c:v>1658147394.9100001</c:v>
                </c:pt>
                <c:pt idx="111">
                  <c:v>1621730642.55</c:v>
                </c:pt>
                <c:pt idx="112">
                  <c:v>1746531441.4000001</c:v>
                </c:pt>
                <c:pt idx="113">
                  <c:v>1789015467.26</c:v>
                </c:pt>
                <c:pt idx="114">
                  <c:v>1823158297.3699999</c:v>
                </c:pt>
                <c:pt idx="115">
                  <c:v>1774737963.3800001</c:v>
                </c:pt>
                <c:pt idx="116">
                  <c:v>2035504887.8</c:v>
                </c:pt>
                <c:pt idx="117">
                  <c:v>1902615432.8</c:v>
                </c:pt>
                <c:pt idx="118">
                  <c:v>2080341263.5799999</c:v>
                </c:pt>
                <c:pt idx="119">
                  <c:v>1974168333.04</c:v>
                </c:pt>
                <c:pt idx="120">
                  <c:v>2047577379.22</c:v>
                </c:pt>
                <c:pt idx="121">
                  <c:v>2008333759.71</c:v>
                </c:pt>
                <c:pt idx="122">
                  <c:v>1986231554.53</c:v>
                </c:pt>
                <c:pt idx="123">
                  <c:v>1972390792.4000001</c:v>
                </c:pt>
                <c:pt idx="124">
                  <c:v>1767899408.98</c:v>
                </c:pt>
                <c:pt idx="125">
                  <c:v>1745973861.6600001</c:v>
                </c:pt>
                <c:pt idx="126">
                  <c:v>1795052816.3499999</c:v>
                </c:pt>
                <c:pt idx="127">
                  <c:v>1680432458.73</c:v>
                </c:pt>
                <c:pt idx="128">
                  <c:v>1802907977.5699999</c:v>
                </c:pt>
                <c:pt idx="129">
                  <c:v>1704265911.5899999</c:v>
                </c:pt>
                <c:pt idx="130">
                  <c:v>1759521156.3900001</c:v>
                </c:pt>
                <c:pt idx="131">
                  <c:v>1626379516.02</c:v>
                </c:pt>
                <c:pt idx="132">
                  <c:v>1341071011.6300001</c:v>
                </c:pt>
                <c:pt idx="133">
                  <c:v>1454689316.23</c:v>
                </c:pt>
                <c:pt idx="134">
                  <c:v>1471130237.8</c:v>
                </c:pt>
                <c:pt idx="135">
                  <c:v>1262070456.5699999</c:v>
                </c:pt>
                <c:pt idx="136">
                  <c:v>1101905239.1700001</c:v>
                </c:pt>
                <c:pt idx="137">
                  <c:v>1305086305.4300001</c:v>
                </c:pt>
                <c:pt idx="138">
                  <c:v>1266321154.9000001</c:v>
                </c:pt>
                <c:pt idx="139">
                  <c:v>901048860.35000002</c:v>
                </c:pt>
                <c:pt idx="140">
                  <c:v>931740124.50999999</c:v>
                </c:pt>
                <c:pt idx="141">
                  <c:v>974410377.83000004</c:v>
                </c:pt>
                <c:pt idx="142">
                  <c:v>1038978805.91</c:v>
                </c:pt>
                <c:pt idx="143">
                  <c:v>906450926.05999994</c:v>
                </c:pt>
                <c:pt idx="144">
                  <c:v>1003312279.21</c:v>
                </c:pt>
                <c:pt idx="145">
                  <c:v>963270288.64999998</c:v>
                </c:pt>
                <c:pt idx="146">
                  <c:v>901928142.91999996</c:v>
                </c:pt>
                <c:pt idx="147">
                  <c:v>909446684.41999996</c:v>
                </c:pt>
                <c:pt idx="148">
                  <c:v>899971734.05999994</c:v>
                </c:pt>
                <c:pt idx="149">
                  <c:v>825468501.20000005</c:v>
                </c:pt>
                <c:pt idx="150">
                  <c:v>906933523.83000004</c:v>
                </c:pt>
                <c:pt idx="151">
                  <c:v>955741118.88999999</c:v>
                </c:pt>
                <c:pt idx="152">
                  <c:v>938499864.19000006</c:v>
                </c:pt>
                <c:pt idx="153">
                  <c:v>910547924.70000005</c:v>
                </c:pt>
                <c:pt idx="154">
                  <c:v>940521569.30999994</c:v>
                </c:pt>
                <c:pt idx="155">
                  <c:v>955226560.89999998</c:v>
                </c:pt>
                <c:pt idx="156">
                  <c:v>844299172.25</c:v>
                </c:pt>
                <c:pt idx="157">
                  <c:v>925104126.95000005</c:v>
                </c:pt>
                <c:pt idx="158">
                  <c:v>885343105.16999996</c:v>
                </c:pt>
                <c:pt idx="159">
                  <c:v>1027427853.4400001</c:v>
                </c:pt>
                <c:pt idx="160">
                  <c:v>901328617.35000002</c:v>
                </c:pt>
                <c:pt idx="161">
                  <c:v>917305325.54999995</c:v>
                </c:pt>
                <c:pt idx="162">
                  <c:v>952768990.64999998</c:v>
                </c:pt>
                <c:pt idx="163">
                  <c:v>1005468353.63</c:v>
                </c:pt>
                <c:pt idx="164">
                  <c:v>926263959.04999995</c:v>
                </c:pt>
                <c:pt idx="165">
                  <c:v>1027253749.97</c:v>
                </c:pt>
                <c:pt idx="166">
                  <c:v>1066290507.96</c:v>
                </c:pt>
                <c:pt idx="167">
                  <c:v>1061086840.58</c:v>
                </c:pt>
                <c:pt idx="168">
                  <c:v>948286050.92999995</c:v>
                </c:pt>
                <c:pt idx="169">
                  <c:v>1030164581.36</c:v>
                </c:pt>
                <c:pt idx="170">
                  <c:v>1074417016.1400001</c:v>
                </c:pt>
                <c:pt idx="171">
                  <c:v>1047055586.79</c:v>
                </c:pt>
                <c:pt idx="172">
                  <c:v>1068345805.64</c:v>
                </c:pt>
                <c:pt idx="173">
                  <c:v>1078862769.1800001</c:v>
                </c:pt>
                <c:pt idx="174">
                  <c:v>1044306901.11</c:v>
                </c:pt>
                <c:pt idx="175">
                  <c:v>1090483332.8099999</c:v>
                </c:pt>
                <c:pt idx="176">
                  <c:v>1097525222.74</c:v>
                </c:pt>
                <c:pt idx="177">
                  <c:v>1127657118.0999999</c:v>
                </c:pt>
                <c:pt idx="178">
                  <c:v>1124469965.5899999</c:v>
                </c:pt>
                <c:pt idx="179">
                  <c:v>1130032365.8499999</c:v>
                </c:pt>
                <c:pt idx="180">
                  <c:v>1146690076.78</c:v>
                </c:pt>
                <c:pt idx="181">
                  <c:v>1085127440.99</c:v>
                </c:pt>
                <c:pt idx="182">
                  <c:v>1097264967.45</c:v>
                </c:pt>
                <c:pt idx="183">
                  <c:v>1145751392.3399999</c:v>
                </c:pt>
                <c:pt idx="184">
                  <c:v>1125234277.6199999</c:v>
                </c:pt>
                <c:pt idx="185">
                  <c:v>1116390787.76</c:v>
                </c:pt>
                <c:pt idx="186">
                  <c:v>1056818301.59</c:v>
                </c:pt>
                <c:pt idx="187">
                  <c:v>1118103914.98</c:v>
                </c:pt>
                <c:pt idx="188">
                  <c:v>1039377433.8099999</c:v>
                </c:pt>
                <c:pt idx="189">
                  <c:v>1049123866.67</c:v>
                </c:pt>
                <c:pt idx="190">
                  <c:v>995749621.77999997</c:v>
                </c:pt>
                <c:pt idx="191">
                  <c:v>1095073844.0999999</c:v>
                </c:pt>
                <c:pt idx="192">
                  <c:v>966990896.67999995</c:v>
                </c:pt>
                <c:pt idx="193">
                  <c:v>1038729738.02</c:v>
                </c:pt>
                <c:pt idx="194">
                  <c:v>1012985632.77</c:v>
                </c:pt>
                <c:pt idx="195">
                  <c:v>1028899418.88</c:v>
                </c:pt>
                <c:pt idx="196">
                  <c:v>1037766716.6900001</c:v>
                </c:pt>
                <c:pt idx="197">
                  <c:v>1083834382.49</c:v>
                </c:pt>
                <c:pt idx="198">
                  <c:v>1037432025.95</c:v>
                </c:pt>
                <c:pt idx="199">
                  <c:v>1053070147.98</c:v>
                </c:pt>
                <c:pt idx="200">
                  <c:v>1033061856.99</c:v>
                </c:pt>
                <c:pt idx="201">
                  <c:v>1063583666.3200001</c:v>
                </c:pt>
                <c:pt idx="202">
                  <c:v>1043618081.61</c:v>
                </c:pt>
                <c:pt idx="203">
                  <c:v>891908919.55999994</c:v>
                </c:pt>
                <c:pt idx="204">
                  <c:v>958424565.30999994</c:v>
                </c:pt>
                <c:pt idx="205">
                  <c:v>950635108.65999997</c:v>
                </c:pt>
                <c:pt idx="206">
                  <c:v>889239160.13</c:v>
                </c:pt>
                <c:pt idx="207">
                  <c:v>962518101.91999996</c:v>
                </c:pt>
                <c:pt idx="208">
                  <c:v>891752156.38999999</c:v>
                </c:pt>
                <c:pt idx="209">
                  <c:v>934501801.11000001</c:v>
                </c:pt>
                <c:pt idx="210">
                  <c:v>865406850.63</c:v>
                </c:pt>
                <c:pt idx="211">
                  <c:v>938034210.20000005</c:v>
                </c:pt>
                <c:pt idx="212">
                  <c:v>919674164.74000001</c:v>
                </c:pt>
                <c:pt idx="213">
                  <c:v>962819288.29999995</c:v>
                </c:pt>
                <c:pt idx="214">
                  <c:v>974797718.91999996</c:v>
                </c:pt>
                <c:pt idx="215">
                  <c:v>1024136921.23</c:v>
                </c:pt>
                <c:pt idx="216">
                  <c:v>1170020222.55</c:v>
                </c:pt>
                <c:pt idx="217">
                  <c:v>1064297651.12</c:v>
                </c:pt>
                <c:pt idx="218">
                  <c:v>1047273927.73</c:v>
                </c:pt>
                <c:pt idx="219">
                  <c:v>1096514724.29</c:v>
                </c:pt>
                <c:pt idx="220">
                  <c:v>1054455418.4299999</c:v>
                </c:pt>
                <c:pt idx="221">
                  <c:v>1090889770.0999999</c:v>
                </c:pt>
                <c:pt idx="222">
                  <c:v>1070718430.9</c:v>
                </c:pt>
                <c:pt idx="223">
                  <c:v>1074721092.5899999</c:v>
                </c:pt>
                <c:pt idx="224">
                  <c:v>1113557767.74</c:v>
                </c:pt>
                <c:pt idx="225">
                  <c:v>1090989723.8</c:v>
                </c:pt>
                <c:pt idx="226">
                  <c:v>1092730945.8099999</c:v>
                </c:pt>
                <c:pt idx="227">
                  <c:v>1083885461.0599999</c:v>
                </c:pt>
                <c:pt idx="228">
                  <c:v>1093058692.76</c:v>
                </c:pt>
                <c:pt idx="229">
                  <c:v>1140068211.6500001</c:v>
                </c:pt>
                <c:pt idx="230">
                  <c:v>1093215839.3</c:v>
                </c:pt>
                <c:pt idx="231">
                  <c:v>1130101185.5</c:v>
                </c:pt>
                <c:pt idx="232">
                  <c:v>1115402575.8800001</c:v>
                </c:pt>
                <c:pt idx="233">
                  <c:v>1118257555.3800001</c:v>
                </c:pt>
                <c:pt idx="234">
                  <c:v>1143600565.97</c:v>
                </c:pt>
                <c:pt idx="235">
                  <c:v>1123939827.8800001</c:v>
                </c:pt>
                <c:pt idx="236">
                  <c:v>1177780589.5899999</c:v>
                </c:pt>
                <c:pt idx="237">
                  <c:v>1150238975.0699999</c:v>
                </c:pt>
                <c:pt idx="238">
                  <c:v>1147435816.1500001</c:v>
                </c:pt>
                <c:pt idx="239">
                  <c:v>1138785580.51</c:v>
                </c:pt>
                <c:pt idx="240">
                  <c:v>1296854643.24</c:v>
                </c:pt>
                <c:pt idx="241">
                  <c:v>1279359517.3800001</c:v>
                </c:pt>
                <c:pt idx="242">
                  <c:v>1277227616.25</c:v>
                </c:pt>
                <c:pt idx="243">
                  <c:v>1383567539.9400001</c:v>
                </c:pt>
                <c:pt idx="244">
                  <c:v>1360624409.4100001</c:v>
                </c:pt>
                <c:pt idx="245">
                  <c:v>1427742091.6600001</c:v>
                </c:pt>
                <c:pt idx="246">
                  <c:v>1461555145.8099999</c:v>
                </c:pt>
                <c:pt idx="247">
                  <c:v>1289581187.96</c:v>
                </c:pt>
                <c:pt idx="248">
                  <c:v>1384257632.4100001</c:v>
                </c:pt>
                <c:pt idx="249">
                  <c:v>1327307602.1800001</c:v>
                </c:pt>
                <c:pt idx="250">
                  <c:v>1361231222.71</c:v>
                </c:pt>
                <c:pt idx="251">
                  <c:v>1365314297.03</c:v>
                </c:pt>
                <c:pt idx="252">
                  <c:v>1355638638.3800001</c:v>
                </c:pt>
                <c:pt idx="253">
                  <c:v>1182931758.5</c:v>
                </c:pt>
                <c:pt idx="254">
                  <c:v>1301834357.54</c:v>
                </c:pt>
                <c:pt idx="255">
                  <c:v>1231778259.03</c:v>
                </c:pt>
                <c:pt idx="256">
                  <c:v>1199817173.8199999</c:v>
                </c:pt>
                <c:pt idx="257">
                  <c:v>1231237189.7</c:v>
                </c:pt>
                <c:pt idx="258">
                  <c:v>1050250177.79</c:v>
                </c:pt>
                <c:pt idx="259">
                  <c:v>1065407715.85</c:v>
                </c:pt>
                <c:pt idx="260">
                  <c:v>1110052491.5</c:v>
                </c:pt>
                <c:pt idx="261">
                  <c:v>1123642996.6400001</c:v>
                </c:pt>
                <c:pt idx="262">
                  <c:v>1148475666.5799999</c:v>
                </c:pt>
                <c:pt idx="263">
                  <c:v>1114470571.8800001</c:v>
                </c:pt>
                <c:pt idx="264">
                  <c:v>1091295104.98</c:v>
                </c:pt>
                <c:pt idx="265">
                  <c:v>1044397835.45</c:v>
                </c:pt>
                <c:pt idx="266">
                  <c:v>984800508.86000001</c:v>
                </c:pt>
                <c:pt idx="267">
                  <c:v>957089055.21000004</c:v>
                </c:pt>
                <c:pt idx="268">
                  <c:v>946790056.37</c:v>
                </c:pt>
                <c:pt idx="269">
                  <c:v>979221662.72000003</c:v>
                </c:pt>
                <c:pt idx="270">
                  <c:v>945109460.97000003</c:v>
                </c:pt>
                <c:pt idx="271">
                  <c:v>997812542.09000003</c:v>
                </c:pt>
                <c:pt idx="272">
                  <c:v>962379584.62</c:v>
                </c:pt>
                <c:pt idx="273">
                  <c:v>942656918.20000005</c:v>
                </c:pt>
                <c:pt idx="274">
                  <c:v>996409281.45000005</c:v>
                </c:pt>
                <c:pt idx="275">
                  <c:v>940203063.42999995</c:v>
                </c:pt>
                <c:pt idx="276">
                  <c:v>988023728.84000003</c:v>
                </c:pt>
                <c:pt idx="277">
                  <c:v>993406031.30999994</c:v>
                </c:pt>
                <c:pt idx="278">
                  <c:v>1061423596.75</c:v>
                </c:pt>
                <c:pt idx="279">
                  <c:v>1033837958.73</c:v>
                </c:pt>
                <c:pt idx="280">
                  <c:v>1068310033.84</c:v>
                </c:pt>
                <c:pt idx="281">
                  <c:v>1063168891.16</c:v>
                </c:pt>
                <c:pt idx="282">
                  <c:v>1073910943.05</c:v>
                </c:pt>
                <c:pt idx="283">
                  <c:v>1071760301.0599999</c:v>
                </c:pt>
                <c:pt idx="284">
                  <c:v>1047258414.34</c:v>
                </c:pt>
                <c:pt idx="285">
                  <c:v>1043434401.53</c:v>
                </c:pt>
                <c:pt idx="286">
                  <c:v>1051037646.87</c:v>
                </c:pt>
                <c:pt idx="287">
                  <c:v>1067490380.8200001</c:v>
                </c:pt>
                <c:pt idx="288">
                  <c:v>1184225129.01</c:v>
                </c:pt>
                <c:pt idx="289">
                  <c:v>1137851053.1600001</c:v>
                </c:pt>
                <c:pt idx="290">
                  <c:v>1198553424.6400001</c:v>
                </c:pt>
                <c:pt idx="291">
                  <c:v>1159829352.04</c:v>
                </c:pt>
                <c:pt idx="292">
                  <c:v>1206429616.7</c:v>
                </c:pt>
                <c:pt idx="293">
                  <c:v>1157288603.28</c:v>
                </c:pt>
                <c:pt idx="294">
                  <c:v>1170508679.9300001</c:v>
                </c:pt>
                <c:pt idx="295">
                  <c:v>1143380012.4000001</c:v>
                </c:pt>
                <c:pt idx="296">
                  <c:v>1145308569.5599999</c:v>
                </c:pt>
                <c:pt idx="297">
                  <c:v>1200173290.3099999</c:v>
                </c:pt>
                <c:pt idx="298">
                  <c:v>1166358488.9300001</c:v>
                </c:pt>
                <c:pt idx="299">
                  <c:v>1233217261.1600001</c:v>
                </c:pt>
                <c:pt idx="300">
                  <c:v>1183680825.04</c:v>
                </c:pt>
                <c:pt idx="301">
                  <c:v>1204726371.0899999</c:v>
                </c:pt>
                <c:pt idx="302">
                  <c:v>1180760773.02</c:v>
                </c:pt>
                <c:pt idx="303">
                  <c:v>1162652182.5699999</c:v>
                </c:pt>
                <c:pt idx="304">
                  <c:v>1169148618.5599999</c:v>
                </c:pt>
                <c:pt idx="305">
                  <c:v>1147620038.49</c:v>
                </c:pt>
                <c:pt idx="306">
                  <c:v>1255855436.1600001</c:v>
                </c:pt>
                <c:pt idx="307">
                  <c:v>1228259443.6199999</c:v>
                </c:pt>
                <c:pt idx="308">
                  <c:v>1178968534.7</c:v>
                </c:pt>
                <c:pt idx="309">
                  <c:v>1268095183.28</c:v>
                </c:pt>
                <c:pt idx="310">
                  <c:v>1272279213.1800001</c:v>
                </c:pt>
                <c:pt idx="311">
                  <c:v>1266045266.49</c:v>
                </c:pt>
                <c:pt idx="312">
                  <c:v>1226383360.3499999</c:v>
                </c:pt>
                <c:pt idx="313">
                  <c:v>1232895556.5599999</c:v>
                </c:pt>
                <c:pt idx="314">
                  <c:v>1281431089.78</c:v>
                </c:pt>
                <c:pt idx="315">
                  <c:v>1281503295.1600001</c:v>
                </c:pt>
                <c:pt idx="316">
                  <c:v>1371738089.6300001</c:v>
                </c:pt>
                <c:pt idx="317">
                  <c:v>1217250650.8099999</c:v>
                </c:pt>
                <c:pt idx="318">
                  <c:v>1280554707.8900001</c:v>
                </c:pt>
                <c:pt idx="319">
                  <c:v>1323471374.52</c:v>
                </c:pt>
                <c:pt idx="320">
                  <c:v>1414731040.4100001</c:v>
                </c:pt>
                <c:pt idx="321">
                  <c:v>1362738636.9400001</c:v>
                </c:pt>
                <c:pt idx="322">
                  <c:v>1336719604.6400001</c:v>
                </c:pt>
                <c:pt idx="323">
                  <c:v>1415912917.3399999</c:v>
                </c:pt>
                <c:pt idx="324">
                  <c:v>1359039919.51</c:v>
                </c:pt>
                <c:pt idx="325">
                  <c:v>1283666944.5899999</c:v>
                </c:pt>
                <c:pt idx="326">
                  <c:v>1171901299.3099999</c:v>
                </c:pt>
                <c:pt idx="327">
                  <c:v>1295774046.8499999</c:v>
                </c:pt>
                <c:pt idx="328">
                  <c:v>1016636976.21</c:v>
                </c:pt>
                <c:pt idx="329">
                  <c:v>1197517917.3199999</c:v>
                </c:pt>
                <c:pt idx="330">
                  <c:v>1040584135.87</c:v>
                </c:pt>
                <c:pt idx="331">
                  <c:v>1310952119.8399999</c:v>
                </c:pt>
                <c:pt idx="332">
                  <c:v>1203519601.6500001</c:v>
                </c:pt>
                <c:pt idx="333">
                  <c:v>1210940644.5899999</c:v>
                </c:pt>
                <c:pt idx="334">
                  <c:v>1219738095.49</c:v>
                </c:pt>
                <c:pt idx="335">
                  <c:v>1171304729.76</c:v>
                </c:pt>
                <c:pt idx="336">
                  <c:v>1246305978.28</c:v>
                </c:pt>
                <c:pt idx="337">
                  <c:v>1258515696.47</c:v>
                </c:pt>
                <c:pt idx="338">
                  <c:v>1301282669.95</c:v>
                </c:pt>
                <c:pt idx="339">
                  <c:v>1282333465.8199999</c:v>
                </c:pt>
                <c:pt idx="340">
                  <c:v>1351788908.0699999</c:v>
                </c:pt>
                <c:pt idx="341">
                  <c:v>1369514687.8800001</c:v>
                </c:pt>
                <c:pt idx="342">
                  <c:v>1357693633.9200001</c:v>
                </c:pt>
                <c:pt idx="343">
                  <c:v>1363896680.8199999</c:v>
                </c:pt>
                <c:pt idx="344">
                  <c:v>1433897171.4300001</c:v>
                </c:pt>
                <c:pt idx="345">
                  <c:v>1439475313.76</c:v>
                </c:pt>
                <c:pt idx="346">
                  <c:v>1464774025.78</c:v>
                </c:pt>
                <c:pt idx="347">
                  <c:v>1458702880.6400001</c:v>
                </c:pt>
                <c:pt idx="348">
                  <c:v>1522046792.8299999</c:v>
                </c:pt>
                <c:pt idx="349">
                  <c:v>1491541377.49</c:v>
                </c:pt>
                <c:pt idx="350">
                  <c:v>1559153900.1700001</c:v>
                </c:pt>
                <c:pt idx="351">
                  <c:v>1645128642.0899999</c:v>
                </c:pt>
                <c:pt idx="352">
                  <c:v>1571737796.99</c:v>
                </c:pt>
                <c:pt idx="353">
                  <c:v>1681967702.6800001</c:v>
                </c:pt>
                <c:pt idx="354">
                  <c:v>1520610241.8199999</c:v>
                </c:pt>
                <c:pt idx="355">
                  <c:v>1500546969.5699999</c:v>
                </c:pt>
                <c:pt idx="356">
                  <c:v>1482092558</c:v>
                </c:pt>
                <c:pt idx="357">
                  <c:v>1556279785.6600001</c:v>
                </c:pt>
                <c:pt idx="358">
                  <c:v>1526978207.24</c:v>
                </c:pt>
                <c:pt idx="359">
                  <c:v>1457063281.4400001</c:v>
                </c:pt>
                <c:pt idx="360">
                  <c:v>1552986015.8</c:v>
                </c:pt>
                <c:pt idx="361">
                  <c:v>1504801891.7</c:v>
                </c:pt>
                <c:pt idx="362">
                  <c:v>1557422179.0699999</c:v>
                </c:pt>
                <c:pt idx="363">
                  <c:v>1525833787.3199999</c:v>
                </c:pt>
                <c:pt idx="364">
                  <c:v>1600240954.4100001</c:v>
                </c:pt>
                <c:pt idx="365">
                  <c:v>1629517191.1099999</c:v>
                </c:pt>
                <c:pt idx="366">
                  <c:v>1615857270.0599999</c:v>
                </c:pt>
                <c:pt idx="367">
                  <c:v>1645317237.29</c:v>
                </c:pt>
                <c:pt idx="368">
                  <c:v>1573533354.8199999</c:v>
                </c:pt>
                <c:pt idx="369">
                  <c:v>1594279796.8900001</c:v>
                </c:pt>
                <c:pt idx="370">
                  <c:v>1574439362.8900001</c:v>
                </c:pt>
                <c:pt idx="371">
                  <c:v>1565931427.03</c:v>
                </c:pt>
                <c:pt idx="372">
                  <c:v>1681914963.6400001</c:v>
                </c:pt>
                <c:pt idx="373">
                  <c:v>1588576382.23</c:v>
                </c:pt>
                <c:pt idx="374">
                  <c:v>1575053516.72</c:v>
                </c:pt>
                <c:pt idx="375">
                  <c:v>1455322823.5799999</c:v>
                </c:pt>
                <c:pt idx="376">
                  <c:v>1438122890.5599999</c:v>
                </c:pt>
                <c:pt idx="377">
                  <c:v>1431146843.55</c:v>
                </c:pt>
                <c:pt idx="378">
                  <c:v>1374850646.8599999</c:v>
                </c:pt>
                <c:pt idx="379">
                  <c:v>1359744480.27</c:v>
                </c:pt>
                <c:pt idx="380">
                  <c:v>1283867662.48</c:v>
                </c:pt>
                <c:pt idx="381">
                  <c:v>1379137122.21</c:v>
                </c:pt>
                <c:pt idx="382">
                  <c:v>1442719552.3299999</c:v>
                </c:pt>
                <c:pt idx="383">
                  <c:v>1375168698.54</c:v>
                </c:pt>
                <c:pt idx="384">
                  <c:v>1472407642.6300001</c:v>
                </c:pt>
                <c:pt idx="385">
                  <c:v>1418740936.3199999</c:v>
                </c:pt>
                <c:pt idx="386">
                  <c:v>1402962709.96</c:v>
                </c:pt>
                <c:pt idx="387">
                  <c:v>1398354565.23</c:v>
                </c:pt>
                <c:pt idx="388">
                  <c:v>1361394917.25</c:v>
                </c:pt>
                <c:pt idx="389">
                  <c:v>1425130567.51</c:v>
                </c:pt>
                <c:pt idx="390">
                  <c:v>1427745704.1600001</c:v>
                </c:pt>
                <c:pt idx="391">
                  <c:v>1401794393.21</c:v>
                </c:pt>
                <c:pt idx="392">
                  <c:v>1577554256.01</c:v>
                </c:pt>
                <c:pt idx="393">
                  <c:v>1512067442.55</c:v>
                </c:pt>
                <c:pt idx="394">
                  <c:v>1395711120.4000001</c:v>
                </c:pt>
                <c:pt idx="395">
                  <c:v>1418510265.77</c:v>
                </c:pt>
                <c:pt idx="396">
                  <c:v>1393695256.04</c:v>
                </c:pt>
                <c:pt idx="397">
                  <c:v>1404996723.3900001</c:v>
                </c:pt>
                <c:pt idx="398">
                  <c:v>1421384493.73</c:v>
                </c:pt>
                <c:pt idx="399">
                  <c:v>1423052016.4000001</c:v>
                </c:pt>
                <c:pt idx="400">
                  <c:v>1461232489.28</c:v>
                </c:pt>
                <c:pt idx="401">
                  <c:v>1486445944.2</c:v>
                </c:pt>
                <c:pt idx="402">
                  <c:v>1443351603.49</c:v>
                </c:pt>
              </c:numCache>
            </c:numRef>
          </c:val>
          <c:smooth val="0"/>
          <c:extLst>
            <c:ext xmlns:c16="http://schemas.microsoft.com/office/drawing/2014/chart" uri="{C3380CC4-5D6E-409C-BE32-E72D297353CC}">
              <c16:uniqueId val="{00000001-31FD-404A-BE92-1163A64B30B5}"/>
            </c:ext>
          </c:extLst>
        </c:ser>
        <c:ser>
          <c:idx val="2"/>
          <c:order val="2"/>
          <c:tx>
            <c:strRef>
              <c:f>EQDER_MAX!$N$1</c:f>
              <c:strCache>
                <c:ptCount val="1"/>
                <c:pt idx="0">
                  <c:v>NCE First 3 BGs</c:v>
                </c:pt>
              </c:strCache>
            </c:strRef>
          </c:tx>
          <c:spPr>
            <a:ln w="28575">
              <a:solidFill>
                <a:schemeClr val="tx1"/>
              </a:solidFill>
              <a:prstDash val="solid"/>
            </a:ln>
          </c:spPr>
          <c:marker>
            <c:symbol val="none"/>
          </c:marker>
          <c:cat>
            <c:numRef>
              <c:f>EQDER_MAX!$C$2:$C$9991</c:f>
              <c:numCache>
                <c:formatCode>m/d/yyyy\ h:mm</c:formatCode>
                <c:ptCount val="9990"/>
                <c:pt idx="0">
                  <c:v>44532</c:v>
                </c:pt>
                <c:pt idx="1">
                  <c:v>44533</c:v>
                </c:pt>
                <c:pt idx="2">
                  <c:v>44536</c:v>
                </c:pt>
                <c:pt idx="3">
                  <c:v>44537</c:v>
                </c:pt>
                <c:pt idx="4">
                  <c:v>44538</c:v>
                </c:pt>
                <c:pt idx="5">
                  <c:v>44539</c:v>
                </c:pt>
                <c:pt idx="6">
                  <c:v>44540</c:v>
                </c:pt>
                <c:pt idx="7">
                  <c:v>44543</c:v>
                </c:pt>
                <c:pt idx="8">
                  <c:v>44544</c:v>
                </c:pt>
                <c:pt idx="9">
                  <c:v>44545</c:v>
                </c:pt>
                <c:pt idx="10">
                  <c:v>44546</c:v>
                </c:pt>
                <c:pt idx="11">
                  <c:v>44547</c:v>
                </c:pt>
                <c:pt idx="12">
                  <c:v>44550</c:v>
                </c:pt>
                <c:pt idx="13">
                  <c:v>44551</c:v>
                </c:pt>
                <c:pt idx="14">
                  <c:v>44552</c:v>
                </c:pt>
                <c:pt idx="15">
                  <c:v>44553</c:v>
                </c:pt>
                <c:pt idx="16">
                  <c:v>44557</c:v>
                </c:pt>
                <c:pt idx="17">
                  <c:v>44558</c:v>
                </c:pt>
                <c:pt idx="18">
                  <c:v>44559</c:v>
                </c:pt>
                <c:pt idx="19">
                  <c:v>44560</c:v>
                </c:pt>
                <c:pt idx="20">
                  <c:v>44564</c:v>
                </c:pt>
                <c:pt idx="21">
                  <c:v>44565</c:v>
                </c:pt>
                <c:pt idx="22">
                  <c:v>44566</c:v>
                </c:pt>
                <c:pt idx="23">
                  <c:v>44567</c:v>
                </c:pt>
                <c:pt idx="24">
                  <c:v>44568</c:v>
                </c:pt>
                <c:pt idx="25">
                  <c:v>44571</c:v>
                </c:pt>
                <c:pt idx="26">
                  <c:v>44572</c:v>
                </c:pt>
                <c:pt idx="27">
                  <c:v>44573</c:v>
                </c:pt>
                <c:pt idx="28">
                  <c:v>44574</c:v>
                </c:pt>
                <c:pt idx="29">
                  <c:v>44575</c:v>
                </c:pt>
                <c:pt idx="30">
                  <c:v>44578</c:v>
                </c:pt>
                <c:pt idx="31">
                  <c:v>44579</c:v>
                </c:pt>
                <c:pt idx="32">
                  <c:v>44580</c:v>
                </c:pt>
                <c:pt idx="33">
                  <c:v>44581</c:v>
                </c:pt>
                <c:pt idx="34">
                  <c:v>44582</c:v>
                </c:pt>
                <c:pt idx="35">
                  <c:v>44585.5</c:v>
                </c:pt>
                <c:pt idx="36">
                  <c:v>44586.5</c:v>
                </c:pt>
                <c:pt idx="37">
                  <c:v>44587</c:v>
                </c:pt>
                <c:pt idx="38">
                  <c:v>44588</c:v>
                </c:pt>
                <c:pt idx="39">
                  <c:v>44589</c:v>
                </c:pt>
                <c:pt idx="40">
                  <c:v>44592</c:v>
                </c:pt>
                <c:pt idx="41">
                  <c:v>44593</c:v>
                </c:pt>
                <c:pt idx="42">
                  <c:v>44594</c:v>
                </c:pt>
                <c:pt idx="43">
                  <c:v>44595</c:v>
                </c:pt>
                <c:pt idx="44">
                  <c:v>44596</c:v>
                </c:pt>
                <c:pt idx="45">
                  <c:v>44599.5</c:v>
                </c:pt>
                <c:pt idx="46">
                  <c:v>44600</c:v>
                </c:pt>
                <c:pt idx="47">
                  <c:v>44601</c:v>
                </c:pt>
                <c:pt idx="48">
                  <c:v>44602</c:v>
                </c:pt>
                <c:pt idx="49">
                  <c:v>44603</c:v>
                </c:pt>
                <c:pt idx="50">
                  <c:v>44606</c:v>
                </c:pt>
                <c:pt idx="51">
                  <c:v>44607</c:v>
                </c:pt>
                <c:pt idx="52">
                  <c:v>44608</c:v>
                </c:pt>
                <c:pt idx="53">
                  <c:v>44609</c:v>
                </c:pt>
                <c:pt idx="54">
                  <c:v>44610</c:v>
                </c:pt>
                <c:pt idx="55">
                  <c:v>44613</c:v>
                </c:pt>
                <c:pt idx="56">
                  <c:v>44614</c:v>
                </c:pt>
                <c:pt idx="57">
                  <c:v>44615</c:v>
                </c:pt>
                <c:pt idx="58">
                  <c:v>44616</c:v>
                </c:pt>
                <c:pt idx="59">
                  <c:v>44617</c:v>
                </c:pt>
                <c:pt idx="60">
                  <c:v>44620</c:v>
                </c:pt>
                <c:pt idx="61">
                  <c:v>44621</c:v>
                </c:pt>
                <c:pt idx="62">
                  <c:v>44622</c:v>
                </c:pt>
                <c:pt idx="63">
                  <c:v>44623</c:v>
                </c:pt>
                <c:pt idx="64">
                  <c:v>44624</c:v>
                </c:pt>
                <c:pt idx="65">
                  <c:v>44627</c:v>
                </c:pt>
                <c:pt idx="66">
                  <c:v>44628</c:v>
                </c:pt>
                <c:pt idx="67">
                  <c:v>44629</c:v>
                </c:pt>
                <c:pt idx="68">
                  <c:v>44630</c:v>
                </c:pt>
                <c:pt idx="69">
                  <c:v>44631</c:v>
                </c:pt>
                <c:pt idx="70">
                  <c:v>44634</c:v>
                </c:pt>
                <c:pt idx="71">
                  <c:v>44635</c:v>
                </c:pt>
                <c:pt idx="72">
                  <c:v>44636</c:v>
                </c:pt>
                <c:pt idx="73">
                  <c:v>44637</c:v>
                </c:pt>
                <c:pt idx="74">
                  <c:v>44638</c:v>
                </c:pt>
                <c:pt idx="75">
                  <c:v>44641</c:v>
                </c:pt>
                <c:pt idx="76">
                  <c:v>44642</c:v>
                </c:pt>
                <c:pt idx="77">
                  <c:v>44643</c:v>
                </c:pt>
                <c:pt idx="78">
                  <c:v>44644</c:v>
                </c:pt>
                <c:pt idx="79">
                  <c:v>44645</c:v>
                </c:pt>
                <c:pt idx="80">
                  <c:v>44648</c:v>
                </c:pt>
                <c:pt idx="81">
                  <c:v>44649</c:v>
                </c:pt>
                <c:pt idx="82">
                  <c:v>44650</c:v>
                </c:pt>
                <c:pt idx="83">
                  <c:v>44651</c:v>
                </c:pt>
                <c:pt idx="84">
                  <c:v>44652</c:v>
                </c:pt>
                <c:pt idx="85">
                  <c:v>44655</c:v>
                </c:pt>
                <c:pt idx="86">
                  <c:v>44656</c:v>
                </c:pt>
                <c:pt idx="87">
                  <c:v>44657</c:v>
                </c:pt>
                <c:pt idx="88">
                  <c:v>44658</c:v>
                </c:pt>
                <c:pt idx="89">
                  <c:v>44659</c:v>
                </c:pt>
                <c:pt idx="90">
                  <c:v>44662</c:v>
                </c:pt>
                <c:pt idx="91">
                  <c:v>44663</c:v>
                </c:pt>
                <c:pt idx="92">
                  <c:v>44664</c:v>
                </c:pt>
                <c:pt idx="93">
                  <c:v>44665</c:v>
                </c:pt>
                <c:pt idx="94">
                  <c:v>44670</c:v>
                </c:pt>
                <c:pt idx="95">
                  <c:v>44671</c:v>
                </c:pt>
                <c:pt idx="96">
                  <c:v>44672</c:v>
                </c:pt>
                <c:pt idx="97">
                  <c:v>44673</c:v>
                </c:pt>
                <c:pt idx="98">
                  <c:v>44676</c:v>
                </c:pt>
                <c:pt idx="99">
                  <c:v>44677</c:v>
                </c:pt>
                <c:pt idx="100">
                  <c:v>44678</c:v>
                </c:pt>
                <c:pt idx="101">
                  <c:v>44679</c:v>
                </c:pt>
                <c:pt idx="102">
                  <c:v>44680</c:v>
                </c:pt>
                <c:pt idx="103">
                  <c:v>44683</c:v>
                </c:pt>
                <c:pt idx="104">
                  <c:v>44684</c:v>
                </c:pt>
                <c:pt idx="105">
                  <c:v>44685</c:v>
                </c:pt>
                <c:pt idx="106">
                  <c:v>44686</c:v>
                </c:pt>
                <c:pt idx="107">
                  <c:v>44687</c:v>
                </c:pt>
                <c:pt idx="108">
                  <c:v>44690</c:v>
                </c:pt>
                <c:pt idx="109">
                  <c:v>44691</c:v>
                </c:pt>
                <c:pt idx="110">
                  <c:v>44692</c:v>
                </c:pt>
                <c:pt idx="111">
                  <c:v>44693</c:v>
                </c:pt>
                <c:pt idx="112">
                  <c:v>44694</c:v>
                </c:pt>
                <c:pt idx="113">
                  <c:v>44697</c:v>
                </c:pt>
                <c:pt idx="114">
                  <c:v>44698</c:v>
                </c:pt>
                <c:pt idx="115">
                  <c:v>44699</c:v>
                </c:pt>
                <c:pt idx="116">
                  <c:v>44700</c:v>
                </c:pt>
                <c:pt idx="117">
                  <c:v>44701</c:v>
                </c:pt>
                <c:pt idx="118">
                  <c:v>44704</c:v>
                </c:pt>
                <c:pt idx="119">
                  <c:v>44705</c:v>
                </c:pt>
                <c:pt idx="120">
                  <c:v>44706</c:v>
                </c:pt>
                <c:pt idx="121">
                  <c:v>44707</c:v>
                </c:pt>
                <c:pt idx="122">
                  <c:v>44708</c:v>
                </c:pt>
                <c:pt idx="123">
                  <c:v>44711</c:v>
                </c:pt>
                <c:pt idx="124">
                  <c:v>44712</c:v>
                </c:pt>
                <c:pt idx="125">
                  <c:v>44713</c:v>
                </c:pt>
                <c:pt idx="126">
                  <c:v>44714</c:v>
                </c:pt>
                <c:pt idx="127">
                  <c:v>44715</c:v>
                </c:pt>
                <c:pt idx="128">
                  <c:v>44718</c:v>
                </c:pt>
                <c:pt idx="129">
                  <c:v>44719</c:v>
                </c:pt>
                <c:pt idx="130">
                  <c:v>44720</c:v>
                </c:pt>
                <c:pt idx="131">
                  <c:v>44721</c:v>
                </c:pt>
                <c:pt idx="132">
                  <c:v>44722</c:v>
                </c:pt>
                <c:pt idx="133">
                  <c:v>44725</c:v>
                </c:pt>
                <c:pt idx="134">
                  <c:v>44726</c:v>
                </c:pt>
                <c:pt idx="135">
                  <c:v>44727</c:v>
                </c:pt>
                <c:pt idx="136">
                  <c:v>44728</c:v>
                </c:pt>
                <c:pt idx="137">
                  <c:v>44729</c:v>
                </c:pt>
                <c:pt idx="138">
                  <c:v>44732</c:v>
                </c:pt>
                <c:pt idx="139">
                  <c:v>44733</c:v>
                </c:pt>
                <c:pt idx="140">
                  <c:v>44734</c:v>
                </c:pt>
                <c:pt idx="141">
                  <c:v>44735</c:v>
                </c:pt>
                <c:pt idx="142">
                  <c:v>44736</c:v>
                </c:pt>
                <c:pt idx="143">
                  <c:v>44739</c:v>
                </c:pt>
                <c:pt idx="144">
                  <c:v>44740</c:v>
                </c:pt>
                <c:pt idx="145">
                  <c:v>44741</c:v>
                </c:pt>
                <c:pt idx="146">
                  <c:v>44742</c:v>
                </c:pt>
                <c:pt idx="147">
                  <c:v>44743</c:v>
                </c:pt>
                <c:pt idx="148">
                  <c:v>44746</c:v>
                </c:pt>
                <c:pt idx="149">
                  <c:v>44747</c:v>
                </c:pt>
                <c:pt idx="150">
                  <c:v>44748</c:v>
                </c:pt>
                <c:pt idx="151">
                  <c:v>44749.5</c:v>
                </c:pt>
                <c:pt idx="152">
                  <c:v>44750</c:v>
                </c:pt>
                <c:pt idx="153">
                  <c:v>44753</c:v>
                </c:pt>
                <c:pt idx="154">
                  <c:v>44754</c:v>
                </c:pt>
                <c:pt idx="155">
                  <c:v>44755</c:v>
                </c:pt>
                <c:pt idx="156">
                  <c:v>44756</c:v>
                </c:pt>
                <c:pt idx="157">
                  <c:v>44757</c:v>
                </c:pt>
                <c:pt idx="158">
                  <c:v>44760</c:v>
                </c:pt>
                <c:pt idx="159">
                  <c:v>44761</c:v>
                </c:pt>
                <c:pt idx="160">
                  <c:v>44762</c:v>
                </c:pt>
                <c:pt idx="161">
                  <c:v>44763</c:v>
                </c:pt>
                <c:pt idx="162">
                  <c:v>44764</c:v>
                </c:pt>
                <c:pt idx="163">
                  <c:v>44767</c:v>
                </c:pt>
                <c:pt idx="164">
                  <c:v>44768</c:v>
                </c:pt>
                <c:pt idx="165">
                  <c:v>44769</c:v>
                </c:pt>
                <c:pt idx="166">
                  <c:v>44770</c:v>
                </c:pt>
                <c:pt idx="167">
                  <c:v>44771</c:v>
                </c:pt>
                <c:pt idx="168">
                  <c:v>44774</c:v>
                </c:pt>
                <c:pt idx="169">
                  <c:v>44775</c:v>
                </c:pt>
                <c:pt idx="170">
                  <c:v>44776</c:v>
                </c:pt>
                <c:pt idx="171">
                  <c:v>44777</c:v>
                </c:pt>
                <c:pt idx="172">
                  <c:v>44778</c:v>
                </c:pt>
                <c:pt idx="173">
                  <c:v>44781</c:v>
                </c:pt>
                <c:pt idx="174">
                  <c:v>44782</c:v>
                </c:pt>
                <c:pt idx="175">
                  <c:v>44783</c:v>
                </c:pt>
                <c:pt idx="176">
                  <c:v>44784</c:v>
                </c:pt>
                <c:pt idx="177">
                  <c:v>44785</c:v>
                </c:pt>
                <c:pt idx="178">
                  <c:v>44789</c:v>
                </c:pt>
                <c:pt idx="179">
                  <c:v>44790</c:v>
                </c:pt>
                <c:pt idx="180">
                  <c:v>44791</c:v>
                </c:pt>
                <c:pt idx="181">
                  <c:v>44792</c:v>
                </c:pt>
                <c:pt idx="182">
                  <c:v>44795</c:v>
                </c:pt>
                <c:pt idx="183">
                  <c:v>44796</c:v>
                </c:pt>
                <c:pt idx="184">
                  <c:v>44797</c:v>
                </c:pt>
                <c:pt idx="185">
                  <c:v>44798</c:v>
                </c:pt>
                <c:pt idx="186">
                  <c:v>44799</c:v>
                </c:pt>
                <c:pt idx="187">
                  <c:v>44802</c:v>
                </c:pt>
                <c:pt idx="188">
                  <c:v>44803</c:v>
                </c:pt>
                <c:pt idx="189">
                  <c:v>44804</c:v>
                </c:pt>
                <c:pt idx="190">
                  <c:v>44805</c:v>
                </c:pt>
                <c:pt idx="191">
                  <c:v>44806</c:v>
                </c:pt>
                <c:pt idx="192">
                  <c:v>44809</c:v>
                </c:pt>
                <c:pt idx="193">
                  <c:v>44810</c:v>
                </c:pt>
                <c:pt idx="194">
                  <c:v>44811</c:v>
                </c:pt>
                <c:pt idx="195">
                  <c:v>44812</c:v>
                </c:pt>
                <c:pt idx="196">
                  <c:v>44813</c:v>
                </c:pt>
                <c:pt idx="197">
                  <c:v>44816</c:v>
                </c:pt>
                <c:pt idx="198">
                  <c:v>44817</c:v>
                </c:pt>
                <c:pt idx="199">
                  <c:v>44818</c:v>
                </c:pt>
                <c:pt idx="200">
                  <c:v>44819</c:v>
                </c:pt>
                <c:pt idx="201">
                  <c:v>44820</c:v>
                </c:pt>
                <c:pt idx="202">
                  <c:v>44823</c:v>
                </c:pt>
                <c:pt idx="203">
                  <c:v>44824</c:v>
                </c:pt>
                <c:pt idx="204">
                  <c:v>44825</c:v>
                </c:pt>
                <c:pt idx="205">
                  <c:v>44826</c:v>
                </c:pt>
                <c:pt idx="206">
                  <c:v>44827</c:v>
                </c:pt>
                <c:pt idx="207">
                  <c:v>44830</c:v>
                </c:pt>
                <c:pt idx="208">
                  <c:v>44831</c:v>
                </c:pt>
                <c:pt idx="209">
                  <c:v>44832</c:v>
                </c:pt>
                <c:pt idx="210">
                  <c:v>44833</c:v>
                </c:pt>
                <c:pt idx="211">
                  <c:v>44834</c:v>
                </c:pt>
                <c:pt idx="212">
                  <c:v>44837</c:v>
                </c:pt>
                <c:pt idx="213">
                  <c:v>44838</c:v>
                </c:pt>
                <c:pt idx="214">
                  <c:v>44839</c:v>
                </c:pt>
                <c:pt idx="215">
                  <c:v>44840</c:v>
                </c:pt>
                <c:pt idx="216">
                  <c:v>44841</c:v>
                </c:pt>
                <c:pt idx="217">
                  <c:v>44844</c:v>
                </c:pt>
                <c:pt idx="218">
                  <c:v>44845</c:v>
                </c:pt>
                <c:pt idx="219">
                  <c:v>44846</c:v>
                </c:pt>
                <c:pt idx="220">
                  <c:v>44847</c:v>
                </c:pt>
                <c:pt idx="221">
                  <c:v>44848</c:v>
                </c:pt>
                <c:pt idx="222">
                  <c:v>44851</c:v>
                </c:pt>
                <c:pt idx="223">
                  <c:v>44852</c:v>
                </c:pt>
                <c:pt idx="224">
                  <c:v>44853</c:v>
                </c:pt>
                <c:pt idx="225">
                  <c:v>44854</c:v>
                </c:pt>
                <c:pt idx="226">
                  <c:v>44855</c:v>
                </c:pt>
                <c:pt idx="227">
                  <c:v>44858</c:v>
                </c:pt>
                <c:pt idx="228">
                  <c:v>44859</c:v>
                </c:pt>
                <c:pt idx="229">
                  <c:v>44860</c:v>
                </c:pt>
                <c:pt idx="230">
                  <c:v>44861</c:v>
                </c:pt>
                <c:pt idx="231">
                  <c:v>44862</c:v>
                </c:pt>
                <c:pt idx="232">
                  <c:v>44865</c:v>
                </c:pt>
                <c:pt idx="233">
                  <c:v>44866</c:v>
                </c:pt>
                <c:pt idx="234">
                  <c:v>44867</c:v>
                </c:pt>
                <c:pt idx="235">
                  <c:v>44868</c:v>
                </c:pt>
                <c:pt idx="236">
                  <c:v>44869</c:v>
                </c:pt>
                <c:pt idx="237">
                  <c:v>44872.5</c:v>
                </c:pt>
                <c:pt idx="238">
                  <c:v>44873</c:v>
                </c:pt>
                <c:pt idx="239">
                  <c:v>44874</c:v>
                </c:pt>
                <c:pt idx="240">
                  <c:v>44875</c:v>
                </c:pt>
                <c:pt idx="241">
                  <c:v>44876</c:v>
                </c:pt>
                <c:pt idx="242">
                  <c:v>44879</c:v>
                </c:pt>
                <c:pt idx="243">
                  <c:v>44880</c:v>
                </c:pt>
                <c:pt idx="244">
                  <c:v>44881</c:v>
                </c:pt>
                <c:pt idx="245">
                  <c:v>44882</c:v>
                </c:pt>
                <c:pt idx="246">
                  <c:v>44883</c:v>
                </c:pt>
                <c:pt idx="247">
                  <c:v>44886</c:v>
                </c:pt>
                <c:pt idx="248">
                  <c:v>44887</c:v>
                </c:pt>
                <c:pt idx="249">
                  <c:v>44888</c:v>
                </c:pt>
                <c:pt idx="250">
                  <c:v>44889</c:v>
                </c:pt>
                <c:pt idx="251">
                  <c:v>44890</c:v>
                </c:pt>
                <c:pt idx="252">
                  <c:v>44893</c:v>
                </c:pt>
                <c:pt idx="253">
                  <c:v>44894</c:v>
                </c:pt>
                <c:pt idx="254">
                  <c:v>44895</c:v>
                </c:pt>
                <c:pt idx="255">
                  <c:v>44896</c:v>
                </c:pt>
                <c:pt idx="256">
                  <c:v>44897</c:v>
                </c:pt>
                <c:pt idx="257">
                  <c:v>44900</c:v>
                </c:pt>
                <c:pt idx="258">
                  <c:v>44901</c:v>
                </c:pt>
                <c:pt idx="259">
                  <c:v>44902</c:v>
                </c:pt>
                <c:pt idx="260">
                  <c:v>44903</c:v>
                </c:pt>
                <c:pt idx="261">
                  <c:v>44904</c:v>
                </c:pt>
                <c:pt idx="262">
                  <c:v>44907</c:v>
                </c:pt>
                <c:pt idx="263">
                  <c:v>44908</c:v>
                </c:pt>
                <c:pt idx="264">
                  <c:v>44909</c:v>
                </c:pt>
                <c:pt idx="265">
                  <c:v>44910</c:v>
                </c:pt>
                <c:pt idx="266">
                  <c:v>44911</c:v>
                </c:pt>
                <c:pt idx="267">
                  <c:v>44914</c:v>
                </c:pt>
                <c:pt idx="268">
                  <c:v>44915</c:v>
                </c:pt>
                <c:pt idx="269">
                  <c:v>44916</c:v>
                </c:pt>
                <c:pt idx="270">
                  <c:v>44917</c:v>
                </c:pt>
                <c:pt idx="271">
                  <c:v>44918</c:v>
                </c:pt>
                <c:pt idx="272">
                  <c:v>44922</c:v>
                </c:pt>
                <c:pt idx="273">
                  <c:v>44923</c:v>
                </c:pt>
                <c:pt idx="274">
                  <c:v>44924</c:v>
                </c:pt>
                <c:pt idx="275">
                  <c:v>44925</c:v>
                </c:pt>
                <c:pt idx="276">
                  <c:v>44928</c:v>
                </c:pt>
                <c:pt idx="277">
                  <c:v>44929</c:v>
                </c:pt>
                <c:pt idx="278">
                  <c:v>44930</c:v>
                </c:pt>
                <c:pt idx="279">
                  <c:v>44931</c:v>
                </c:pt>
                <c:pt idx="280">
                  <c:v>44932</c:v>
                </c:pt>
                <c:pt idx="281">
                  <c:v>44935</c:v>
                </c:pt>
                <c:pt idx="282">
                  <c:v>44936</c:v>
                </c:pt>
                <c:pt idx="283">
                  <c:v>44937</c:v>
                </c:pt>
                <c:pt idx="284">
                  <c:v>44938</c:v>
                </c:pt>
                <c:pt idx="285">
                  <c:v>44939</c:v>
                </c:pt>
                <c:pt idx="286">
                  <c:v>44942</c:v>
                </c:pt>
                <c:pt idx="287">
                  <c:v>44943</c:v>
                </c:pt>
                <c:pt idx="288">
                  <c:v>44944</c:v>
                </c:pt>
                <c:pt idx="289">
                  <c:v>44945</c:v>
                </c:pt>
                <c:pt idx="290">
                  <c:v>44946</c:v>
                </c:pt>
                <c:pt idx="291">
                  <c:v>44949</c:v>
                </c:pt>
                <c:pt idx="292">
                  <c:v>44950</c:v>
                </c:pt>
                <c:pt idx="293">
                  <c:v>44951</c:v>
                </c:pt>
                <c:pt idx="294">
                  <c:v>44952</c:v>
                </c:pt>
                <c:pt idx="295">
                  <c:v>44953</c:v>
                </c:pt>
                <c:pt idx="296">
                  <c:v>44956</c:v>
                </c:pt>
                <c:pt idx="297">
                  <c:v>44957</c:v>
                </c:pt>
                <c:pt idx="298">
                  <c:v>44958</c:v>
                </c:pt>
                <c:pt idx="299">
                  <c:v>44959</c:v>
                </c:pt>
                <c:pt idx="300">
                  <c:v>44960</c:v>
                </c:pt>
                <c:pt idx="301">
                  <c:v>44963</c:v>
                </c:pt>
                <c:pt idx="302">
                  <c:v>44964</c:v>
                </c:pt>
                <c:pt idx="303">
                  <c:v>44965</c:v>
                </c:pt>
                <c:pt idx="304">
                  <c:v>44966</c:v>
                </c:pt>
                <c:pt idx="305">
                  <c:v>44967</c:v>
                </c:pt>
                <c:pt idx="306">
                  <c:v>44970</c:v>
                </c:pt>
                <c:pt idx="307">
                  <c:v>44971</c:v>
                </c:pt>
                <c:pt idx="308">
                  <c:v>44972</c:v>
                </c:pt>
                <c:pt idx="309">
                  <c:v>44973</c:v>
                </c:pt>
                <c:pt idx="310">
                  <c:v>44974</c:v>
                </c:pt>
                <c:pt idx="311">
                  <c:v>44977</c:v>
                </c:pt>
                <c:pt idx="312">
                  <c:v>44978</c:v>
                </c:pt>
                <c:pt idx="313">
                  <c:v>44979</c:v>
                </c:pt>
                <c:pt idx="314">
                  <c:v>44980</c:v>
                </c:pt>
                <c:pt idx="315">
                  <c:v>44981</c:v>
                </c:pt>
                <c:pt idx="316">
                  <c:v>44984</c:v>
                </c:pt>
                <c:pt idx="317">
                  <c:v>44985</c:v>
                </c:pt>
                <c:pt idx="318">
                  <c:v>44986</c:v>
                </c:pt>
                <c:pt idx="319">
                  <c:v>44987</c:v>
                </c:pt>
                <c:pt idx="320">
                  <c:v>44988</c:v>
                </c:pt>
                <c:pt idx="321">
                  <c:v>44991</c:v>
                </c:pt>
                <c:pt idx="322">
                  <c:v>44992</c:v>
                </c:pt>
                <c:pt idx="323">
                  <c:v>44993</c:v>
                </c:pt>
                <c:pt idx="324">
                  <c:v>44994</c:v>
                </c:pt>
                <c:pt idx="325">
                  <c:v>44995</c:v>
                </c:pt>
                <c:pt idx="326">
                  <c:v>44998</c:v>
                </c:pt>
                <c:pt idx="327">
                  <c:v>44999</c:v>
                </c:pt>
                <c:pt idx="328">
                  <c:v>45000</c:v>
                </c:pt>
                <c:pt idx="329">
                  <c:v>45001</c:v>
                </c:pt>
                <c:pt idx="330">
                  <c:v>45002</c:v>
                </c:pt>
                <c:pt idx="331">
                  <c:v>45005</c:v>
                </c:pt>
                <c:pt idx="332">
                  <c:v>45006</c:v>
                </c:pt>
                <c:pt idx="333">
                  <c:v>45007</c:v>
                </c:pt>
                <c:pt idx="334">
                  <c:v>45008</c:v>
                </c:pt>
                <c:pt idx="335">
                  <c:v>45009</c:v>
                </c:pt>
                <c:pt idx="336">
                  <c:v>45012</c:v>
                </c:pt>
                <c:pt idx="337">
                  <c:v>45013</c:v>
                </c:pt>
                <c:pt idx="338">
                  <c:v>45014</c:v>
                </c:pt>
                <c:pt idx="339">
                  <c:v>45015</c:v>
                </c:pt>
                <c:pt idx="340">
                  <c:v>45016</c:v>
                </c:pt>
                <c:pt idx="341">
                  <c:v>45019</c:v>
                </c:pt>
                <c:pt idx="342">
                  <c:v>45020</c:v>
                </c:pt>
                <c:pt idx="343">
                  <c:v>45021</c:v>
                </c:pt>
                <c:pt idx="344">
                  <c:v>45022</c:v>
                </c:pt>
                <c:pt idx="345">
                  <c:v>45027</c:v>
                </c:pt>
                <c:pt idx="346">
                  <c:v>45028</c:v>
                </c:pt>
                <c:pt idx="347">
                  <c:v>45029</c:v>
                </c:pt>
                <c:pt idx="348">
                  <c:v>45030</c:v>
                </c:pt>
                <c:pt idx="349">
                  <c:v>45033</c:v>
                </c:pt>
                <c:pt idx="350">
                  <c:v>45034</c:v>
                </c:pt>
                <c:pt idx="351">
                  <c:v>45035</c:v>
                </c:pt>
                <c:pt idx="352">
                  <c:v>45036</c:v>
                </c:pt>
                <c:pt idx="353">
                  <c:v>45037</c:v>
                </c:pt>
                <c:pt idx="354">
                  <c:v>45040</c:v>
                </c:pt>
                <c:pt idx="355">
                  <c:v>45041</c:v>
                </c:pt>
                <c:pt idx="356">
                  <c:v>45042</c:v>
                </c:pt>
                <c:pt idx="357">
                  <c:v>45043</c:v>
                </c:pt>
                <c:pt idx="358">
                  <c:v>45044</c:v>
                </c:pt>
                <c:pt idx="359">
                  <c:v>45048</c:v>
                </c:pt>
                <c:pt idx="360">
                  <c:v>45049</c:v>
                </c:pt>
                <c:pt idx="361">
                  <c:v>45050</c:v>
                </c:pt>
                <c:pt idx="362">
                  <c:v>45051.5</c:v>
                </c:pt>
                <c:pt idx="363">
                  <c:v>45054</c:v>
                </c:pt>
                <c:pt idx="364">
                  <c:v>45055</c:v>
                </c:pt>
                <c:pt idx="365">
                  <c:v>45056</c:v>
                </c:pt>
                <c:pt idx="366">
                  <c:v>45057</c:v>
                </c:pt>
                <c:pt idx="367">
                  <c:v>45058</c:v>
                </c:pt>
                <c:pt idx="368">
                  <c:v>45061</c:v>
                </c:pt>
                <c:pt idx="369">
                  <c:v>45062</c:v>
                </c:pt>
                <c:pt idx="370">
                  <c:v>45063</c:v>
                </c:pt>
                <c:pt idx="371">
                  <c:v>45064</c:v>
                </c:pt>
                <c:pt idx="372">
                  <c:v>45065</c:v>
                </c:pt>
                <c:pt idx="373">
                  <c:v>45068</c:v>
                </c:pt>
                <c:pt idx="374">
                  <c:v>45069</c:v>
                </c:pt>
                <c:pt idx="375">
                  <c:v>45070</c:v>
                </c:pt>
                <c:pt idx="376">
                  <c:v>45071</c:v>
                </c:pt>
                <c:pt idx="377">
                  <c:v>45072</c:v>
                </c:pt>
                <c:pt idx="378">
                  <c:v>45075</c:v>
                </c:pt>
                <c:pt idx="379">
                  <c:v>45076</c:v>
                </c:pt>
                <c:pt idx="380">
                  <c:v>45077</c:v>
                </c:pt>
                <c:pt idx="381">
                  <c:v>45078</c:v>
                </c:pt>
                <c:pt idx="382">
                  <c:v>45079</c:v>
                </c:pt>
                <c:pt idx="383">
                  <c:v>45082</c:v>
                </c:pt>
                <c:pt idx="384">
                  <c:v>45083</c:v>
                </c:pt>
                <c:pt idx="385">
                  <c:v>45084</c:v>
                </c:pt>
                <c:pt idx="386">
                  <c:v>45085</c:v>
                </c:pt>
                <c:pt idx="387">
                  <c:v>45086</c:v>
                </c:pt>
                <c:pt idx="388">
                  <c:v>45089</c:v>
                </c:pt>
                <c:pt idx="389">
                  <c:v>45090</c:v>
                </c:pt>
                <c:pt idx="390">
                  <c:v>45091</c:v>
                </c:pt>
                <c:pt idx="391">
                  <c:v>45092</c:v>
                </c:pt>
                <c:pt idx="392">
                  <c:v>45093</c:v>
                </c:pt>
                <c:pt idx="393">
                  <c:v>45096</c:v>
                </c:pt>
                <c:pt idx="394">
                  <c:v>45097</c:v>
                </c:pt>
                <c:pt idx="395">
                  <c:v>45098</c:v>
                </c:pt>
                <c:pt idx="396">
                  <c:v>45099</c:v>
                </c:pt>
                <c:pt idx="397">
                  <c:v>45100</c:v>
                </c:pt>
                <c:pt idx="398">
                  <c:v>45103</c:v>
                </c:pt>
                <c:pt idx="399">
                  <c:v>45104</c:v>
                </c:pt>
                <c:pt idx="400">
                  <c:v>45105</c:v>
                </c:pt>
                <c:pt idx="401">
                  <c:v>45106</c:v>
                </c:pt>
                <c:pt idx="402">
                  <c:v>45107</c:v>
                </c:pt>
              </c:numCache>
            </c:numRef>
          </c:cat>
          <c:val>
            <c:numRef>
              <c:f>EQDER_MAX!$N$2:$N$9991</c:f>
              <c:numCache>
                <c:formatCode>_-[$€-410]\ * #,##0_-;\-[$€-410]\ * #,##0_-;_-[$€-410]\ * "-"??_-;_-@_-</c:formatCode>
                <c:ptCount val="9990"/>
                <c:pt idx="0">
                  <c:v>2084494392.3</c:v>
                </c:pt>
                <c:pt idx="1">
                  <c:v>2169986699.6399999</c:v>
                </c:pt>
                <c:pt idx="2">
                  <c:v>2333220649.3099999</c:v>
                </c:pt>
                <c:pt idx="3">
                  <c:v>2331124693.77</c:v>
                </c:pt>
                <c:pt idx="4">
                  <c:v>2078776144.51</c:v>
                </c:pt>
                <c:pt idx="5">
                  <c:v>2218880328.6900001</c:v>
                </c:pt>
                <c:pt idx="6">
                  <c:v>2132616470.0599999</c:v>
                </c:pt>
                <c:pt idx="7">
                  <c:v>1815855870.99</c:v>
                </c:pt>
                <c:pt idx="8">
                  <c:v>1663446226.54</c:v>
                </c:pt>
                <c:pt idx="9">
                  <c:v>1688101385.1700001</c:v>
                </c:pt>
                <c:pt idx="10">
                  <c:v>1782081059.04</c:v>
                </c:pt>
                <c:pt idx="11">
                  <c:v>1755601538.5699999</c:v>
                </c:pt>
                <c:pt idx="12">
                  <c:v>1700549343.95</c:v>
                </c:pt>
                <c:pt idx="13">
                  <c:v>1497402689.74</c:v>
                </c:pt>
                <c:pt idx="14">
                  <c:v>1532275017.75</c:v>
                </c:pt>
                <c:pt idx="15">
                  <c:v>1548604495.7</c:v>
                </c:pt>
                <c:pt idx="16">
                  <c:v>1577451143.3499999</c:v>
                </c:pt>
                <c:pt idx="17">
                  <c:v>1620213337.05</c:v>
                </c:pt>
                <c:pt idx="18">
                  <c:v>1577938073.0899999</c:v>
                </c:pt>
                <c:pt idx="19">
                  <c:v>1599257653.6800001</c:v>
                </c:pt>
                <c:pt idx="20">
                  <c:v>1668882449.26</c:v>
                </c:pt>
                <c:pt idx="21">
                  <c:v>1656575430.1199999</c:v>
                </c:pt>
                <c:pt idx="22">
                  <c:v>1838196159.1500001</c:v>
                </c:pt>
                <c:pt idx="23">
                  <c:v>1668703989.5799999</c:v>
                </c:pt>
                <c:pt idx="24">
                  <c:v>1667680845.22</c:v>
                </c:pt>
                <c:pt idx="25">
                  <c:v>1602041408.0799999</c:v>
                </c:pt>
                <c:pt idx="26">
                  <c:v>1636694874.54</c:v>
                </c:pt>
                <c:pt idx="27">
                  <c:v>1626431077.03</c:v>
                </c:pt>
                <c:pt idx="28">
                  <c:v>1614540290.5799999</c:v>
                </c:pt>
                <c:pt idx="29">
                  <c:v>1548504612.27</c:v>
                </c:pt>
                <c:pt idx="30">
                  <c:v>1637931938.3900001</c:v>
                </c:pt>
                <c:pt idx="31">
                  <c:v>1776987253.26</c:v>
                </c:pt>
                <c:pt idx="32">
                  <c:v>1805242042.3499999</c:v>
                </c:pt>
                <c:pt idx="33">
                  <c:v>1792445906.77</c:v>
                </c:pt>
                <c:pt idx="34">
                  <c:v>1619933517.77</c:v>
                </c:pt>
                <c:pt idx="35">
                  <c:v>1507625484.52</c:v>
                </c:pt>
                <c:pt idx="36">
                  <c:v>1616088095.4100001</c:v>
                </c:pt>
                <c:pt idx="37">
                  <c:v>1718190873.0599999</c:v>
                </c:pt>
                <c:pt idx="38">
                  <c:v>1705863076.23</c:v>
                </c:pt>
                <c:pt idx="39">
                  <c:v>1631473336.3499999</c:v>
                </c:pt>
                <c:pt idx="40">
                  <c:v>1652845075.4300001</c:v>
                </c:pt>
                <c:pt idx="41">
                  <c:v>1577259408.8699999</c:v>
                </c:pt>
                <c:pt idx="42">
                  <c:v>1567927461.4000001</c:v>
                </c:pt>
                <c:pt idx="43">
                  <c:v>1505278728.6400001</c:v>
                </c:pt>
                <c:pt idx="44">
                  <c:v>1506574181.26</c:v>
                </c:pt>
                <c:pt idx="45">
                  <c:v>1459877393.54</c:v>
                </c:pt>
                <c:pt idx="46">
                  <c:v>1499844724.3399999</c:v>
                </c:pt>
                <c:pt idx="47">
                  <c:v>1564544646.2</c:v>
                </c:pt>
                <c:pt idx="48">
                  <c:v>1526017075.23</c:v>
                </c:pt>
                <c:pt idx="49">
                  <c:v>1531624498.49</c:v>
                </c:pt>
                <c:pt idx="50">
                  <c:v>1466148897.22</c:v>
                </c:pt>
                <c:pt idx="51">
                  <c:v>1650000364.1600001</c:v>
                </c:pt>
                <c:pt idx="52">
                  <c:v>1568463600.49</c:v>
                </c:pt>
                <c:pt idx="53">
                  <c:v>1506052050.45</c:v>
                </c:pt>
                <c:pt idx="54">
                  <c:v>1547718101.8299999</c:v>
                </c:pt>
                <c:pt idx="55">
                  <c:v>1459971908.96</c:v>
                </c:pt>
                <c:pt idx="56">
                  <c:v>1599005914.5599999</c:v>
                </c:pt>
                <c:pt idx="57">
                  <c:v>1509420174.1600001</c:v>
                </c:pt>
                <c:pt idx="58">
                  <c:v>1388722445.3900001</c:v>
                </c:pt>
                <c:pt idx="59">
                  <c:v>1628697771.52</c:v>
                </c:pt>
                <c:pt idx="60">
                  <c:v>1547139259.04</c:v>
                </c:pt>
                <c:pt idx="61">
                  <c:v>1490192217.6800001</c:v>
                </c:pt>
                <c:pt idx="62">
                  <c:v>1652252943.3</c:v>
                </c:pt>
                <c:pt idx="63">
                  <c:v>1497425291.0599999</c:v>
                </c:pt>
                <c:pt idx="64">
                  <c:v>1291557593.8599999</c:v>
                </c:pt>
                <c:pt idx="65">
                  <c:v>1522989626.6300001</c:v>
                </c:pt>
                <c:pt idx="66">
                  <c:v>1508936301.55</c:v>
                </c:pt>
                <c:pt idx="67">
                  <c:v>1651589491.6900001</c:v>
                </c:pt>
                <c:pt idx="68">
                  <c:v>1259080921.8299999</c:v>
                </c:pt>
                <c:pt idx="69">
                  <c:v>1485144192.5999999</c:v>
                </c:pt>
                <c:pt idx="70">
                  <c:v>1513935422.03</c:v>
                </c:pt>
                <c:pt idx="71">
                  <c:v>1445345764.0799999</c:v>
                </c:pt>
                <c:pt idx="72">
                  <c:v>1516122713.1199999</c:v>
                </c:pt>
                <c:pt idx="73">
                  <c:v>1458815874.4400001</c:v>
                </c:pt>
                <c:pt idx="74">
                  <c:v>1604631386.2</c:v>
                </c:pt>
                <c:pt idx="75">
                  <c:v>1570622283.1500001</c:v>
                </c:pt>
                <c:pt idx="76">
                  <c:v>1554952954.4000001</c:v>
                </c:pt>
                <c:pt idx="77">
                  <c:v>1583611808.4000001</c:v>
                </c:pt>
                <c:pt idx="78">
                  <c:v>1616544394.4000001</c:v>
                </c:pt>
                <c:pt idx="79">
                  <c:v>1639119892.51</c:v>
                </c:pt>
                <c:pt idx="80">
                  <c:v>1589857962.5999999</c:v>
                </c:pt>
                <c:pt idx="81">
                  <c:v>1680793570.4200001</c:v>
                </c:pt>
                <c:pt idx="82">
                  <c:v>1732222859.3599999</c:v>
                </c:pt>
                <c:pt idx="83">
                  <c:v>1684619312.03</c:v>
                </c:pt>
                <c:pt idx="84">
                  <c:v>1735544030.5899999</c:v>
                </c:pt>
                <c:pt idx="85">
                  <c:v>1731538499.0999999</c:v>
                </c:pt>
                <c:pt idx="86">
                  <c:v>1648156200.8900001</c:v>
                </c:pt>
                <c:pt idx="87">
                  <c:v>1581333248.5899999</c:v>
                </c:pt>
                <c:pt idx="88">
                  <c:v>1635747700.3699999</c:v>
                </c:pt>
                <c:pt idx="89">
                  <c:v>1722712011.1099999</c:v>
                </c:pt>
                <c:pt idx="90">
                  <c:v>1681922651.04</c:v>
                </c:pt>
                <c:pt idx="91">
                  <c:v>1671926765.8499999</c:v>
                </c:pt>
                <c:pt idx="92">
                  <c:v>1723165074.97</c:v>
                </c:pt>
                <c:pt idx="93">
                  <c:v>1805393554.95</c:v>
                </c:pt>
                <c:pt idx="94">
                  <c:v>1716656860.1099999</c:v>
                </c:pt>
                <c:pt idx="95">
                  <c:v>1864196398.8499999</c:v>
                </c:pt>
                <c:pt idx="96">
                  <c:v>1853848010.45</c:v>
                </c:pt>
                <c:pt idx="97">
                  <c:v>1692828863.2</c:v>
                </c:pt>
                <c:pt idx="98">
                  <c:v>1726149262.6800001</c:v>
                </c:pt>
                <c:pt idx="99">
                  <c:v>1745462378.0899999</c:v>
                </c:pt>
                <c:pt idx="100">
                  <c:v>1863532980.9200001</c:v>
                </c:pt>
                <c:pt idx="101">
                  <c:v>1926559003.3199999</c:v>
                </c:pt>
                <c:pt idx="102">
                  <c:v>1967812441.45</c:v>
                </c:pt>
                <c:pt idx="103">
                  <c:v>1808180724.4200001</c:v>
                </c:pt>
                <c:pt idx="104">
                  <c:v>2077708312.0999999</c:v>
                </c:pt>
                <c:pt idx="105">
                  <c:v>1874225006.46</c:v>
                </c:pt>
                <c:pt idx="106">
                  <c:v>1909869658.3800001</c:v>
                </c:pt>
                <c:pt idx="107">
                  <c:v>1910187953.1500001</c:v>
                </c:pt>
                <c:pt idx="108">
                  <c:v>1874569416.3499999</c:v>
                </c:pt>
                <c:pt idx="109">
                  <c:v>1983801752.3399999</c:v>
                </c:pt>
                <c:pt idx="110">
                  <c:v>2158276575.7199998</c:v>
                </c:pt>
                <c:pt idx="111">
                  <c:v>2100133442.74</c:v>
                </c:pt>
                <c:pt idx="112">
                  <c:v>2245842328.9099998</c:v>
                </c:pt>
                <c:pt idx="113">
                  <c:v>2279819153.6100001</c:v>
                </c:pt>
                <c:pt idx="114">
                  <c:v>2243323126.0100002</c:v>
                </c:pt>
                <c:pt idx="115">
                  <c:v>2229446433.4400001</c:v>
                </c:pt>
                <c:pt idx="116">
                  <c:v>2498428852.2199998</c:v>
                </c:pt>
                <c:pt idx="117">
                  <c:v>2338153016.8800001</c:v>
                </c:pt>
                <c:pt idx="118">
                  <c:v>2553633665.3800001</c:v>
                </c:pt>
                <c:pt idx="119">
                  <c:v>2415472888.7800002</c:v>
                </c:pt>
                <c:pt idx="120">
                  <c:v>2530055626.3400002</c:v>
                </c:pt>
                <c:pt idx="121">
                  <c:v>2463557314.3600001</c:v>
                </c:pt>
                <c:pt idx="122">
                  <c:v>2456522411.0500002</c:v>
                </c:pt>
                <c:pt idx="123">
                  <c:v>2440408819.6399999</c:v>
                </c:pt>
                <c:pt idx="124">
                  <c:v>2198045724.5799999</c:v>
                </c:pt>
                <c:pt idx="125">
                  <c:v>2212521758.96</c:v>
                </c:pt>
                <c:pt idx="126">
                  <c:v>2284966041.8200002</c:v>
                </c:pt>
                <c:pt idx="127">
                  <c:v>2140523318.71</c:v>
                </c:pt>
                <c:pt idx="128">
                  <c:v>2286971870.9000001</c:v>
                </c:pt>
                <c:pt idx="129">
                  <c:v>2163941830.0599999</c:v>
                </c:pt>
                <c:pt idx="130">
                  <c:v>2224594401.6100001</c:v>
                </c:pt>
                <c:pt idx="131">
                  <c:v>2079225002.3800001</c:v>
                </c:pt>
                <c:pt idx="132">
                  <c:v>1689854461.75</c:v>
                </c:pt>
                <c:pt idx="133">
                  <c:v>1956144681.6400001</c:v>
                </c:pt>
                <c:pt idx="134">
                  <c:v>1989578278.03</c:v>
                </c:pt>
                <c:pt idx="135">
                  <c:v>1777767642.99</c:v>
                </c:pt>
                <c:pt idx="136">
                  <c:v>1417611634.5799999</c:v>
                </c:pt>
                <c:pt idx="137">
                  <c:v>1705513587.3800001</c:v>
                </c:pt>
                <c:pt idx="138">
                  <c:v>1712661658.24</c:v>
                </c:pt>
                <c:pt idx="139">
                  <c:v>1189647435.9000001</c:v>
                </c:pt>
                <c:pt idx="140">
                  <c:v>1238791779.3599999</c:v>
                </c:pt>
                <c:pt idx="141">
                  <c:v>1280895695.8499999</c:v>
                </c:pt>
                <c:pt idx="142">
                  <c:v>1385497773.71</c:v>
                </c:pt>
                <c:pt idx="143">
                  <c:v>1219948170.25</c:v>
                </c:pt>
                <c:pt idx="144">
                  <c:v>1323573853.0999999</c:v>
                </c:pt>
                <c:pt idx="145">
                  <c:v>1273410261.29</c:v>
                </c:pt>
                <c:pt idx="146">
                  <c:v>1192818076.6500001</c:v>
                </c:pt>
                <c:pt idx="147">
                  <c:v>1180154754.25</c:v>
                </c:pt>
                <c:pt idx="148">
                  <c:v>1136311371.46</c:v>
                </c:pt>
                <c:pt idx="149">
                  <c:v>1104775879.0999999</c:v>
                </c:pt>
                <c:pt idx="150">
                  <c:v>1216864839.3299999</c:v>
                </c:pt>
                <c:pt idx="151">
                  <c:v>1282114605.75</c:v>
                </c:pt>
                <c:pt idx="152">
                  <c:v>1267869048.2</c:v>
                </c:pt>
                <c:pt idx="153">
                  <c:v>1220180605.5599999</c:v>
                </c:pt>
                <c:pt idx="154">
                  <c:v>1251313923.55</c:v>
                </c:pt>
                <c:pt idx="155">
                  <c:v>1253495747.4100001</c:v>
                </c:pt>
                <c:pt idx="156">
                  <c:v>1127056885.8199999</c:v>
                </c:pt>
                <c:pt idx="157">
                  <c:v>1256969464.3699999</c:v>
                </c:pt>
                <c:pt idx="158">
                  <c:v>1205049625.55</c:v>
                </c:pt>
                <c:pt idx="159">
                  <c:v>1367741922.5599999</c:v>
                </c:pt>
                <c:pt idx="160">
                  <c:v>1232089550.3900001</c:v>
                </c:pt>
                <c:pt idx="161">
                  <c:v>1247057174.1600001</c:v>
                </c:pt>
                <c:pt idx="162">
                  <c:v>1302556332.9400001</c:v>
                </c:pt>
                <c:pt idx="163">
                  <c:v>1357429600.9400001</c:v>
                </c:pt>
                <c:pt idx="164">
                  <c:v>1258005279.8699999</c:v>
                </c:pt>
                <c:pt idx="165">
                  <c:v>1393893266.1600001</c:v>
                </c:pt>
                <c:pt idx="166">
                  <c:v>1440646585.4100001</c:v>
                </c:pt>
                <c:pt idx="167">
                  <c:v>1434328370.02</c:v>
                </c:pt>
                <c:pt idx="168">
                  <c:v>1300537631.05</c:v>
                </c:pt>
                <c:pt idx="169">
                  <c:v>1397581686.25</c:v>
                </c:pt>
                <c:pt idx="170">
                  <c:v>1467836023.0999999</c:v>
                </c:pt>
                <c:pt idx="171">
                  <c:v>1430337263.53</c:v>
                </c:pt>
                <c:pt idx="172">
                  <c:v>1445961409.45</c:v>
                </c:pt>
                <c:pt idx="173">
                  <c:v>1468009378.9300001</c:v>
                </c:pt>
                <c:pt idx="174">
                  <c:v>1408623339.3299999</c:v>
                </c:pt>
                <c:pt idx="175">
                  <c:v>1504680968.28</c:v>
                </c:pt>
                <c:pt idx="176">
                  <c:v>1506296591.27</c:v>
                </c:pt>
                <c:pt idx="177">
                  <c:v>1533524719.53</c:v>
                </c:pt>
                <c:pt idx="178">
                  <c:v>1509690389.8399999</c:v>
                </c:pt>
                <c:pt idx="179">
                  <c:v>1505258794.51</c:v>
                </c:pt>
                <c:pt idx="180">
                  <c:v>1551656607.26</c:v>
                </c:pt>
                <c:pt idx="181">
                  <c:v>1450208915.0999999</c:v>
                </c:pt>
                <c:pt idx="182">
                  <c:v>1462456815.52</c:v>
                </c:pt>
                <c:pt idx="183">
                  <c:v>1577934752.05</c:v>
                </c:pt>
                <c:pt idx="184">
                  <c:v>1546763776.73</c:v>
                </c:pt>
                <c:pt idx="185">
                  <c:v>1528716089.98</c:v>
                </c:pt>
                <c:pt idx="186">
                  <c:v>1429731822.8</c:v>
                </c:pt>
                <c:pt idx="187">
                  <c:v>1524289985.96</c:v>
                </c:pt>
                <c:pt idx="188">
                  <c:v>1429135274.74</c:v>
                </c:pt>
                <c:pt idx="189">
                  <c:v>1422377934.5599999</c:v>
                </c:pt>
                <c:pt idx="190">
                  <c:v>1370711966.8699999</c:v>
                </c:pt>
                <c:pt idx="191">
                  <c:v>1459284034.74</c:v>
                </c:pt>
                <c:pt idx="192">
                  <c:v>1317940991.2</c:v>
                </c:pt>
                <c:pt idx="193">
                  <c:v>1413249102.5599999</c:v>
                </c:pt>
                <c:pt idx="194">
                  <c:v>1362026130.3599999</c:v>
                </c:pt>
                <c:pt idx="195">
                  <c:v>1389425019.3199999</c:v>
                </c:pt>
                <c:pt idx="196">
                  <c:v>1407330728.8900001</c:v>
                </c:pt>
                <c:pt idx="197">
                  <c:v>1464999536.3399999</c:v>
                </c:pt>
                <c:pt idx="198">
                  <c:v>1397781881.6099999</c:v>
                </c:pt>
                <c:pt idx="199">
                  <c:v>1452940663.27</c:v>
                </c:pt>
                <c:pt idx="200">
                  <c:v>1405494102.0699999</c:v>
                </c:pt>
                <c:pt idx="201">
                  <c:v>1396259481.4200001</c:v>
                </c:pt>
                <c:pt idx="202">
                  <c:v>1435885843.52</c:v>
                </c:pt>
                <c:pt idx="203">
                  <c:v>1209464830.79</c:v>
                </c:pt>
                <c:pt idx="204">
                  <c:v>1346134779.1800001</c:v>
                </c:pt>
                <c:pt idx="205">
                  <c:v>1309363011.74</c:v>
                </c:pt>
                <c:pt idx="206">
                  <c:v>1163836927.3</c:v>
                </c:pt>
                <c:pt idx="207">
                  <c:v>1290383434.8399999</c:v>
                </c:pt>
                <c:pt idx="208">
                  <c:v>1199785490.5599999</c:v>
                </c:pt>
                <c:pt idx="209">
                  <c:v>1218414200.74</c:v>
                </c:pt>
                <c:pt idx="210">
                  <c:v>1147768856.3699999</c:v>
                </c:pt>
                <c:pt idx="211">
                  <c:v>1241873316.77</c:v>
                </c:pt>
                <c:pt idx="212">
                  <c:v>1240294282.3199999</c:v>
                </c:pt>
                <c:pt idx="213">
                  <c:v>1311089098.21</c:v>
                </c:pt>
                <c:pt idx="214">
                  <c:v>1199300211.1800001</c:v>
                </c:pt>
                <c:pt idx="215">
                  <c:v>1307733285.7</c:v>
                </c:pt>
                <c:pt idx="216">
                  <c:v>1285827173.1099999</c:v>
                </c:pt>
                <c:pt idx="217">
                  <c:v>1255614967.8199999</c:v>
                </c:pt>
                <c:pt idx="218">
                  <c:v>1203811311.95</c:v>
                </c:pt>
                <c:pt idx="219">
                  <c:v>1233486396.3099999</c:v>
                </c:pt>
                <c:pt idx="220">
                  <c:v>1320016764.49</c:v>
                </c:pt>
                <c:pt idx="221">
                  <c:v>1344803717.6099999</c:v>
                </c:pt>
                <c:pt idx="222">
                  <c:v>1387914196.4000001</c:v>
                </c:pt>
                <c:pt idx="223">
                  <c:v>1317463517.96</c:v>
                </c:pt>
                <c:pt idx="224">
                  <c:v>1348386776.4400001</c:v>
                </c:pt>
                <c:pt idx="225">
                  <c:v>1415220359.47</c:v>
                </c:pt>
                <c:pt idx="226">
                  <c:v>1364872249.6400001</c:v>
                </c:pt>
                <c:pt idx="227">
                  <c:v>1380648353.8299999</c:v>
                </c:pt>
                <c:pt idx="228">
                  <c:v>1453155277.4400001</c:v>
                </c:pt>
                <c:pt idx="229">
                  <c:v>1415373336.7</c:v>
                </c:pt>
                <c:pt idx="230">
                  <c:v>1488146697.51</c:v>
                </c:pt>
                <c:pt idx="231">
                  <c:v>1421826419.3</c:v>
                </c:pt>
                <c:pt idx="232">
                  <c:v>1449495772.3800001</c:v>
                </c:pt>
                <c:pt idx="233">
                  <c:v>1417306619.3099999</c:v>
                </c:pt>
                <c:pt idx="234">
                  <c:v>1485476853.72</c:v>
                </c:pt>
                <c:pt idx="235">
                  <c:v>1474704039.1199999</c:v>
                </c:pt>
                <c:pt idx="236">
                  <c:v>1637142655.8800001</c:v>
                </c:pt>
                <c:pt idx="237">
                  <c:v>1594309821.9300001</c:v>
                </c:pt>
                <c:pt idx="238">
                  <c:v>1602671736.8199999</c:v>
                </c:pt>
                <c:pt idx="239">
                  <c:v>1585903561.9200001</c:v>
                </c:pt>
                <c:pt idx="240">
                  <c:v>1779028696.2</c:v>
                </c:pt>
                <c:pt idx="241">
                  <c:v>1715578413.95</c:v>
                </c:pt>
                <c:pt idx="242">
                  <c:v>1702121525.5</c:v>
                </c:pt>
                <c:pt idx="243">
                  <c:v>1794683344.4400001</c:v>
                </c:pt>
                <c:pt idx="244">
                  <c:v>1758840869.4100001</c:v>
                </c:pt>
                <c:pt idx="245">
                  <c:v>1860862480.23</c:v>
                </c:pt>
                <c:pt idx="246">
                  <c:v>1894092328.5599999</c:v>
                </c:pt>
                <c:pt idx="247">
                  <c:v>1694467689.04</c:v>
                </c:pt>
                <c:pt idx="248">
                  <c:v>1818031523.9000001</c:v>
                </c:pt>
                <c:pt idx="249">
                  <c:v>1745753458.79</c:v>
                </c:pt>
                <c:pt idx="250">
                  <c:v>1847844106.0599999</c:v>
                </c:pt>
                <c:pt idx="251">
                  <c:v>1831945170.53</c:v>
                </c:pt>
                <c:pt idx="252">
                  <c:v>1797815756.6700001</c:v>
                </c:pt>
                <c:pt idx="253">
                  <c:v>1648383173.03</c:v>
                </c:pt>
                <c:pt idx="254">
                  <c:v>1755886716.8900001</c:v>
                </c:pt>
                <c:pt idx="255">
                  <c:v>1684020124.23</c:v>
                </c:pt>
                <c:pt idx="256">
                  <c:v>1640476660.2</c:v>
                </c:pt>
                <c:pt idx="257">
                  <c:v>1682542208.23</c:v>
                </c:pt>
                <c:pt idx="258">
                  <c:v>1415156269.05</c:v>
                </c:pt>
                <c:pt idx="259">
                  <c:v>1500628806.8499999</c:v>
                </c:pt>
                <c:pt idx="260">
                  <c:v>1555927624.6300001</c:v>
                </c:pt>
                <c:pt idx="261">
                  <c:v>1582333106.1099999</c:v>
                </c:pt>
                <c:pt idx="262">
                  <c:v>1582505004.45</c:v>
                </c:pt>
                <c:pt idx="263">
                  <c:v>1549787723.1700001</c:v>
                </c:pt>
                <c:pt idx="264">
                  <c:v>1446382645.4400001</c:v>
                </c:pt>
                <c:pt idx="265">
                  <c:v>1373071646.9000001</c:v>
                </c:pt>
                <c:pt idx="266">
                  <c:v>1340728725.71</c:v>
                </c:pt>
                <c:pt idx="267">
                  <c:v>1308146503.7</c:v>
                </c:pt>
                <c:pt idx="268">
                  <c:v>1299808463.9300001</c:v>
                </c:pt>
                <c:pt idx="269">
                  <c:v>1345773399.25</c:v>
                </c:pt>
                <c:pt idx="270">
                  <c:v>1279798900.0599999</c:v>
                </c:pt>
                <c:pt idx="271">
                  <c:v>1354010564</c:v>
                </c:pt>
                <c:pt idx="272">
                  <c:v>1311576067.0899999</c:v>
                </c:pt>
                <c:pt idx="273">
                  <c:v>1289220700.21</c:v>
                </c:pt>
                <c:pt idx="274">
                  <c:v>1362191752.05</c:v>
                </c:pt>
                <c:pt idx="275">
                  <c:v>1275532256.0599999</c:v>
                </c:pt>
                <c:pt idx="276">
                  <c:v>1351735358.28</c:v>
                </c:pt>
                <c:pt idx="277">
                  <c:v>1355134638.05</c:v>
                </c:pt>
                <c:pt idx="278">
                  <c:v>1444796620.3199999</c:v>
                </c:pt>
                <c:pt idx="279">
                  <c:v>1414011349.8699999</c:v>
                </c:pt>
                <c:pt idx="280">
                  <c:v>1446419171.3800001</c:v>
                </c:pt>
                <c:pt idx="281">
                  <c:v>1472075152.2</c:v>
                </c:pt>
                <c:pt idx="282">
                  <c:v>1476889844.22</c:v>
                </c:pt>
                <c:pt idx="283">
                  <c:v>1482136717.52</c:v>
                </c:pt>
                <c:pt idx="284">
                  <c:v>1458254366.1700001</c:v>
                </c:pt>
                <c:pt idx="285">
                  <c:v>1454198789.54</c:v>
                </c:pt>
                <c:pt idx="286">
                  <c:v>1447946797.55</c:v>
                </c:pt>
                <c:pt idx="287">
                  <c:v>1486393120.3800001</c:v>
                </c:pt>
                <c:pt idx="288">
                  <c:v>1599005646.8499999</c:v>
                </c:pt>
                <c:pt idx="289">
                  <c:v>1529239969.97</c:v>
                </c:pt>
                <c:pt idx="290">
                  <c:v>1617374156.21</c:v>
                </c:pt>
                <c:pt idx="291">
                  <c:v>1577262373.4000001</c:v>
                </c:pt>
                <c:pt idx="292">
                  <c:v>1621454010.0599999</c:v>
                </c:pt>
                <c:pt idx="293">
                  <c:v>1568136987.4100001</c:v>
                </c:pt>
                <c:pt idx="294">
                  <c:v>1597229391.96</c:v>
                </c:pt>
                <c:pt idx="295">
                  <c:v>1579364291.9200001</c:v>
                </c:pt>
                <c:pt idx="296">
                  <c:v>1564421460.48</c:v>
                </c:pt>
                <c:pt idx="297">
                  <c:v>1644229382.53</c:v>
                </c:pt>
                <c:pt idx="298">
                  <c:v>1595717466.46</c:v>
                </c:pt>
                <c:pt idx="299">
                  <c:v>1690016581.1300001</c:v>
                </c:pt>
                <c:pt idx="300">
                  <c:v>1605997114.1300001</c:v>
                </c:pt>
                <c:pt idx="301">
                  <c:v>1690442502.5</c:v>
                </c:pt>
                <c:pt idx="302">
                  <c:v>1645760141.98</c:v>
                </c:pt>
                <c:pt idx="303">
                  <c:v>1631099713.46</c:v>
                </c:pt>
                <c:pt idx="304">
                  <c:v>1649141878.23</c:v>
                </c:pt>
                <c:pt idx="305">
                  <c:v>1683334470.6700001</c:v>
                </c:pt>
                <c:pt idx="306">
                  <c:v>1786789576.79</c:v>
                </c:pt>
                <c:pt idx="307">
                  <c:v>1755285451.25</c:v>
                </c:pt>
                <c:pt idx="308">
                  <c:v>1718472064.3</c:v>
                </c:pt>
                <c:pt idx="309">
                  <c:v>1870738830.3099999</c:v>
                </c:pt>
                <c:pt idx="310">
                  <c:v>1813097524.02</c:v>
                </c:pt>
                <c:pt idx="311">
                  <c:v>1819463538.5899999</c:v>
                </c:pt>
                <c:pt idx="312">
                  <c:v>1776644615.97</c:v>
                </c:pt>
                <c:pt idx="313">
                  <c:v>1769708382.3299999</c:v>
                </c:pt>
                <c:pt idx="314">
                  <c:v>1845596765</c:v>
                </c:pt>
                <c:pt idx="315">
                  <c:v>1820668750.6199999</c:v>
                </c:pt>
                <c:pt idx="316">
                  <c:v>1937849130.1300001</c:v>
                </c:pt>
                <c:pt idx="317">
                  <c:v>1812533420.5999999</c:v>
                </c:pt>
                <c:pt idx="318">
                  <c:v>1861893851.7</c:v>
                </c:pt>
                <c:pt idx="319">
                  <c:v>1930533248.8399999</c:v>
                </c:pt>
                <c:pt idx="320">
                  <c:v>2039537125.6900001</c:v>
                </c:pt>
                <c:pt idx="321">
                  <c:v>1981161131.97</c:v>
                </c:pt>
                <c:pt idx="322">
                  <c:v>1940117630.22</c:v>
                </c:pt>
                <c:pt idx="323">
                  <c:v>2044798838.0999999</c:v>
                </c:pt>
                <c:pt idx="324">
                  <c:v>1967924719.4200001</c:v>
                </c:pt>
                <c:pt idx="325">
                  <c:v>1858597969.6199999</c:v>
                </c:pt>
                <c:pt idx="326">
                  <c:v>1670806696.26</c:v>
                </c:pt>
                <c:pt idx="327">
                  <c:v>1923766210.74</c:v>
                </c:pt>
                <c:pt idx="328">
                  <c:v>1493813785.45</c:v>
                </c:pt>
                <c:pt idx="329">
                  <c:v>1750804934.8699999</c:v>
                </c:pt>
                <c:pt idx="330">
                  <c:v>1476337202.3299999</c:v>
                </c:pt>
                <c:pt idx="331">
                  <c:v>1773963528.2</c:v>
                </c:pt>
                <c:pt idx="332">
                  <c:v>1731975386.29</c:v>
                </c:pt>
                <c:pt idx="333">
                  <c:v>1680512105.74</c:v>
                </c:pt>
                <c:pt idx="334">
                  <c:v>1779909298.54</c:v>
                </c:pt>
                <c:pt idx="335">
                  <c:v>1690103662.04</c:v>
                </c:pt>
                <c:pt idx="336">
                  <c:v>1819070074.0999999</c:v>
                </c:pt>
                <c:pt idx="337">
                  <c:v>1807126645.03</c:v>
                </c:pt>
                <c:pt idx="338">
                  <c:v>1867121291.5699999</c:v>
                </c:pt>
                <c:pt idx="339">
                  <c:v>1847480345.3800001</c:v>
                </c:pt>
                <c:pt idx="340">
                  <c:v>1901384672.97</c:v>
                </c:pt>
                <c:pt idx="341">
                  <c:v>1920861920.1099999</c:v>
                </c:pt>
                <c:pt idx="342">
                  <c:v>1891545855.1400001</c:v>
                </c:pt>
                <c:pt idx="343">
                  <c:v>1913962492.6300001</c:v>
                </c:pt>
                <c:pt idx="344">
                  <c:v>2062177992.28</c:v>
                </c:pt>
                <c:pt idx="345">
                  <c:v>2060176274.3699999</c:v>
                </c:pt>
                <c:pt idx="346">
                  <c:v>2062809459.6600001</c:v>
                </c:pt>
                <c:pt idx="347">
                  <c:v>2061315507.9000001</c:v>
                </c:pt>
                <c:pt idx="348">
                  <c:v>2124406414.3199999</c:v>
                </c:pt>
                <c:pt idx="349">
                  <c:v>2063783905.2</c:v>
                </c:pt>
                <c:pt idx="350">
                  <c:v>2246452477.3400002</c:v>
                </c:pt>
                <c:pt idx="351">
                  <c:v>2338195521.8299999</c:v>
                </c:pt>
                <c:pt idx="352">
                  <c:v>2219254682.5700002</c:v>
                </c:pt>
                <c:pt idx="353">
                  <c:v>2356406564.4400001</c:v>
                </c:pt>
                <c:pt idx="354">
                  <c:v>2142115001.3</c:v>
                </c:pt>
                <c:pt idx="355">
                  <c:v>2092212109.01</c:v>
                </c:pt>
                <c:pt idx="356">
                  <c:v>2079655417.1199999</c:v>
                </c:pt>
                <c:pt idx="357">
                  <c:v>2174716316.0700002</c:v>
                </c:pt>
                <c:pt idx="358">
                  <c:v>2131217460.1199999</c:v>
                </c:pt>
                <c:pt idx="359">
                  <c:v>2018235479.9300001</c:v>
                </c:pt>
                <c:pt idx="360">
                  <c:v>2179377925.1500001</c:v>
                </c:pt>
                <c:pt idx="361">
                  <c:v>2112652485.28</c:v>
                </c:pt>
                <c:pt idx="362">
                  <c:v>2237936662.3800001</c:v>
                </c:pt>
                <c:pt idx="363">
                  <c:v>2096059783.8299999</c:v>
                </c:pt>
                <c:pt idx="364">
                  <c:v>2242159441.0700002</c:v>
                </c:pt>
                <c:pt idx="365">
                  <c:v>2279868458.9099998</c:v>
                </c:pt>
                <c:pt idx="366">
                  <c:v>2253596508.1900001</c:v>
                </c:pt>
                <c:pt idx="367">
                  <c:v>2311873796.8000002</c:v>
                </c:pt>
                <c:pt idx="368">
                  <c:v>2226433055.9000001</c:v>
                </c:pt>
                <c:pt idx="369">
                  <c:v>2243702292.5900002</c:v>
                </c:pt>
                <c:pt idx="370">
                  <c:v>2250732556.1700001</c:v>
                </c:pt>
                <c:pt idx="371">
                  <c:v>2216590503.4499998</c:v>
                </c:pt>
                <c:pt idx="372">
                  <c:v>2258909179.0900002</c:v>
                </c:pt>
                <c:pt idx="373">
                  <c:v>2218849588.0999999</c:v>
                </c:pt>
                <c:pt idx="374">
                  <c:v>2199508583.0700002</c:v>
                </c:pt>
                <c:pt idx="375">
                  <c:v>2025986642.22</c:v>
                </c:pt>
                <c:pt idx="376">
                  <c:v>2044021514.74</c:v>
                </c:pt>
                <c:pt idx="377">
                  <c:v>2013382469.79</c:v>
                </c:pt>
                <c:pt idx="378">
                  <c:v>1889783955.5599999</c:v>
                </c:pt>
                <c:pt idx="379">
                  <c:v>1813361017.49</c:v>
                </c:pt>
                <c:pt idx="380">
                  <c:v>1776490861.6800001</c:v>
                </c:pt>
                <c:pt idx="381">
                  <c:v>1866418602.3399999</c:v>
                </c:pt>
                <c:pt idx="382">
                  <c:v>1877670179.1800001</c:v>
                </c:pt>
                <c:pt idx="383">
                  <c:v>1768630902.51</c:v>
                </c:pt>
                <c:pt idx="384">
                  <c:v>1906167323.9100001</c:v>
                </c:pt>
                <c:pt idx="385">
                  <c:v>1839870826</c:v>
                </c:pt>
                <c:pt idx="386">
                  <c:v>1845861769.0999999</c:v>
                </c:pt>
                <c:pt idx="387">
                  <c:v>1801173950.0799999</c:v>
                </c:pt>
                <c:pt idx="388">
                  <c:v>1808221110.1099999</c:v>
                </c:pt>
                <c:pt idx="389">
                  <c:v>1934523835.02</c:v>
                </c:pt>
                <c:pt idx="390">
                  <c:v>2000068923.55</c:v>
                </c:pt>
                <c:pt idx="391">
                  <c:v>2036169568.3099999</c:v>
                </c:pt>
                <c:pt idx="392">
                  <c:v>2255998426.0900002</c:v>
                </c:pt>
                <c:pt idx="393">
                  <c:v>2178788413.6100001</c:v>
                </c:pt>
                <c:pt idx="394">
                  <c:v>2030609788.1199999</c:v>
                </c:pt>
                <c:pt idx="395">
                  <c:v>2059715056.3699999</c:v>
                </c:pt>
                <c:pt idx="396">
                  <c:v>1866629699.6099999</c:v>
                </c:pt>
                <c:pt idx="397">
                  <c:v>1925535756.6300001</c:v>
                </c:pt>
                <c:pt idx="398">
                  <c:v>1968272280.1900001</c:v>
                </c:pt>
                <c:pt idx="399">
                  <c:v>1980700764.75</c:v>
                </c:pt>
                <c:pt idx="400">
                  <c:v>2006061792.49</c:v>
                </c:pt>
                <c:pt idx="401">
                  <c:v>2037406336.1800001</c:v>
                </c:pt>
                <c:pt idx="402">
                  <c:v>2024813419.26</c:v>
                </c:pt>
              </c:numCache>
            </c:numRef>
          </c:val>
          <c:smooth val="0"/>
          <c:extLst>
            <c:ext xmlns:c16="http://schemas.microsoft.com/office/drawing/2014/chart" uri="{C3380CC4-5D6E-409C-BE32-E72D297353CC}">
              <c16:uniqueId val="{00000002-31FD-404A-BE92-1163A64B30B5}"/>
            </c:ext>
          </c:extLst>
        </c:ser>
        <c:dLbls>
          <c:showLegendKey val="0"/>
          <c:showVal val="0"/>
          <c:showCatName val="0"/>
          <c:showSerName val="0"/>
          <c:showPercent val="0"/>
          <c:showBubbleSize val="0"/>
        </c:dLbls>
        <c:smooth val="0"/>
        <c:axId val="529201024"/>
        <c:axId val="529202560"/>
      </c:lineChart>
      <c:dateAx>
        <c:axId val="529201024"/>
        <c:scaling>
          <c:orientation val="minMax"/>
          <c:max val="45107"/>
          <c:min val="44531"/>
        </c:scaling>
        <c:delete val="0"/>
        <c:axPos val="b"/>
        <c:numFmt formatCode="[$-409]mmm\-yy;@" sourceLinked="0"/>
        <c:majorTickMark val="out"/>
        <c:minorTickMark val="none"/>
        <c:tickLblPos val="nextTo"/>
        <c:txPr>
          <a:bodyPr/>
          <a:lstStyle/>
          <a:p>
            <a:pPr>
              <a:defRPr b="1"/>
            </a:pPr>
            <a:endParaRPr lang="it-IT"/>
          </a:p>
        </c:txPr>
        <c:crossAx val="529202560"/>
        <c:crosses val="autoZero"/>
        <c:auto val="1"/>
        <c:lblOffset val="100"/>
        <c:baseTimeUnit val="days"/>
        <c:majorUnit val="3"/>
        <c:majorTimeUnit val="months"/>
        <c:minorUnit val="3"/>
        <c:minorTimeUnit val="months"/>
      </c:dateAx>
      <c:valAx>
        <c:axId val="529202560"/>
        <c:scaling>
          <c:orientation val="minMax"/>
        </c:scaling>
        <c:delete val="0"/>
        <c:axPos val="l"/>
        <c:majorGridlines/>
        <c:numFmt formatCode="#,##0.0" sourceLinked="0"/>
        <c:majorTickMark val="out"/>
        <c:minorTickMark val="none"/>
        <c:tickLblPos val="high"/>
        <c:txPr>
          <a:bodyPr/>
          <a:lstStyle/>
          <a:p>
            <a:pPr>
              <a:defRPr b="1"/>
            </a:pPr>
            <a:endParaRPr lang="it-IT"/>
          </a:p>
        </c:txPr>
        <c:crossAx val="529201024"/>
        <c:crosses val="autoZero"/>
        <c:crossBetween val="between"/>
        <c:dispUnits>
          <c:builtInUnit val="billions"/>
          <c:dispUnitsLbl/>
        </c:dispUnits>
      </c:valAx>
    </c:plotArea>
    <c:legend>
      <c:legendPos val="r"/>
      <c:layout>
        <c:manualLayout>
          <c:xMode val="edge"/>
          <c:yMode val="edge"/>
          <c:x val="0.20027261497570722"/>
          <c:y val="0.77111254638273796"/>
          <c:w val="0.60292741579739884"/>
          <c:h val="9.1797422652647093E-2"/>
        </c:manualLayout>
      </c:layout>
      <c:overlay val="0"/>
      <c:spPr>
        <a:solidFill>
          <a:schemeClr val="bg1"/>
        </a:solidFill>
        <a:ln>
          <a:solidFill>
            <a:schemeClr val="tx1"/>
          </a:solidFill>
        </a:ln>
      </c:spPr>
    </c:legend>
    <c:plotVisOnly val="1"/>
    <c:dispBlanksAs val="gap"/>
    <c:showDLblsOverMax val="0"/>
  </c:chart>
  <c:txPr>
    <a:bodyPr/>
    <a:lstStyle/>
    <a:p>
      <a:pPr>
        <a:defRPr sz="700">
          <a:solidFill>
            <a:sysClr val="windowText" lastClr="000000"/>
          </a:solidFill>
          <a:latin typeface="+mn-lt"/>
          <a:cs typeface="Arial" panose="020B0604020202020204" pitchFamily="34" charset="0"/>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828703448426E-2"/>
          <c:y val="8.4153888969876883E-2"/>
          <c:w val="0.90457883859976818"/>
          <c:h val="0.70486682963325287"/>
        </c:manualLayout>
      </c:layout>
      <c:barChart>
        <c:barDir val="col"/>
        <c:grouping val="clustered"/>
        <c:varyColors val="0"/>
        <c:ser>
          <c:idx val="1"/>
          <c:order val="0"/>
          <c:tx>
            <c:strRef>
              <c:f>Sheet1!$B$1</c:f>
              <c:strCache>
                <c:ptCount val="1"/>
                <c:pt idx="0">
                  <c:v>NCE Cov 2</c:v>
                </c:pt>
              </c:strCache>
            </c:strRef>
          </c:tx>
          <c:spPr>
            <a:solidFill>
              <a:schemeClr val="accent2"/>
            </a:solidFill>
            <a:ln w="22225">
              <a:noFill/>
            </a:ln>
            <a:effectLst/>
          </c:spPr>
          <c:invertIfNegative val="0"/>
          <c:dPt>
            <c:idx val="3"/>
            <c:invertIfNegative val="0"/>
            <c:bubble3D val="0"/>
            <c:spPr>
              <a:solidFill>
                <a:schemeClr val="tx1"/>
              </a:solidFill>
              <a:ln w="22225">
                <a:noFill/>
              </a:ln>
              <a:effectLst/>
            </c:spPr>
            <c:extLst>
              <c:ext xmlns:c16="http://schemas.microsoft.com/office/drawing/2014/chart" uri="{C3380CC4-5D6E-409C-BE32-E72D297353CC}">
                <c16:uniqueId val="{00000001-5B81-4CF6-B702-D414E0AF9F17}"/>
              </c:ext>
            </c:extLst>
          </c:dPt>
          <c:dPt>
            <c:idx val="4"/>
            <c:invertIfNegative val="0"/>
            <c:bubble3D val="0"/>
            <c:spPr>
              <a:solidFill>
                <a:schemeClr val="tx1"/>
              </a:solidFill>
              <a:ln w="22225">
                <a:noFill/>
              </a:ln>
              <a:effectLst/>
            </c:spPr>
            <c:extLst>
              <c:ext xmlns:c16="http://schemas.microsoft.com/office/drawing/2014/chart" uri="{C3380CC4-5D6E-409C-BE32-E72D297353CC}">
                <c16:uniqueId val="{00000002-5B81-4CF6-B702-D414E0AF9F17}"/>
              </c:ext>
            </c:extLst>
          </c:dPt>
          <c:dPt>
            <c:idx val="5"/>
            <c:invertIfNegative val="0"/>
            <c:bubble3D val="0"/>
            <c:spPr>
              <a:solidFill>
                <a:schemeClr val="tx1"/>
              </a:solidFill>
              <a:ln w="22225">
                <a:noFill/>
              </a:ln>
              <a:effectLst/>
            </c:spPr>
            <c:extLst>
              <c:ext xmlns:c16="http://schemas.microsoft.com/office/drawing/2014/chart" uri="{C3380CC4-5D6E-409C-BE32-E72D297353CC}">
                <c16:uniqueId val="{00000003-5B81-4CF6-B702-D414E0AF9F17}"/>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Stress</c:v>
                </c:pt>
                <c:pt idx="1">
                  <c:v>Iter1</c:v>
                </c:pt>
              </c:strCache>
            </c:strRef>
          </c:cat>
          <c:val>
            <c:numRef>
              <c:f>Sheet1!$B$2:$B$3</c:f>
              <c:numCache>
                <c:formatCode>General</c:formatCode>
                <c:ptCount val="2"/>
                <c:pt idx="0">
                  <c:v>2185008762</c:v>
                </c:pt>
                <c:pt idx="1">
                  <c:v>4149709638</c:v>
                </c:pt>
              </c:numCache>
            </c:numRef>
          </c:val>
          <c:extLst>
            <c:ext xmlns:c16="http://schemas.microsoft.com/office/drawing/2014/chart" uri="{C3380CC4-5D6E-409C-BE32-E72D297353CC}">
              <c16:uniqueId val="{00000000-FD9E-4C69-BAD0-BDAA21DC0430}"/>
            </c:ext>
          </c:extLst>
        </c:ser>
        <c:ser>
          <c:idx val="0"/>
          <c:order val="1"/>
          <c:tx>
            <c:strRef>
              <c:f>Sheet1!$C$1</c:f>
              <c:strCache>
                <c:ptCount val="1"/>
                <c:pt idx="0">
                  <c:v>NCE Cov 4</c:v>
                </c:pt>
              </c:strCache>
            </c:strRef>
          </c:tx>
          <c:spPr>
            <a:solidFill>
              <a:schemeClr val="accent1"/>
            </a:solidFill>
            <a:ln>
              <a:noFill/>
              <a:prstDash val="solid"/>
              <a:headEnd type="oval"/>
              <a:tailEnd type="oval"/>
            </a:ln>
            <a:effectLst/>
          </c:spPr>
          <c:invertIfNegative val="0"/>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Stress</c:v>
                </c:pt>
                <c:pt idx="1">
                  <c:v>Iter1</c:v>
                </c:pt>
              </c:strCache>
            </c:strRef>
          </c:cat>
          <c:val>
            <c:numRef>
              <c:f>Sheet1!$C$2:$C$3</c:f>
              <c:numCache>
                <c:formatCode>General</c:formatCode>
                <c:ptCount val="2"/>
                <c:pt idx="0">
                  <c:v>3232799326</c:v>
                </c:pt>
                <c:pt idx="1">
                  <c:v>5946178157</c:v>
                </c:pt>
              </c:numCache>
            </c:numRef>
          </c:val>
          <c:extLst>
            <c:ext xmlns:c16="http://schemas.microsoft.com/office/drawing/2014/chart" uri="{C3380CC4-5D6E-409C-BE32-E72D297353CC}">
              <c16:uniqueId val="{00000000-5B81-4CF6-B702-D414E0AF9F17}"/>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Sheet1!$D$1</c:f>
              <c:strCache>
                <c:ptCount val="1"/>
                <c:pt idx="0">
                  <c:v>Default Fund</c:v>
                </c:pt>
              </c:strCache>
            </c:strRef>
          </c:tx>
          <c:spPr>
            <a:ln w="22225" cap="rnd">
              <a:solidFill>
                <a:srgbClr val="C00000"/>
              </a:solidFill>
              <a:prstDash val="sysDash"/>
              <a:round/>
            </a:ln>
            <a:effectLst/>
          </c:spPr>
          <c:marker>
            <c:symbol val="none"/>
          </c:marker>
          <c:dLbls>
            <c:delete val="1"/>
          </c:dLbls>
          <c:cat>
            <c:strRef>
              <c:f>Sheet1!$A$2:$A$3</c:f>
              <c:strCache>
                <c:ptCount val="2"/>
                <c:pt idx="0">
                  <c:v>Stress</c:v>
                </c:pt>
                <c:pt idx="1">
                  <c:v>Iter1</c:v>
                </c:pt>
              </c:strCache>
            </c:strRef>
          </c:cat>
          <c:val>
            <c:numRef>
              <c:f>Sheet1!$D$2:$D$3</c:f>
              <c:numCache>
                <c:formatCode>General</c:formatCode>
                <c:ptCount val="2"/>
                <c:pt idx="0">
                  <c:v>3700000000</c:v>
                </c:pt>
                <c:pt idx="1">
                  <c:v>3700000000</c:v>
                </c:pt>
              </c:numCache>
            </c:numRef>
          </c:val>
          <c:smooth val="0"/>
          <c:extLst>
            <c:ext xmlns:c16="http://schemas.microsoft.com/office/drawing/2014/chart" uri="{C3380CC4-5D6E-409C-BE32-E72D297353CC}">
              <c16:uniqueId val="{00000007-EBD4-401D-B562-1CB57650DA55}"/>
            </c:ext>
          </c:extLst>
        </c:ser>
        <c:dLbls>
          <c:showLegendKey val="0"/>
          <c:showVal val="1"/>
          <c:showCatName val="0"/>
          <c:showSerName val="0"/>
          <c:showPercent val="0"/>
          <c:showBubbleSize val="0"/>
        </c:dLbls>
        <c:marker val="1"/>
        <c:smooth val="0"/>
        <c:axId val="491753440"/>
        <c:axId val="491759016"/>
      </c:lineChart>
      <c:catAx>
        <c:axId val="491753440"/>
        <c:scaling>
          <c:orientation val="minMax"/>
        </c:scaling>
        <c:delete val="0"/>
        <c:axPos val="b"/>
        <c:numFmt formatCode="[$-409]mmm\-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9016"/>
        <c:crosses val="autoZero"/>
        <c:auto val="1"/>
        <c:lblAlgn val="ctr"/>
        <c:lblOffset val="100"/>
        <c:noMultiLvlLbl val="1"/>
      </c:catAx>
      <c:valAx>
        <c:axId val="491759016"/>
        <c:scaling>
          <c:orientation val="minMax"/>
        </c:scaling>
        <c:delete val="0"/>
        <c:axPos val="l"/>
        <c:numFmt formatCode="#,##0;[Red]#,##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dispUnits>
          <c:builtInUnit val="billions"/>
          <c:dispUnitsLbl>
            <c:tx>
              <c:rich>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r>
                    <a:rPr lang="en-GB" dirty="0"/>
                    <a:t>Billion</a:t>
                  </a:r>
                </a:p>
              </c:rich>
            </c:tx>
            <c:spPr>
              <a:noFill/>
              <a:ln>
                <a:noFill/>
              </a:ln>
              <a:effectLst/>
            </c:spPr>
            <c:txPr>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dispUnitsLbl>
        </c:dispUnits>
      </c:valAx>
      <c:spPr>
        <a:noFill/>
        <a:ln>
          <a:solidFill>
            <a:schemeClr val="tx1"/>
          </a:solidFill>
        </a:ln>
        <a:effectLst/>
      </c:spPr>
    </c:plotArea>
    <c:legend>
      <c:legendPos val="b"/>
      <c:layout>
        <c:manualLayout>
          <c:xMode val="edge"/>
          <c:yMode val="edge"/>
          <c:x val="0.26445982734075762"/>
          <c:y val="0.89426488535915094"/>
          <c:w val="0.4710801686705316"/>
          <c:h val="0.10573511464084903"/>
        </c:manualLayout>
      </c:layout>
      <c:overlay val="0"/>
      <c:spPr>
        <a:noFill/>
        <a:ln>
          <a:solidFill>
            <a:schemeClr val="tx1"/>
          </a:solidFill>
        </a:ln>
        <a:effectLst/>
      </c:spPr>
      <c:txPr>
        <a:bodyPr rot="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650" b="0" i="0" u="none">
          <a:solidFill>
            <a:srgbClr val="000000"/>
          </a:solidFill>
          <a:effectLst/>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828703448426E-2"/>
          <c:y val="8.4153888969876883E-2"/>
          <c:w val="0.90457883859976818"/>
          <c:h val="0.69721647609053683"/>
        </c:manualLayout>
      </c:layout>
      <c:barChart>
        <c:barDir val="col"/>
        <c:grouping val="clustered"/>
        <c:varyColors val="0"/>
        <c:ser>
          <c:idx val="1"/>
          <c:order val="0"/>
          <c:tx>
            <c:strRef>
              <c:f>Sheet1!$B$1</c:f>
              <c:strCache>
                <c:ptCount val="1"/>
                <c:pt idx="0">
                  <c:v>NCE Cov 2</c:v>
                </c:pt>
              </c:strCache>
            </c:strRef>
          </c:tx>
          <c:spPr>
            <a:solidFill>
              <a:schemeClr val="accent2"/>
            </a:solidFill>
            <a:ln w="22225">
              <a:noFill/>
            </a:ln>
            <a:effectLst/>
          </c:spPr>
          <c:invertIfNegative val="0"/>
          <c:dPt>
            <c:idx val="3"/>
            <c:invertIfNegative val="0"/>
            <c:bubble3D val="0"/>
            <c:spPr>
              <a:solidFill>
                <a:schemeClr val="tx1"/>
              </a:solidFill>
              <a:ln w="22225">
                <a:noFill/>
              </a:ln>
              <a:effectLst/>
            </c:spPr>
            <c:extLst>
              <c:ext xmlns:c16="http://schemas.microsoft.com/office/drawing/2014/chart" uri="{C3380CC4-5D6E-409C-BE32-E72D297353CC}">
                <c16:uniqueId val="{00000001-2E04-4C3D-AE40-791ABAA8C587}"/>
              </c:ext>
            </c:extLst>
          </c:dPt>
          <c:dPt>
            <c:idx val="4"/>
            <c:invertIfNegative val="0"/>
            <c:bubble3D val="0"/>
            <c:spPr>
              <a:solidFill>
                <a:schemeClr val="tx1"/>
              </a:solidFill>
              <a:ln w="22225">
                <a:noFill/>
              </a:ln>
              <a:effectLst/>
            </c:spPr>
            <c:extLst>
              <c:ext xmlns:c16="http://schemas.microsoft.com/office/drawing/2014/chart" uri="{C3380CC4-5D6E-409C-BE32-E72D297353CC}">
                <c16:uniqueId val="{00000003-2E04-4C3D-AE40-791ABAA8C587}"/>
              </c:ext>
            </c:extLst>
          </c:dPt>
          <c:dPt>
            <c:idx val="5"/>
            <c:invertIfNegative val="0"/>
            <c:bubble3D val="0"/>
            <c:spPr>
              <a:solidFill>
                <a:schemeClr val="tx1"/>
              </a:solidFill>
              <a:ln w="22225">
                <a:noFill/>
              </a:ln>
              <a:effectLst/>
            </c:spPr>
            <c:extLst>
              <c:ext xmlns:c16="http://schemas.microsoft.com/office/drawing/2014/chart" uri="{C3380CC4-5D6E-409C-BE32-E72D297353CC}">
                <c16:uniqueId val="{00000005-2E04-4C3D-AE40-791ABAA8C587}"/>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Iter1</c:v>
                </c:pt>
                <c:pt idx="2">
                  <c:v>Iter2</c:v>
                </c:pt>
              </c:strCache>
            </c:strRef>
          </c:cat>
          <c:val>
            <c:numRef>
              <c:f>Sheet1!$B$2:$B$4</c:f>
              <c:numCache>
                <c:formatCode>General</c:formatCode>
                <c:ptCount val="3"/>
                <c:pt idx="0">
                  <c:v>1293582853</c:v>
                </c:pt>
                <c:pt idx="1">
                  <c:v>1958859184</c:v>
                </c:pt>
                <c:pt idx="2">
                  <c:v>2634849447</c:v>
                </c:pt>
              </c:numCache>
            </c:numRef>
          </c:val>
          <c:extLst>
            <c:ext xmlns:c16="http://schemas.microsoft.com/office/drawing/2014/chart" uri="{C3380CC4-5D6E-409C-BE32-E72D297353CC}">
              <c16:uniqueId val="{00000006-2E04-4C3D-AE40-791ABAA8C587}"/>
            </c:ext>
          </c:extLst>
        </c:ser>
        <c:ser>
          <c:idx val="0"/>
          <c:order val="1"/>
          <c:tx>
            <c:strRef>
              <c:f>Sheet1!$C$1</c:f>
              <c:strCache>
                <c:ptCount val="1"/>
                <c:pt idx="0">
                  <c:v>NCE Cov 3</c:v>
                </c:pt>
              </c:strCache>
            </c:strRef>
          </c:tx>
          <c:spPr>
            <a:solidFill>
              <a:schemeClr val="accent1"/>
            </a:solidFill>
            <a:ln>
              <a:noFill/>
              <a:prstDash val="solid"/>
              <a:headEnd type="oval"/>
              <a:tailEnd type="oval"/>
            </a:ln>
            <a:effectLst/>
          </c:spPr>
          <c:invertIfNegative val="0"/>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Iter1</c:v>
                </c:pt>
                <c:pt idx="2">
                  <c:v>Iter2</c:v>
                </c:pt>
              </c:strCache>
            </c:strRef>
          </c:cat>
          <c:val>
            <c:numRef>
              <c:f>Sheet1!$C$2:$C$4</c:f>
              <c:numCache>
                <c:formatCode>General</c:formatCode>
                <c:ptCount val="3"/>
                <c:pt idx="0">
                  <c:v>1866258374</c:v>
                </c:pt>
                <c:pt idx="1">
                  <c:v>2797550017</c:v>
                </c:pt>
                <c:pt idx="2">
                  <c:v>3750179320</c:v>
                </c:pt>
              </c:numCache>
            </c:numRef>
          </c:val>
          <c:extLst>
            <c:ext xmlns:c16="http://schemas.microsoft.com/office/drawing/2014/chart" uri="{C3380CC4-5D6E-409C-BE32-E72D297353CC}">
              <c16:uniqueId val="{00000007-2E04-4C3D-AE40-791ABAA8C587}"/>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Sheet1!$D$1</c:f>
              <c:strCache>
                <c:ptCount val="1"/>
                <c:pt idx="0">
                  <c:v>Default Fund</c:v>
                </c:pt>
              </c:strCache>
            </c:strRef>
          </c:tx>
          <c:spPr>
            <a:ln w="22225" cap="rnd">
              <a:solidFill>
                <a:srgbClr val="C00000"/>
              </a:solidFill>
              <a:prstDash val="sysDash"/>
              <a:round/>
            </a:ln>
            <a:effectLst/>
          </c:spPr>
          <c:marker>
            <c:symbol val="none"/>
          </c:marker>
          <c:dLbls>
            <c:delete val="1"/>
          </c:dLbls>
          <c:cat>
            <c:strRef>
              <c:f>Sheet1!$A$2:$A$4</c:f>
              <c:strCache>
                <c:ptCount val="3"/>
                <c:pt idx="0">
                  <c:v>Stress</c:v>
                </c:pt>
                <c:pt idx="1">
                  <c:v>Iter1</c:v>
                </c:pt>
                <c:pt idx="2">
                  <c:v>Iter2</c:v>
                </c:pt>
              </c:strCache>
            </c:strRef>
          </c:cat>
          <c:val>
            <c:numRef>
              <c:f>Sheet1!$D$2:$D$4</c:f>
              <c:numCache>
                <c:formatCode>General</c:formatCode>
                <c:ptCount val="3"/>
                <c:pt idx="0">
                  <c:v>2500000000</c:v>
                </c:pt>
                <c:pt idx="1">
                  <c:v>2500000000</c:v>
                </c:pt>
                <c:pt idx="2">
                  <c:v>2500000000</c:v>
                </c:pt>
              </c:numCache>
            </c:numRef>
          </c:val>
          <c:smooth val="0"/>
          <c:extLst>
            <c:ext xmlns:c16="http://schemas.microsoft.com/office/drawing/2014/chart" uri="{C3380CC4-5D6E-409C-BE32-E72D297353CC}">
              <c16:uniqueId val="{00000008-2E04-4C3D-AE40-791ABAA8C587}"/>
            </c:ext>
          </c:extLst>
        </c:ser>
        <c:dLbls>
          <c:showLegendKey val="0"/>
          <c:showVal val="1"/>
          <c:showCatName val="0"/>
          <c:showSerName val="0"/>
          <c:showPercent val="0"/>
          <c:showBubbleSize val="0"/>
        </c:dLbls>
        <c:marker val="1"/>
        <c:smooth val="0"/>
        <c:axId val="491753440"/>
        <c:axId val="491759016"/>
      </c:lineChart>
      <c:catAx>
        <c:axId val="491753440"/>
        <c:scaling>
          <c:orientation val="minMax"/>
        </c:scaling>
        <c:delete val="0"/>
        <c:axPos val="b"/>
        <c:numFmt formatCode="[$-409]mmm\-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9016"/>
        <c:crosses val="autoZero"/>
        <c:auto val="1"/>
        <c:lblAlgn val="ctr"/>
        <c:lblOffset val="100"/>
        <c:noMultiLvlLbl val="1"/>
      </c:catAx>
      <c:valAx>
        <c:axId val="491759016"/>
        <c:scaling>
          <c:orientation val="minMax"/>
        </c:scaling>
        <c:delete val="0"/>
        <c:axPos val="l"/>
        <c:numFmt formatCode="#,##0;[Red]#,##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majorUnit val="1000000000"/>
        <c:minorUnit val="100000000"/>
        <c:dispUnits>
          <c:builtInUnit val="billions"/>
          <c:dispUnitsLbl>
            <c:tx>
              <c:rich>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r>
                    <a:rPr lang="en-GB" dirty="0"/>
                    <a:t>Billion</a:t>
                  </a:r>
                </a:p>
              </c:rich>
            </c:tx>
            <c:spPr>
              <a:noFill/>
              <a:ln>
                <a:noFill/>
              </a:ln>
              <a:effectLst/>
            </c:spPr>
            <c:txPr>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dispUnitsLbl>
        </c:dispUnits>
      </c:valAx>
      <c:spPr>
        <a:noFill/>
        <a:ln>
          <a:solidFill>
            <a:schemeClr val="tx1"/>
          </a:solidFill>
        </a:ln>
        <a:effectLst/>
      </c:spPr>
    </c:plotArea>
    <c:legend>
      <c:legendPos val="b"/>
      <c:layout>
        <c:manualLayout>
          <c:xMode val="edge"/>
          <c:yMode val="edge"/>
          <c:x val="0.26221639833548166"/>
          <c:y val="0.8866145318164349"/>
          <c:w val="0.4710801686705316"/>
          <c:h val="0.10573511464084903"/>
        </c:manualLayout>
      </c:layout>
      <c:overlay val="0"/>
      <c:spPr>
        <a:solidFill>
          <a:schemeClr val="bg1"/>
        </a:solidFill>
        <a:ln>
          <a:solidFill>
            <a:schemeClr val="tx1"/>
          </a:solidFill>
        </a:ln>
        <a:effectLst/>
      </c:spPr>
      <c:txPr>
        <a:bodyPr rot="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650" b="0" i="0" u="none">
          <a:solidFill>
            <a:srgbClr val="000000"/>
          </a:solidFill>
          <a:effectLst/>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A664FE-9CC6-F64B-B22F-166DB38AEDC8}" type="datetime1">
              <a:rPr lang="en-US"/>
              <a:pPr>
                <a:defRPr/>
              </a:pPr>
              <a:t>7/11/2023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FF5219-C66B-754F-8C84-BD8F88681A64}" type="slidenum">
              <a:rPr lang="en-US"/>
              <a:pPr>
                <a:defRPr/>
              </a:pPr>
              <a:t>‹#›</a:t>
            </a:fld>
            <a:endParaRPr lang="en-US"/>
          </a:p>
        </p:txBody>
      </p:sp>
    </p:spTree>
    <p:extLst>
      <p:ext uri="{BB962C8B-B14F-4D97-AF65-F5344CB8AC3E}">
        <p14:creationId xmlns:p14="http://schemas.microsoft.com/office/powerpoint/2010/main" val="3282873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5C3D005-D368-5D4B-AA92-E011A03FF552}" type="datetime1">
              <a:rPr lang="en-US"/>
              <a:pPr>
                <a:defRPr/>
              </a:pPr>
              <a:t>7/11/2023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27DFB18-7CA3-7C4B-BB25-36A6D82AB67B}" type="slidenum">
              <a:rPr lang="en-US"/>
              <a:pPr>
                <a:defRPr/>
              </a:pPr>
              <a:t>‹#›</a:t>
            </a:fld>
            <a:endParaRPr lang="en-US"/>
          </a:p>
        </p:txBody>
      </p:sp>
    </p:spTree>
    <p:extLst>
      <p:ext uri="{BB962C8B-B14F-4D97-AF65-F5344CB8AC3E}">
        <p14:creationId xmlns:p14="http://schemas.microsoft.com/office/powerpoint/2010/main" val="5329857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www.euronext.com/terms-use" TargetMode="External"/><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Picture_Amsterdam_01">
    <p:spTree>
      <p:nvGrpSpPr>
        <p:cNvPr id="1" name=""/>
        <p:cNvGrpSpPr/>
        <p:nvPr/>
      </p:nvGrpSpPr>
      <p:grpSpPr>
        <a:xfrm>
          <a:off x="0" y="0"/>
          <a:ext cx="0" cy="0"/>
          <a:chOff x="0" y="0"/>
          <a:chExt cx="0" cy="0"/>
        </a:xfrm>
      </p:grpSpPr>
      <p:pic>
        <p:nvPicPr>
          <p:cNvPr id="6" name="Picture 5" descr="A picture containing outdoor, sky, building, government building&#10;&#10;Description automatically generated">
            <a:extLst>
              <a:ext uri="{FF2B5EF4-FFF2-40B4-BE49-F238E27FC236}">
                <a16:creationId xmlns:a16="http://schemas.microsoft.com/office/drawing/2014/main" id="{55723D0D-27C7-40B2-ADF5-832488F8A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2" y="123478"/>
            <a:ext cx="9001400"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2" name="Picture 11">
            <a:extLst>
              <a:ext uri="{FF2B5EF4-FFF2-40B4-BE49-F238E27FC236}">
                <a16:creationId xmlns:a16="http://schemas.microsoft.com/office/drawing/2014/main" id="{53E289EE-BD87-4743-ABE6-7D8DBE0CE0A9}"/>
              </a:ext>
            </a:extLst>
          </p:cNvPr>
          <p:cNvPicPr>
            <a:picLocks noChangeAspect="1"/>
          </p:cNvPicPr>
          <p:nvPr userDrawn="1"/>
        </p:nvPicPr>
        <p:blipFill>
          <a:blip r:embed="rId3"/>
          <a:srcRect/>
          <a:stretch/>
        </p:blipFill>
        <p:spPr>
          <a:xfrm>
            <a:off x="589630" y="4183450"/>
            <a:ext cx="2414588" cy="455196"/>
          </a:xfrm>
          <a:prstGeom prst="rect">
            <a:avLst/>
          </a:prstGeom>
        </p:spPr>
      </p:pic>
    </p:spTree>
    <p:extLst>
      <p:ext uri="{BB962C8B-B14F-4D97-AF65-F5344CB8AC3E}">
        <p14:creationId xmlns:p14="http://schemas.microsoft.com/office/powerpoint/2010/main" val="3520906165"/>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4AE63-3D7D-4A2B-85E3-50BF84EA4E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82065" y="92546"/>
            <a:ext cx="8954429" cy="492747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1FFF68-9928-4964-90D7-460B8801753B}"/>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783891-DE78-48F9-8C04-F223C9D5529F}"/>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0663445F-CCEA-43EB-B732-A35DA3CBD19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DE8FEBEC-F5E5-4551-BE62-0F7617D7B1C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239F0A58-E6E9-4412-BE70-3242FA4A87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BDF393D2-A5C1-42F6-A50E-A8AC3EA32F48}"/>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43887920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A7735-9C16-435D-B6B1-DAB354A454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9197" y="188845"/>
            <a:ext cx="8825292" cy="4831177"/>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BEAA8D-00EA-492D-A9E3-04A0F4FCF7B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E18D114-45D0-4D5C-B368-BB7A151EB61B}"/>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D31DB246-624E-41CC-9345-28C7716CDDE0}"/>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4F56583B-1463-42DF-AF53-F295B3426FF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65247A7B-4AB4-4F31-BD0B-410856136C9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C007396C-C8C3-4551-9CC5-33F3F1E9929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20757850"/>
      </p:ext>
    </p:extLst>
  </p:cSld>
  <p:clrMapOvr>
    <a:masterClrMapping/>
  </p:clrMapOvr>
  <p:extLst>
    <p:ext uri="{DCECCB84-F9BA-43D5-87BE-67443E8EF086}">
      <p15:sldGuideLst xmlns:p15="http://schemas.microsoft.com/office/powerpoint/2012/main">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Ink-Sav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DD83A-0C76-4ADF-8F48-79436A2AC04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53F25A-E39C-42BD-B185-D993DC35E6B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24">
            <a:extLst>
              <a:ext uri="{FF2B5EF4-FFF2-40B4-BE49-F238E27FC236}">
                <a16:creationId xmlns:a16="http://schemas.microsoft.com/office/drawing/2014/main" id="{000769C5-2DAD-4621-980A-C9B9FD7EE9F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9" name="Text Placeholder 14">
            <a:extLst>
              <a:ext uri="{FF2B5EF4-FFF2-40B4-BE49-F238E27FC236}">
                <a16:creationId xmlns:a16="http://schemas.microsoft.com/office/drawing/2014/main" id="{822893FB-E570-4CA7-A9B3-FE7264E3714F}"/>
              </a:ext>
            </a:extLst>
          </p:cNvPr>
          <p:cNvSpPr>
            <a:spLocks noGrp="1"/>
          </p:cNvSpPr>
          <p:nvPr>
            <p:ph type="body" sz="quarter" idx="14" hasCustomPrompt="1"/>
          </p:nvPr>
        </p:nvSpPr>
        <p:spPr>
          <a:xfrm>
            <a:off x="571500" y="4300580"/>
            <a:ext cx="1656655" cy="244475"/>
          </a:xfrm>
          <a:prstGeom prst="rect">
            <a:avLst/>
          </a:prstGeom>
        </p:spPr>
        <p:txBody>
          <a:bodyPr lIns="0" tIns="0" rIns="0" bIns="0" anchor="ctr" anchorCtr="0"/>
          <a:lstStyle>
            <a:lvl1pPr algn="l">
              <a:defRPr sz="1200" b="0">
                <a:solidFill>
                  <a:schemeClr val="accent6"/>
                </a:solidFill>
                <a:latin typeface="+mj-lt"/>
              </a:defRPr>
            </a:lvl1pPr>
          </a:lstStyle>
          <a:p>
            <a:pPr lvl="0"/>
            <a:r>
              <a:rPr lang="en-US" dirty="0"/>
              <a:t>Date here</a:t>
            </a:r>
            <a:endParaRPr lang="fr-FR" dirty="0"/>
          </a:p>
        </p:txBody>
      </p:sp>
      <p:sp>
        <p:nvSpPr>
          <p:cNvPr id="11" name="Title 1">
            <a:extLst>
              <a:ext uri="{FF2B5EF4-FFF2-40B4-BE49-F238E27FC236}">
                <a16:creationId xmlns:a16="http://schemas.microsoft.com/office/drawing/2014/main" id="{0312AC3A-9525-400B-ABC8-CA0425C0D49E}"/>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2" name="Picture 1">
            <a:extLst>
              <a:ext uri="{FF2B5EF4-FFF2-40B4-BE49-F238E27FC236}">
                <a16:creationId xmlns:a16="http://schemas.microsoft.com/office/drawing/2014/main" id="{5E067349-8682-486F-93CB-4B8FF4B4C80C}"/>
              </a:ext>
            </a:extLst>
          </p:cNvPr>
          <p:cNvPicPr>
            <a:picLocks noChangeAspect="1"/>
          </p:cNvPicPr>
          <p:nvPr userDrawn="1"/>
        </p:nvPicPr>
        <p:blipFill>
          <a:blip r:embed="rId2"/>
          <a:stretch>
            <a:fillRect/>
          </a:stretch>
        </p:blipFill>
        <p:spPr>
          <a:xfrm>
            <a:off x="571123" y="492220"/>
            <a:ext cx="2848750" cy="639370"/>
          </a:xfrm>
          <a:prstGeom prst="rect">
            <a:avLst/>
          </a:prstGeom>
        </p:spPr>
      </p:pic>
    </p:spTree>
    <p:extLst>
      <p:ext uri="{BB962C8B-B14F-4D97-AF65-F5344CB8AC3E}">
        <p14:creationId xmlns:p14="http://schemas.microsoft.com/office/powerpoint/2010/main" val="1234432126"/>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342737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dirty="0"/>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endParaRPr lang="en-US" dirty="0"/>
          </a:p>
        </p:txBody>
      </p:sp>
    </p:spTree>
    <p:extLst>
      <p:ext uri="{BB962C8B-B14F-4D97-AF65-F5344CB8AC3E}">
        <p14:creationId xmlns:p14="http://schemas.microsoft.com/office/powerpoint/2010/main" val="64223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1363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p:txBody>
          <a:bodyPr lIns="0" tIns="0" rIns="0" bIns="0"/>
          <a:lstStyle>
            <a:lvl1pPr>
              <a:defRPr sz="900" b="0" i="0">
                <a:solidFill>
                  <a:srgbClr val="008D7E"/>
                </a:solidFill>
                <a:latin typeface="Verdana"/>
                <a:cs typeface="Verdana"/>
              </a:defRPr>
            </a:lvl1pPr>
          </a:lstStyle>
          <a:p>
            <a:pPr marL="12700">
              <a:lnSpc>
                <a:spcPct val="100000"/>
              </a:lnSpc>
              <a:spcBef>
                <a:spcPts val="105"/>
              </a:spcBef>
            </a:pPr>
            <a:r>
              <a:rPr spc="-265" dirty="0"/>
              <a:t>│ </a:t>
            </a:r>
            <a:fld id="{81D60167-4931-47E6-BA6A-407CBD079E47}" type="slidenum">
              <a:rPr dirty="0"/>
              <a:t>‹#›</a:t>
            </a:fld>
            <a:endParaRPr dirty="0"/>
          </a:p>
        </p:txBody>
      </p:sp>
    </p:spTree>
    <p:extLst>
      <p:ext uri="{BB962C8B-B14F-4D97-AF65-F5344CB8AC3E}">
        <p14:creationId xmlns:p14="http://schemas.microsoft.com/office/powerpoint/2010/main" val="15107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dirty="0"/>
              <a:t>Subtitle</a:t>
            </a:r>
            <a:endParaRPr lang="fr-FR" dirty="0"/>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dirty="0"/>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8071169"/>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179395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dirty="0"/>
              <a:t>Subtitle</a:t>
            </a:r>
            <a:endParaRPr lang="fr-FR" dirty="0"/>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dirty="0"/>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81807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E929A7B-22D4-47CF-8BDA-D381375506F8}"/>
              </a:ext>
            </a:extLst>
          </p:cNvPr>
          <p:cNvSpPr>
            <a:spLocks noGrp="1"/>
          </p:cNvSpPr>
          <p:nvPr>
            <p:ph type="pic" sz="quarter" idx="11"/>
          </p:nvPr>
        </p:nvSpPr>
        <p:spPr>
          <a:xfrm>
            <a:off x="0" y="0"/>
            <a:ext cx="3707904" cy="5143500"/>
          </a:xfrm>
          <a:prstGeom prst="rect">
            <a:avLst/>
          </a:prstGeom>
          <a:pattFill prst="pct90">
            <a:fgClr>
              <a:schemeClr val="bg2">
                <a:lumMod val="90000"/>
              </a:schemeClr>
            </a:fgClr>
            <a:bgClr>
              <a:schemeClr val="bg1"/>
            </a:bgClr>
          </a:pattFill>
        </p:spPr>
        <p:txBody>
          <a:bodyPr anchor="ctr" anchorCtr="1">
            <a:normAutofit/>
          </a:bodyPr>
          <a:lstStyle>
            <a:lvl1pPr algn="ctr">
              <a:defRPr sz="1050">
                <a:solidFill>
                  <a:schemeClr val="bg2">
                    <a:lumMod val="50000"/>
                  </a:schemeClr>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5" name="Rectangle 4">
            <a:extLst>
              <a:ext uri="{FF2B5EF4-FFF2-40B4-BE49-F238E27FC236}">
                <a16:creationId xmlns:a16="http://schemas.microsoft.com/office/drawing/2014/main" id="{77BE09B1-484A-4F19-A1D0-4164BCD4439D}"/>
              </a:ext>
            </a:extLst>
          </p:cNvPr>
          <p:cNvSpPr/>
          <p:nvPr userDrawn="1"/>
        </p:nvSpPr>
        <p:spPr>
          <a:xfrm>
            <a:off x="4067944"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8">
            <a:extLst>
              <a:ext uri="{FF2B5EF4-FFF2-40B4-BE49-F238E27FC236}">
                <a16:creationId xmlns:a16="http://schemas.microsoft.com/office/drawing/2014/main" id="{6EE49FFF-72DD-48FE-AA19-8170233FC74E}"/>
              </a:ext>
            </a:extLst>
          </p:cNvPr>
          <p:cNvSpPr>
            <a:spLocks noGrp="1"/>
          </p:cNvSpPr>
          <p:nvPr>
            <p:ph type="title" hasCustomPrompt="1"/>
          </p:nvPr>
        </p:nvSpPr>
        <p:spPr>
          <a:xfrm>
            <a:off x="4067944" y="1635646"/>
            <a:ext cx="3168352" cy="712935"/>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cs typeface="Vani" panose="020B0502040204020203" pitchFamily="18" charset="0"/>
              </a:defRPr>
            </a:lvl1pPr>
          </a:lstStyle>
          <a:p>
            <a:r>
              <a:rPr lang="en-US"/>
              <a:t>Chapter title, 28pt, bold</a:t>
            </a:r>
            <a:endParaRPr lang="en-US" dirty="0"/>
          </a:p>
        </p:txBody>
      </p:sp>
      <p:pic>
        <p:nvPicPr>
          <p:cNvPr id="13" name="Picture 12" descr="A picture containing graphical user interface&#10;&#10;Description automatically generated">
            <a:extLst>
              <a:ext uri="{FF2B5EF4-FFF2-40B4-BE49-F238E27FC236}">
                <a16:creationId xmlns:a16="http://schemas.microsoft.com/office/drawing/2014/main" id="{6C3BFC01-8FC7-4853-A853-B48A17E50409}"/>
              </a:ext>
            </a:extLst>
          </p:cNvPr>
          <p:cNvPicPr>
            <a:picLocks noChangeAspect="1"/>
          </p:cNvPicPr>
          <p:nvPr userDrawn="1"/>
        </p:nvPicPr>
        <p:blipFill>
          <a:blip r:embed="rId2"/>
          <a:stretch>
            <a:fillRect/>
          </a:stretch>
        </p:blipFill>
        <p:spPr>
          <a:xfrm>
            <a:off x="1115859" y="4301876"/>
            <a:ext cx="1476187" cy="530352"/>
          </a:xfrm>
          <a:prstGeom prst="rect">
            <a:avLst/>
          </a:prstGeom>
        </p:spPr>
      </p:pic>
    </p:spTree>
    <p:extLst>
      <p:ext uri="{BB962C8B-B14F-4D97-AF65-F5344CB8AC3E}">
        <p14:creationId xmlns:p14="http://schemas.microsoft.com/office/powerpoint/2010/main" val="224420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icture_Amsterdam_01">
    <p:spTree>
      <p:nvGrpSpPr>
        <p:cNvPr id="1" name=""/>
        <p:cNvGrpSpPr/>
        <p:nvPr/>
      </p:nvGrpSpPr>
      <p:grpSpPr>
        <a:xfrm>
          <a:off x="0" y="0"/>
          <a:ext cx="0" cy="0"/>
          <a:chOff x="0" y="0"/>
          <a:chExt cx="0" cy="0"/>
        </a:xfrm>
      </p:grpSpPr>
      <p:pic>
        <p:nvPicPr>
          <p:cNvPr id="4" name="Picture 3" descr="A large white building with columns&#10;&#10;Description automatically generated with low confidence">
            <a:extLst>
              <a:ext uri="{FF2B5EF4-FFF2-40B4-BE49-F238E27FC236}">
                <a16:creationId xmlns:a16="http://schemas.microsoft.com/office/drawing/2014/main" id="{036EA211-43AF-42D3-9863-BFED28DFA3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76998"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9" name="Picture 18" descr="A picture containing graphical user interface&#10;&#10;Description automatically generated">
            <a:extLst>
              <a:ext uri="{FF2B5EF4-FFF2-40B4-BE49-F238E27FC236}">
                <a16:creationId xmlns:a16="http://schemas.microsoft.com/office/drawing/2014/main" id="{B548BADF-41E2-4925-B93B-BDA0707EE33A}"/>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90044646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50D02AFB-28D6-4090-8EEB-F294C83DFF3E}"/>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8">
            <a:extLst>
              <a:ext uri="{FF2B5EF4-FFF2-40B4-BE49-F238E27FC236}">
                <a16:creationId xmlns:a16="http://schemas.microsoft.com/office/drawing/2014/main" id="{FE760D41-64AB-4148-8906-966AC25F9EF3}"/>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endParaRPr lang="en-US" dirty="0"/>
          </a:p>
        </p:txBody>
      </p:sp>
      <p:pic>
        <p:nvPicPr>
          <p:cNvPr id="3" name="Picture 2">
            <a:extLst>
              <a:ext uri="{FF2B5EF4-FFF2-40B4-BE49-F238E27FC236}">
                <a16:creationId xmlns:a16="http://schemas.microsoft.com/office/drawing/2014/main" id="{46BFD82D-A834-4D68-BC7C-7FBB048C88C6}"/>
              </a:ext>
            </a:extLst>
          </p:cNvPr>
          <p:cNvPicPr>
            <a:picLocks noChangeAspect="1"/>
          </p:cNvPicPr>
          <p:nvPr userDrawn="1"/>
        </p:nvPicPr>
        <p:blipFill>
          <a:blip r:embed="rId2"/>
          <a:stretch>
            <a:fillRect/>
          </a:stretch>
        </p:blipFill>
        <p:spPr>
          <a:xfrm>
            <a:off x="395536" y="4299942"/>
            <a:ext cx="2492598" cy="559436"/>
          </a:xfrm>
          <a:prstGeom prst="rect">
            <a:avLst/>
          </a:prstGeom>
        </p:spPr>
      </p:pic>
    </p:spTree>
    <p:extLst>
      <p:ext uri="{BB962C8B-B14F-4D97-AF65-F5344CB8AC3E}">
        <p14:creationId xmlns:p14="http://schemas.microsoft.com/office/powerpoint/2010/main" val="126413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endParaRPr lang="en-US" dirty="0"/>
          </a:p>
        </p:txBody>
      </p:sp>
      <p:pic>
        <p:nvPicPr>
          <p:cNvPr id="8" name="Picture 7" descr="Logo&#10;&#10;Description automatically generated">
            <a:extLst>
              <a:ext uri="{FF2B5EF4-FFF2-40B4-BE49-F238E27FC236}">
                <a16:creationId xmlns:a16="http://schemas.microsoft.com/office/drawing/2014/main" id="{63EAD5F0-80F1-4AF7-A733-576B90CDB7F0}"/>
              </a:ext>
            </a:extLst>
          </p:cNvPr>
          <p:cNvPicPr>
            <a:picLocks noChangeAspect="1"/>
          </p:cNvPicPr>
          <p:nvPr userDrawn="1"/>
        </p:nvPicPr>
        <p:blipFill>
          <a:blip r:embed="rId3"/>
          <a:stretch>
            <a:fillRect/>
          </a:stretch>
        </p:blipFill>
        <p:spPr>
          <a:xfrm>
            <a:off x="637500" y="4301877"/>
            <a:ext cx="1478631" cy="530352"/>
          </a:xfrm>
          <a:prstGeom prst="rect">
            <a:avLst/>
          </a:prstGeom>
        </p:spPr>
      </p:pic>
    </p:spTree>
    <p:extLst>
      <p:ext uri="{BB962C8B-B14F-4D97-AF65-F5344CB8AC3E}">
        <p14:creationId xmlns:p14="http://schemas.microsoft.com/office/powerpoint/2010/main" val="94682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dirty="0"/>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endParaRPr lang="en-US" dirty="0"/>
          </a:p>
        </p:txBody>
      </p:sp>
    </p:spTree>
    <p:extLst>
      <p:ext uri="{BB962C8B-B14F-4D97-AF65-F5344CB8AC3E}">
        <p14:creationId xmlns:p14="http://schemas.microsoft.com/office/powerpoint/2010/main" val="1869796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282950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dirty="0"/>
              <a:t>Add </a:t>
            </a:r>
            <a:r>
              <a:rPr lang="en-US"/>
              <a:t>text here</a:t>
            </a:r>
            <a:endParaRPr lang="en-US" dirty="0"/>
          </a:p>
        </p:txBody>
      </p:sp>
    </p:spTree>
    <p:extLst>
      <p:ext uri="{BB962C8B-B14F-4D97-AF65-F5344CB8AC3E}">
        <p14:creationId xmlns:p14="http://schemas.microsoft.com/office/powerpoint/2010/main" val="4281588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dirty="0"/>
              <a:t>Add text here</a:t>
            </a:r>
            <a:endParaRPr lang="fr-FR" dirty="0"/>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79104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16778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402442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dirty="0"/>
              <a:t>Add text here</a:t>
            </a:r>
            <a:endParaRPr lang="fr-FR" dirty="0"/>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214536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dirty="0"/>
              <a:t>Add text here</a:t>
            </a:r>
            <a:endParaRPr lang="fr-FR" dirty="0"/>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25391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_Paris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33AF30-F461-4612-B748-E5D4265711F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28992"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CD0F8-7261-4B21-926B-6661B238E24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7A6D3A8-B901-43FC-B209-964D4D49F04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24">
            <a:extLst>
              <a:ext uri="{FF2B5EF4-FFF2-40B4-BE49-F238E27FC236}">
                <a16:creationId xmlns:a16="http://schemas.microsoft.com/office/drawing/2014/main" id="{504E1780-902C-4EFF-B7FE-EF53E11345BA}"/>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22" name="Text Placeholder 14">
            <a:extLst>
              <a:ext uri="{FF2B5EF4-FFF2-40B4-BE49-F238E27FC236}">
                <a16:creationId xmlns:a16="http://schemas.microsoft.com/office/drawing/2014/main" id="{98A43240-FD6D-47DA-B327-312288589F5E}"/>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 name="Title 1">
            <a:extLst>
              <a:ext uri="{FF2B5EF4-FFF2-40B4-BE49-F238E27FC236}">
                <a16:creationId xmlns:a16="http://schemas.microsoft.com/office/drawing/2014/main" id="{0EBB382A-28CF-4E2D-B0F0-97F35EABF1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3" name="Picture 12" descr="A picture containing graphical user interface&#10;&#10;Description automatically generated">
            <a:extLst>
              <a:ext uri="{FF2B5EF4-FFF2-40B4-BE49-F238E27FC236}">
                <a16:creationId xmlns:a16="http://schemas.microsoft.com/office/drawing/2014/main" id="{6102B63B-57B3-4E6E-AFFC-8F644BB24A40}"/>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474020662"/>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dirty="0"/>
              <a:t>text</a:t>
            </a:r>
            <a:endParaRPr lang="fr-FR" dirty="0"/>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dirty="0"/>
              <a:t>Add text here</a:t>
            </a:r>
            <a:endParaRPr lang="fr-FR" dirty="0"/>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004566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dirty="0"/>
              <a:t>Text here</a:t>
            </a:r>
            <a:endParaRPr lang="fr-FR" dirty="0"/>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dirty="0"/>
              <a:t>Text here</a:t>
            </a:r>
            <a:endParaRPr lang="fr-FR" dirty="0"/>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73" name="Text Placeholder 6">
            <a:extLst>
              <a:ext uri="{FF2B5EF4-FFF2-40B4-BE49-F238E27FC236}">
                <a16:creationId xmlns:a16="http://schemas.microsoft.com/office/drawing/2014/main" id="{34C6FBDA-8DE9-47DC-A991-BA2D9F5FB2B2}"/>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pic>
        <p:nvPicPr>
          <p:cNvPr id="65" name="Picture 64" descr="Logo&#10;&#10;Description automatically generated">
            <a:extLst>
              <a:ext uri="{FF2B5EF4-FFF2-40B4-BE49-F238E27FC236}">
                <a16:creationId xmlns:a16="http://schemas.microsoft.com/office/drawing/2014/main" id="{176983AA-2370-4059-8BFD-DD15510C8FB7}"/>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353900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dirty="0"/>
              <a:t>Text here</a:t>
            </a:r>
            <a:endParaRPr lang="fr-FR" dirty="0"/>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dirty="0"/>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itle Placeholder 8">
            <a:extLst>
              <a:ext uri="{FF2B5EF4-FFF2-40B4-BE49-F238E27FC236}">
                <a16:creationId xmlns:a16="http://schemas.microsoft.com/office/drawing/2014/main" id="{169730DC-165E-4BA1-9FC1-97418F848DAB}"/>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1064371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dirty="0"/>
              <a:t>Add note here</a:t>
            </a:r>
            <a:endParaRPr lang="fr-FR" dirty="0"/>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dirty="0"/>
              <a:t>Add text</a:t>
            </a:r>
            <a:endParaRPr lang="fr-FR" dirty="0"/>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Click to edit Master text styles</a:t>
            </a:r>
            <a:endParaRPr lang="fr-FR" dirty="0"/>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dirty="0"/>
              <a:t>Add text here</a:t>
            </a:r>
            <a:endParaRPr lang="fr-FR" dirty="0"/>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dirty="0"/>
              <a:t>Add note here</a:t>
            </a:r>
            <a:endParaRPr lang="fr-FR" dirty="0"/>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Title Placeholder 8">
            <a:extLst>
              <a:ext uri="{FF2B5EF4-FFF2-40B4-BE49-F238E27FC236}">
                <a16:creationId xmlns:a16="http://schemas.microsoft.com/office/drawing/2014/main" id="{8C6A3620-D095-40FA-A0B4-3F65A2F090F2}"/>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4039407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dirty="0"/>
              <a:t>Text here</a:t>
            </a:r>
            <a:endParaRPr lang="fr-FR" dirty="0"/>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dirty="0"/>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Title Placeholder 8">
            <a:extLst>
              <a:ext uri="{FF2B5EF4-FFF2-40B4-BE49-F238E27FC236}">
                <a16:creationId xmlns:a16="http://schemas.microsoft.com/office/drawing/2014/main" id="{96B86259-8000-4178-8895-A5D54CE78D4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798547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dirty="0"/>
              <a:t>Add </a:t>
            </a:r>
            <a:r>
              <a:rPr lang="en-US" dirty="0" err="1"/>
              <a:t>texte</a:t>
            </a:r>
            <a:r>
              <a:rPr lang="en-US" dirty="0"/>
              <a:t> here</a:t>
            </a:r>
            <a:endParaRPr lang="fr-FR" dirty="0"/>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pic>
        <p:nvPicPr>
          <p:cNvPr id="43" name="Picture 42" descr="Logo&#10;&#10;Description automatically generated">
            <a:extLst>
              <a:ext uri="{FF2B5EF4-FFF2-40B4-BE49-F238E27FC236}">
                <a16:creationId xmlns:a16="http://schemas.microsoft.com/office/drawing/2014/main" id="{C456D6B2-17F1-4E22-8A04-A5497FC9B840}"/>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82073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dirty="0"/>
              <a:t>Add text here</a:t>
            </a:r>
            <a:endParaRPr lang="fr-FR" dirty="0"/>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D07B087A-3BF8-402E-9F6C-902930110146}"/>
              </a:ext>
            </a:extLst>
          </p:cNvPr>
          <p:cNvSpPr>
            <a:spLocks noGrp="1"/>
          </p:cNvSpPr>
          <p:nvPr>
            <p:ph type="title" hasCustomPrompt="1"/>
          </p:nvPr>
        </p:nvSpPr>
        <p:spPr>
          <a:xfrm>
            <a:off x="517524" y="311271"/>
            <a:ext cx="8105773"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pic>
        <p:nvPicPr>
          <p:cNvPr id="45" name="Picture 44" descr="Logo&#10;&#10;Description automatically generated">
            <a:extLst>
              <a:ext uri="{FF2B5EF4-FFF2-40B4-BE49-F238E27FC236}">
                <a16:creationId xmlns:a16="http://schemas.microsoft.com/office/drawing/2014/main" id="{1C9D3ADC-C07F-4189-8FC9-87515DE1D892}"/>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1659992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dirty="0"/>
              <a:t>Add text here</a:t>
            </a:r>
            <a:endParaRPr lang="fr-FR" dirty="0"/>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205172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dirty="0"/>
              <a:t>Add text here</a:t>
            </a:r>
            <a:endParaRPr lang="fr-FR" dirty="0"/>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dirty="0"/>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dirty="0"/>
              <a:t>Add text here</a:t>
            </a:r>
            <a:endParaRPr lang="fr-FR" dirty="0"/>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2599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dirty="0"/>
              <a:t>Add text here</a:t>
            </a:r>
            <a:endParaRPr lang="fr-FR" dirty="0"/>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dirty="0"/>
              <a:t>Add text here</a:t>
            </a:r>
            <a:endParaRPr lang="fr-FR" dirty="0"/>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dirty="0" err="1"/>
              <a:t>icon</a:t>
            </a:r>
            <a:endParaRPr lang="fr-FR" dirty="0"/>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40" name="Title Placeholder 8">
            <a:extLst>
              <a:ext uri="{FF2B5EF4-FFF2-40B4-BE49-F238E27FC236}">
                <a16:creationId xmlns:a16="http://schemas.microsoft.com/office/drawing/2014/main" id="{E344E539-E22C-4D63-B508-DC503E82E92C}"/>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pic>
        <p:nvPicPr>
          <p:cNvPr id="34" name="Picture 33" descr="Logo&#10;&#10;Description automatically generated">
            <a:extLst>
              <a:ext uri="{FF2B5EF4-FFF2-40B4-BE49-F238E27FC236}">
                <a16:creationId xmlns:a16="http://schemas.microsoft.com/office/drawing/2014/main" id="{7F571090-D970-4BDA-9E74-508386B2397E}"/>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96925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Big Bell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2709E-6A3F-4801-B7A4-067CDC5350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9" y="0"/>
            <a:ext cx="9172575"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5EA93B-8063-4370-83B3-DBCA8C05478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1BF310-83B0-443F-9B8F-E5E6CC626BE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24">
            <a:extLst>
              <a:ext uri="{FF2B5EF4-FFF2-40B4-BE49-F238E27FC236}">
                <a16:creationId xmlns:a16="http://schemas.microsoft.com/office/drawing/2014/main" id="{CF2CFFDC-6DBB-4854-962A-7B747B62DE2B}"/>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7" name="Text Placeholder 14">
            <a:extLst>
              <a:ext uri="{FF2B5EF4-FFF2-40B4-BE49-F238E27FC236}">
                <a16:creationId xmlns:a16="http://schemas.microsoft.com/office/drawing/2014/main" id="{575E1668-551E-4232-BE3F-8E11818C413B}"/>
              </a:ext>
            </a:extLst>
          </p:cNvPr>
          <p:cNvSpPr>
            <a:spLocks noGrp="1"/>
          </p:cNvSpPr>
          <p:nvPr>
            <p:ph type="body" sz="quarter" idx="11" hasCustomPrompt="1"/>
          </p:nvPr>
        </p:nvSpPr>
        <p:spPr>
          <a:xfrm>
            <a:off x="6891438"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0" name="Title 1">
            <a:extLst>
              <a:ext uri="{FF2B5EF4-FFF2-40B4-BE49-F238E27FC236}">
                <a16:creationId xmlns:a16="http://schemas.microsoft.com/office/drawing/2014/main" id="{AFE93AA9-C2C3-4165-92CC-D410DB0085F1}"/>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21" name="Picture 20" descr="A picture containing graphical user interface&#10;&#10;Description automatically generated">
            <a:extLst>
              <a:ext uri="{FF2B5EF4-FFF2-40B4-BE49-F238E27FC236}">
                <a16:creationId xmlns:a16="http://schemas.microsoft.com/office/drawing/2014/main" id="{409D6364-206E-4973-887D-A6ABDBCBEC4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054509361"/>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dirty="0"/>
              <a:t>Add text here</a:t>
            </a:r>
            <a:endParaRPr lang="fr-FR" dirty="0"/>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dirty="0"/>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24" name="Text Placeholder 6">
            <a:extLst>
              <a:ext uri="{FF2B5EF4-FFF2-40B4-BE49-F238E27FC236}">
                <a16:creationId xmlns:a16="http://schemas.microsoft.com/office/drawing/2014/main" id="{68755C69-ECCB-411E-8609-62D63F157748}"/>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5" name="Title Placeholder 8">
            <a:extLst>
              <a:ext uri="{FF2B5EF4-FFF2-40B4-BE49-F238E27FC236}">
                <a16:creationId xmlns:a16="http://schemas.microsoft.com/office/drawing/2014/main" id="{AEC63F4F-91F4-4D22-9BF2-0F4788A92EE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3344100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dirty="0"/>
              <a:t>ADD TEXT HERE</a:t>
            </a:r>
            <a:endParaRPr lang="fr-FR" dirty="0"/>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dirty="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dirty="0"/>
              <a:t>Add text here</a:t>
            </a:r>
            <a:endParaRPr lang="fr-FR" dirty="0"/>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dirty="0"/>
              <a:t>Add text here</a:t>
            </a:r>
          </a:p>
          <a:p>
            <a:pPr lvl="0"/>
            <a:endParaRPr lang="en-US" dirty="0"/>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endParaRPr lang="en-US" dirty="0"/>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10;&#10;Description automatically generated">
            <a:extLst>
              <a:ext uri="{FF2B5EF4-FFF2-40B4-BE49-F238E27FC236}">
                <a16:creationId xmlns:a16="http://schemas.microsoft.com/office/drawing/2014/main" id="{72DD5260-4DAD-4E5B-9844-D2732A947863}"/>
              </a:ext>
            </a:extLst>
          </p:cNvPr>
          <p:cNvPicPr>
            <a:picLocks noChangeAspect="1"/>
          </p:cNvPicPr>
          <p:nvPr userDrawn="1"/>
        </p:nvPicPr>
        <p:blipFill>
          <a:blip r:embed="rId2"/>
          <a:stretch>
            <a:fillRect/>
          </a:stretch>
        </p:blipFill>
        <p:spPr>
          <a:xfrm>
            <a:off x="7497902" y="4723922"/>
            <a:ext cx="892277" cy="320040"/>
          </a:xfrm>
          <a:prstGeom prst="rect">
            <a:avLst/>
          </a:prstGeom>
        </p:spPr>
      </p:pic>
    </p:spTree>
    <p:extLst>
      <p:ext uri="{BB962C8B-B14F-4D97-AF65-F5344CB8AC3E}">
        <p14:creationId xmlns:p14="http://schemas.microsoft.com/office/powerpoint/2010/main" val="271070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dirty="0"/>
              <a:t>Add text here</a:t>
            </a:r>
          </a:p>
          <a:p>
            <a:pPr lvl="2"/>
            <a:r>
              <a:rPr lang="en-US" dirty="0"/>
              <a:t>Add text here</a:t>
            </a:r>
          </a:p>
          <a:p>
            <a:pPr lvl="3"/>
            <a:r>
              <a:rPr lang="en-US" dirty="0"/>
              <a:t>Add text here</a:t>
            </a:r>
          </a:p>
          <a:p>
            <a:pPr lvl="4"/>
            <a:r>
              <a:rPr lang="en-US" dirty="0"/>
              <a:t>Add </a:t>
            </a:r>
            <a:r>
              <a:rPr lang="en-US"/>
              <a:t>text here</a:t>
            </a:r>
            <a:endParaRPr lang="en-US" dirty="0"/>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13" name="Rectangle 12">
            <a:extLst>
              <a:ext uri="{FF2B5EF4-FFF2-40B4-BE49-F238E27FC236}">
                <a16:creationId xmlns:a16="http://schemas.microsoft.com/office/drawing/2014/main" id="{97BF147B-149F-4BED-8BC6-ABD13EB5BCE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C6CE97D9-8BC9-4E9E-953E-6597D43AE9BC}"/>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16" name="Title Placeholder 8">
            <a:extLst>
              <a:ext uri="{FF2B5EF4-FFF2-40B4-BE49-F238E27FC236}">
                <a16:creationId xmlns:a16="http://schemas.microsoft.com/office/drawing/2014/main" id="{6D77FD21-FE27-4C4C-85D2-74ED0DD66ED0}"/>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
        <p:nvSpPr>
          <p:cNvPr id="17" name="Text Placeholder 6">
            <a:extLst>
              <a:ext uri="{FF2B5EF4-FFF2-40B4-BE49-F238E27FC236}">
                <a16:creationId xmlns:a16="http://schemas.microsoft.com/office/drawing/2014/main" id="{7BAEFCCB-C183-4AAF-AEC2-D23F4485BD48}"/>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a:t>
            </a:r>
            <a:r>
              <a:rPr lang="en-US" dirty="0"/>
              <a:t>note here</a:t>
            </a:r>
            <a:endParaRPr lang="fr-FR" dirty="0"/>
          </a:p>
        </p:txBody>
      </p:sp>
    </p:spTree>
    <p:extLst>
      <p:ext uri="{BB962C8B-B14F-4D97-AF65-F5344CB8AC3E}">
        <p14:creationId xmlns:p14="http://schemas.microsoft.com/office/powerpoint/2010/main" val="466125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dirty="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dirty="0"/>
              <a:t>Add text here</a:t>
            </a:r>
            <a:endParaRPr lang="fr-FR" dirty="0"/>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dirty="0"/>
              <a:t>Add text here</a:t>
            </a:r>
            <a:endParaRPr lang="fr-FR" dirty="0"/>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dirty="0"/>
              <a:t>Add text here</a:t>
            </a:r>
            <a:endParaRPr lang="fr-FR" dirty="0"/>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dirty="0"/>
              <a:t>Add text here</a:t>
            </a:r>
            <a:endParaRPr lang="fr-FR" dirty="0"/>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dirty="0"/>
              <a:t>Add text here</a:t>
            </a:r>
            <a:endParaRPr lang="fr-FR" dirty="0"/>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dirty="0"/>
              <a:t>Add text here</a:t>
            </a:r>
            <a:endParaRPr lang="fr-FR" dirty="0"/>
          </a:p>
        </p:txBody>
      </p:sp>
      <p:sp>
        <p:nvSpPr>
          <p:cNvPr id="28" name="Rectangle 27">
            <a:extLst>
              <a:ext uri="{FF2B5EF4-FFF2-40B4-BE49-F238E27FC236}">
                <a16:creationId xmlns:a16="http://schemas.microsoft.com/office/drawing/2014/main" id="{68893518-5A98-424B-B894-BE47D381139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 Placeholder 6">
            <a:extLst>
              <a:ext uri="{FF2B5EF4-FFF2-40B4-BE49-F238E27FC236}">
                <a16:creationId xmlns:a16="http://schemas.microsoft.com/office/drawing/2014/main" id="{E9E50840-8CC6-4826-918B-ECD42B662820}"/>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30" name="Title Placeholder 8">
            <a:extLst>
              <a:ext uri="{FF2B5EF4-FFF2-40B4-BE49-F238E27FC236}">
                <a16:creationId xmlns:a16="http://schemas.microsoft.com/office/drawing/2014/main" id="{22775DC0-133E-4732-9283-C501FF6C7F7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309964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dirty="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dirty="0"/>
              <a:t>Add text here</a:t>
            </a:r>
            <a:endParaRPr lang="fr-FR" dirty="0"/>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dirty="0"/>
              <a:t>Add text here</a:t>
            </a:r>
            <a:endParaRPr lang="fr-FR" dirty="0"/>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17524" y="771550"/>
            <a:ext cx="79555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dirty="0"/>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endParaRPr lang="en-US" dirty="0"/>
          </a:p>
        </p:txBody>
      </p:sp>
    </p:spTree>
    <p:extLst>
      <p:ext uri="{BB962C8B-B14F-4D97-AF65-F5344CB8AC3E}">
        <p14:creationId xmlns:p14="http://schemas.microsoft.com/office/powerpoint/2010/main" val="366314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dirty="0"/>
              <a:t>Subtitle</a:t>
            </a:r>
            <a:endParaRPr lang="fr-FR" dirty="0"/>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dirty="0"/>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230466"/>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199664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Slide_1 Contac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5DE08E-1AEC-49FD-A924-2D27DEFD3B9A}"/>
              </a:ext>
            </a:extLst>
          </p:cNvPr>
          <p:cNvSpPr/>
          <p:nvPr userDrawn="1"/>
        </p:nvSpPr>
        <p:spPr>
          <a:xfrm>
            <a:off x="5436096" y="0"/>
            <a:ext cx="3707904"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8489494-7683-45C5-BA4D-AC59BC9630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9144" y="4083918"/>
            <a:ext cx="288032" cy="288032"/>
          </a:xfrm>
          <a:prstGeom prst="rect">
            <a:avLst/>
          </a:prstGeom>
        </p:spPr>
      </p:pic>
      <p:pic>
        <p:nvPicPr>
          <p:cNvPr id="7" name="Graphic 6">
            <a:extLst>
              <a:ext uri="{FF2B5EF4-FFF2-40B4-BE49-F238E27FC236}">
                <a16:creationId xmlns:a16="http://schemas.microsoft.com/office/drawing/2014/main" id="{05AFA9DE-BE51-43A4-BD7F-D94442BFA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264" y="4083918"/>
            <a:ext cx="289746" cy="289746"/>
          </a:xfrm>
          <a:prstGeom prst="rect">
            <a:avLst/>
          </a:prstGeom>
        </p:spPr>
      </p:pic>
      <p:pic>
        <p:nvPicPr>
          <p:cNvPr id="8" name="Graphic 7">
            <a:extLst>
              <a:ext uri="{FF2B5EF4-FFF2-40B4-BE49-F238E27FC236}">
                <a16:creationId xmlns:a16="http://schemas.microsoft.com/office/drawing/2014/main" id="{7E9D14E4-56D1-4248-8EBE-CDD479AFCA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97099" y="4083918"/>
            <a:ext cx="288032" cy="288032"/>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940151" y="1996007"/>
            <a:ext cx="2692673" cy="360362"/>
          </a:xfrm>
          <a:prstGeom prst="rect">
            <a:avLst/>
          </a:prstGeom>
        </p:spPr>
        <p:txBody>
          <a:bodyPr lIns="0" tIns="0" rIns="0" bIns="0" anchor="ctr" anchorCtr="0"/>
          <a:lstStyle>
            <a:lvl1pPr marL="0" indent="0">
              <a:defRPr sz="2000" cap="none"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5940424" y="2716806"/>
            <a:ext cx="2692401" cy="1152128"/>
          </a:xfrm>
          <a:prstGeom prst="rect">
            <a:avLst/>
          </a:prstGeom>
        </p:spPr>
        <p:txBody>
          <a:bodyPr lIns="0" tIns="0" rIns="0" bIns="0"/>
          <a:lstStyle>
            <a:lvl1pPr marL="0" indent="0">
              <a:defRPr sz="1400" b="0">
                <a:solidFill>
                  <a:schemeClr val="bg2">
                    <a:lumMod val="25000"/>
                  </a:schemeClr>
                </a:solidFill>
                <a:latin typeface="Verdana" panose="020B0604030504040204" pitchFamily="34" charset="0"/>
                <a:ea typeface="Verdana" panose="020B0604030504040204" pitchFamily="34" charset="0"/>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 name="Picture Placeholder 3">
            <a:extLst>
              <a:ext uri="{FF2B5EF4-FFF2-40B4-BE49-F238E27FC236}">
                <a16:creationId xmlns:a16="http://schemas.microsoft.com/office/drawing/2014/main" id="{6B2F2FA6-F0E2-44B6-BA92-B900B2E8C03B}"/>
              </a:ext>
            </a:extLst>
          </p:cNvPr>
          <p:cNvSpPr>
            <a:spLocks noGrp="1"/>
          </p:cNvSpPr>
          <p:nvPr>
            <p:ph type="pic" sz="quarter" idx="12" hasCustomPrompt="1"/>
          </p:nvPr>
        </p:nvSpPr>
        <p:spPr>
          <a:xfrm>
            <a:off x="5940152" y="771550"/>
            <a:ext cx="936625" cy="936625"/>
          </a:xfrm>
          <a:prstGeom prst="rect">
            <a:avLst/>
          </a:prstGeom>
          <a:pattFill prst="pct90">
            <a:fgClr>
              <a:schemeClr val="bg2"/>
            </a:fgClr>
            <a:bgClr>
              <a:schemeClr val="bg1"/>
            </a:bgClr>
          </a:pattFill>
        </p:spPr>
        <p:txBody>
          <a:bodyPr lIns="36000" tIns="0" rIns="0" bIns="0" anchor="ctr" anchorCtr="0"/>
          <a:lstStyle>
            <a:lvl1pPr marL="0" indent="0" algn="ctr">
              <a:spcAft>
                <a:spcPts val="0"/>
              </a:spcAft>
              <a:defRPr sz="1000" b="0">
                <a:solidFill>
                  <a:schemeClr val="bg2">
                    <a:lumMod val="50000"/>
                  </a:schemeClr>
                </a:solidFill>
                <a:latin typeface="Verdana" panose="020B0604030504040204" pitchFamily="34" charset="0"/>
                <a:ea typeface="Verdana" panose="020B0604030504040204" pitchFamily="34" charset="0"/>
              </a:defRPr>
            </a:lvl1pPr>
          </a:lstStyle>
          <a:p>
            <a:r>
              <a:rPr lang="fr-FR"/>
              <a:t>Add picture</a:t>
            </a:r>
          </a:p>
        </p:txBody>
      </p:sp>
      <p:pic>
        <p:nvPicPr>
          <p:cNvPr id="11" name="Picture 10" descr="Logo&#10;&#10;Description automatically generated">
            <a:extLst>
              <a:ext uri="{FF2B5EF4-FFF2-40B4-BE49-F238E27FC236}">
                <a16:creationId xmlns:a16="http://schemas.microsoft.com/office/drawing/2014/main" id="{3012C867-90A1-4913-878A-65C4BE8C52FF}"/>
              </a:ext>
            </a:extLst>
          </p:cNvPr>
          <p:cNvPicPr>
            <a:picLocks noChangeAspect="1"/>
          </p:cNvPicPr>
          <p:nvPr userDrawn="1"/>
        </p:nvPicPr>
        <p:blipFill>
          <a:blip r:embed="rId8"/>
          <a:stretch>
            <a:fillRect/>
          </a:stretch>
        </p:blipFill>
        <p:spPr>
          <a:xfrm>
            <a:off x="1532595" y="2146783"/>
            <a:ext cx="2370907" cy="850392"/>
          </a:xfrm>
          <a:prstGeom prst="rect">
            <a:avLst/>
          </a:prstGeom>
        </p:spPr>
      </p:pic>
    </p:spTree>
    <p:extLst>
      <p:ext uri="{BB962C8B-B14F-4D97-AF65-F5344CB8AC3E}">
        <p14:creationId xmlns:p14="http://schemas.microsoft.com/office/powerpoint/2010/main" val="1709820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s Slide_4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11175" y="627534"/>
            <a:ext cx="4032447"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dirty="0"/>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615962"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pic>
        <p:nvPicPr>
          <p:cNvPr id="32" name="Picture 31">
            <a:extLst>
              <a:ext uri="{FF2B5EF4-FFF2-40B4-BE49-F238E27FC236}">
                <a16:creationId xmlns:a16="http://schemas.microsoft.com/office/drawing/2014/main" id="{ADB5DAA7-73B1-4852-B5FC-9551FF0E6F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33" name="Picture 32">
            <a:extLst>
              <a:ext uri="{FF2B5EF4-FFF2-40B4-BE49-F238E27FC236}">
                <a16:creationId xmlns:a16="http://schemas.microsoft.com/office/drawing/2014/main" id="{E9FB0714-7EC6-4F59-9018-1478E1E0D9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34" name="Picture 33">
            <a:extLst>
              <a:ext uri="{FF2B5EF4-FFF2-40B4-BE49-F238E27FC236}">
                <a16:creationId xmlns:a16="http://schemas.microsoft.com/office/drawing/2014/main" id="{EAE7036E-0E5A-47A8-ACF0-65B5ED5C1F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16161"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17370"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Text Placeholder 11">
            <a:extLst>
              <a:ext uri="{FF2B5EF4-FFF2-40B4-BE49-F238E27FC236}">
                <a16:creationId xmlns:a16="http://schemas.microsoft.com/office/drawing/2014/main" id="{091BA560-85CC-459F-B6E6-16D6028B40A2}"/>
              </a:ext>
            </a:extLst>
          </p:cNvPr>
          <p:cNvSpPr>
            <a:spLocks noGrp="1"/>
          </p:cNvSpPr>
          <p:nvPr>
            <p:ph type="body" sz="quarter" idx="13" hasCustomPrompt="1"/>
          </p:nvPr>
        </p:nvSpPr>
        <p:spPr>
          <a:xfrm>
            <a:off x="2748261"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31" name="Picture Placeholder 3">
            <a:extLst>
              <a:ext uri="{FF2B5EF4-FFF2-40B4-BE49-F238E27FC236}">
                <a16:creationId xmlns:a16="http://schemas.microsoft.com/office/drawing/2014/main" id="{8E10A4D0-29EF-445E-93C6-1AC703156B13}"/>
              </a:ext>
            </a:extLst>
          </p:cNvPr>
          <p:cNvSpPr>
            <a:spLocks noGrp="1"/>
          </p:cNvSpPr>
          <p:nvPr>
            <p:ph type="pic" sz="quarter" idx="14" hasCustomPrompt="1"/>
          </p:nvPr>
        </p:nvSpPr>
        <p:spPr>
          <a:xfrm>
            <a:off x="2748064"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35" name="Group 34">
            <a:extLst>
              <a:ext uri="{FF2B5EF4-FFF2-40B4-BE49-F238E27FC236}">
                <a16:creationId xmlns:a16="http://schemas.microsoft.com/office/drawing/2014/main" id="{DE7EB747-20D7-40B2-B7B4-484C1E17B7AE}"/>
              </a:ext>
            </a:extLst>
          </p:cNvPr>
          <p:cNvGrpSpPr/>
          <p:nvPr userDrawn="1"/>
        </p:nvGrpSpPr>
        <p:grpSpPr>
          <a:xfrm>
            <a:off x="2649273" y="1266759"/>
            <a:ext cx="504056" cy="646331"/>
            <a:chOff x="467544" y="905045"/>
            <a:chExt cx="504056" cy="646331"/>
          </a:xfrm>
        </p:grpSpPr>
        <p:cxnSp>
          <p:nvCxnSpPr>
            <p:cNvPr id="36" name="Straight Connector 35">
              <a:extLst>
                <a:ext uri="{FF2B5EF4-FFF2-40B4-BE49-F238E27FC236}">
                  <a16:creationId xmlns:a16="http://schemas.microsoft.com/office/drawing/2014/main" id="{F85DA89D-614E-4246-BB13-5AC4EFCF6BB5}"/>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1408FB-ED9E-49C4-BB1D-AFE7B090B13D}"/>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 Placeholder 11">
            <a:extLst>
              <a:ext uri="{FF2B5EF4-FFF2-40B4-BE49-F238E27FC236}">
                <a16:creationId xmlns:a16="http://schemas.microsoft.com/office/drawing/2014/main" id="{5BB720FD-B93D-440B-9CE3-38A3F6EAE714}"/>
              </a:ext>
            </a:extLst>
          </p:cNvPr>
          <p:cNvSpPr>
            <a:spLocks noGrp="1"/>
          </p:cNvSpPr>
          <p:nvPr>
            <p:ph type="body" sz="quarter" idx="15" hasCustomPrompt="1"/>
          </p:nvPr>
        </p:nvSpPr>
        <p:spPr>
          <a:xfrm>
            <a:off x="4880560"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39" name="Picture Placeholder 3">
            <a:extLst>
              <a:ext uri="{FF2B5EF4-FFF2-40B4-BE49-F238E27FC236}">
                <a16:creationId xmlns:a16="http://schemas.microsoft.com/office/drawing/2014/main" id="{C36269EA-6322-46E0-84BF-31E1D9D9AAD6}"/>
              </a:ext>
            </a:extLst>
          </p:cNvPr>
          <p:cNvSpPr>
            <a:spLocks noGrp="1"/>
          </p:cNvSpPr>
          <p:nvPr>
            <p:ph type="pic" sz="quarter" idx="16" hasCustomPrompt="1"/>
          </p:nvPr>
        </p:nvSpPr>
        <p:spPr>
          <a:xfrm>
            <a:off x="4880560"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40" name="Group 39">
            <a:extLst>
              <a:ext uri="{FF2B5EF4-FFF2-40B4-BE49-F238E27FC236}">
                <a16:creationId xmlns:a16="http://schemas.microsoft.com/office/drawing/2014/main" id="{8721E399-C066-49E3-AFB6-0A1417F45BBC}"/>
              </a:ext>
            </a:extLst>
          </p:cNvPr>
          <p:cNvGrpSpPr/>
          <p:nvPr userDrawn="1"/>
        </p:nvGrpSpPr>
        <p:grpSpPr>
          <a:xfrm>
            <a:off x="4781769" y="1266759"/>
            <a:ext cx="504056" cy="646331"/>
            <a:chOff x="467544" y="905045"/>
            <a:chExt cx="504056" cy="646331"/>
          </a:xfrm>
        </p:grpSpPr>
        <p:cxnSp>
          <p:nvCxnSpPr>
            <p:cNvPr id="41" name="Straight Connector 40">
              <a:extLst>
                <a:ext uri="{FF2B5EF4-FFF2-40B4-BE49-F238E27FC236}">
                  <a16:creationId xmlns:a16="http://schemas.microsoft.com/office/drawing/2014/main" id="{ECFB9184-D4A7-48E4-86BF-056FE63B2190}"/>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9DCA0E-345E-4A0D-8040-35E322F9F444}"/>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3" name="Text Placeholder 11">
            <a:extLst>
              <a:ext uri="{FF2B5EF4-FFF2-40B4-BE49-F238E27FC236}">
                <a16:creationId xmlns:a16="http://schemas.microsoft.com/office/drawing/2014/main" id="{017AA1C7-64C5-422A-B07D-38D69B8774D6}"/>
              </a:ext>
            </a:extLst>
          </p:cNvPr>
          <p:cNvSpPr>
            <a:spLocks noGrp="1"/>
          </p:cNvSpPr>
          <p:nvPr>
            <p:ph type="body" sz="quarter" idx="17" hasCustomPrompt="1"/>
          </p:nvPr>
        </p:nvSpPr>
        <p:spPr>
          <a:xfrm>
            <a:off x="7012858" y="2157118"/>
            <a:ext cx="1619968"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4" name="Picture Placeholder 3">
            <a:extLst>
              <a:ext uri="{FF2B5EF4-FFF2-40B4-BE49-F238E27FC236}">
                <a16:creationId xmlns:a16="http://schemas.microsoft.com/office/drawing/2014/main" id="{FEA5B2D8-98D2-450D-9B79-10C1A494A272}"/>
              </a:ext>
            </a:extLst>
          </p:cNvPr>
          <p:cNvSpPr>
            <a:spLocks noGrp="1"/>
          </p:cNvSpPr>
          <p:nvPr>
            <p:ph type="pic" sz="quarter" idx="18" hasCustomPrompt="1"/>
          </p:nvPr>
        </p:nvSpPr>
        <p:spPr>
          <a:xfrm>
            <a:off x="7013056"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45" name="Group 44">
            <a:extLst>
              <a:ext uri="{FF2B5EF4-FFF2-40B4-BE49-F238E27FC236}">
                <a16:creationId xmlns:a16="http://schemas.microsoft.com/office/drawing/2014/main" id="{6AE750DB-A730-47E1-9B9A-64A0B20EB12F}"/>
              </a:ext>
            </a:extLst>
          </p:cNvPr>
          <p:cNvGrpSpPr/>
          <p:nvPr userDrawn="1"/>
        </p:nvGrpSpPr>
        <p:grpSpPr>
          <a:xfrm>
            <a:off x="6914265" y="1266759"/>
            <a:ext cx="504056" cy="646331"/>
            <a:chOff x="467544" y="905045"/>
            <a:chExt cx="504056" cy="646331"/>
          </a:xfrm>
        </p:grpSpPr>
        <p:cxnSp>
          <p:nvCxnSpPr>
            <p:cNvPr id="46" name="Straight Connector 45">
              <a:extLst>
                <a:ext uri="{FF2B5EF4-FFF2-40B4-BE49-F238E27FC236}">
                  <a16:creationId xmlns:a16="http://schemas.microsoft.com/office/drawing/2014/main" id="{067EB943-B3CC-4ADD-BF41-CD129925556C}"/>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0791C9-9362-460F-82C7-5A3E63BF142E}"/>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202E3FF6-A5BA-45B3-919D-9F0AEF2C1F51}"/>
              </a:ext>
            </a:extLst>
          </p:cNvPr>
          <p:cNvPicPr>
            <a:picLocks noChangeAspect="1"/>
          </p:cNvPicPr>
          <p:nvPr userDrawn="1"/>
        </p:nvPicPr>
        <p:blipFill>
          <a:blip r:embed="rId5"/>
          <a:stretch>
            <a:fillRect/>
          </a:stretch>
        </p:blipFill>
        <p:spPr>
          <a:xfrm>
            <a:off x="615962" y="4422846"/>
            <a:ext cx="1909763" cy="428625"/>
          </a:xfrm>
          <a:prstGeom prst="rect">
            <a:avLst/>
          </a:prstGeom>
        </p:spPr>
      </p:pic>
    </p:spTree>
    <p:extLst>
      <p:ext uri="{BB962C8B-B14F-4D97-AF65-F5344CB8AC3E}">
        <p14:creationId xmlns:p14="http://schemas.microsoft.com/office/powerpoint/2010/main" val="1252884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s Slide_8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24253" y="627534"/>
            <a:ext cx="3896135"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dirty="0"/>
              <a:t>ADD CONTACT</a:t>
            </a:r>
            <a:endParaRPr lang="fr-FR" dirty="0"/>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141136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4690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28783"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9" name="Picture Placeholder 3">
            <a:extLst>
              <a:ext uri="{FF2B5EF4-FFF2-40B4-BE49-F238E27FC236}">
                <a16:creationId xmlns:a16="http://schemas.microsoft.com/office/drawing/2014/main" id="{3E37A618-FF39-4DA6-87B2-37011D0C368A}"/>
              </a:ext>
            </a:extLst>
          </p:cNvPr>
          <p:cNvSpPr>
            <a:spLocks noGrp="1"/>
          </p:cNvSpPr>
          <p:nvPr>
            <p:ph type="pic" sz="quarter" idx="24" hasCustomPrompt="1"/>
          </p:nvPr>
        </p:nvSpPr>
        <p:spPr>
          <a:xfrm>
            <a:off x="64690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1" name="Picture Placeholder 3">
            <a:extLst>
              <a:ext uri="{FF2B5EF4-FFF2-40B4-BE49-F238E27FC236}">
                <a16:creationId xmlns:a16="http://schemas.microsoft.com/office/drawing/2014/main" id="{53B04807-9CBA-4D99-8E98-E0D3FF418390}"/>
              </a:ext>
            </a:extLst>
          </p:cNvPr>
          <p:cNvSpPr>
            <a:spLocks noGrp="1"/>
          </p:cNvSpPr>
          <p:nvPr>
            <p:ph type="pic" sz="quarter" idx="26" hasCustomPrompt="1"/>
          </p:nvPr>
        </p:nvSpPr>
        <p:spPr>
          <a:xfrm>
            <a:off x="64690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3" name="Picture Placeholder 3">
            <a:extLst>
              <a:ext uri="{FF2B5EF4-FFF2-40B4-BE49-F238E27FC236}">
                <a16:creationId xmlns:a16="http://schemas.microsoft.com/office/drawing/2014/main" id="{0403D6EA-4964-4107-8950-7F070E5ED021}"/>
              </a:ext>
            </a:extLst>
          </p:cNvPr>
          <p:cNvSpPr>
            <a:spLocks noGrp="1"/>
          </p:cNvSpPr>
          <p:nvPr>
            <p:ph type="pic" sz="quarter" idx="28" hasCustomPrompt="1"/>
          </p:nvPr>
        </p:nvSpPr>
        <p:spPr>
          <a:xfrm>
            <a:off x="64690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65" name="Text Placeholder 11">
            <a:extLst>
              <a:ext uri="{FF2B5EF4-FFF2-40B4-BE49-F238E27FC236}">
                <a16:creationId xmlns:a16="http://schemas.microsoft.com/office/drawing/2014/main" id="{D499412B-2C7B-4867-A2C2-06721293EE36}"/>
              </a:ext>
            </a:extLst>
          </p:cNvPr>
          <p:cNvSpPr>
            <a:spLocks noGrp="1"/>
          </p:cNvSpPr>
          <p:nvPr>
            <p:ph type="body" sz="quarter" idx="29" hasCustomPrompt="1"/>
          </p:nvPr>
        </p:nvSpPr>
        <p:spPr>
          <a:xfrm>
            <a:off x="141136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6" name="Text Placeholder 11">
            <a:extLst>
              <a:ext uri="{FF2B5EF4-FFF2-40B4-BE49-F238E27FC236}">
                <a16:creationId xmlns:a16="http://schemas.microsoft.com/office/drawing/2014/main" id="{7491840C-3B69-4E97-9D40-9836CE636B49}"/>
              </a:ext>
            </a:extLst>
          </p:cNvPr>
          <p:cNvSpPr>
            <a:spLocks noGrp="1"/>
          </p:cNvSpPr>
          <p:nvPr>
            <p:ph type="body" sz="quarter" idx="30" hasCustomPrompt="1"/>
          </p:nvPr>
        </p:nvSpPr>
        <p:spPr>
          <a:xfrm>
            <a:off x="141136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7" name="Text Placeholder 11">
            <a:extLst>
              <a:ext uri="{FF2B5EF4-FFF2-40B4-BE49-F238E27FC236}">
                <a16:creationId xmlns:a16="http://schemas.microsoft.com/office/drawing/2014/main" id="{57E14C7A-B4DD-48D8-83FF-00206593AA77}"/>
              </a:ext>
            </a:extLst>
          </p:cNvPr>
          <p:cNvSpPr>
            <a:spLocks noGrp="1"/>
          </p:cNvSpPr>
          <p:nvPr>
            <p:ph type="body" sz="quarter" idx="31" hasCustomPrompt="1"/>
          </p:nvPr>
        </p:nvSpPr>
        <p:spPr>
          <a:xfrm>
            <a:off x="141136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8" name="Text Placeholder 11">
            <a:extLst>
              <a:ext uri="{FF2B5EF4-FFF2-40B4-BE49-F238E27FC236}">
                <a16:creationId xmlns:a16="http://schemas.microsoft.com/office/drawing/2014/main" id="{E9E79979-75CA-46C1-BEBC-1E911EEC6B0E}"/>
              </a:ext>
            </a:extLst>
          </p:cNvPr>
          <p:cNvSpPr>
            <a:spLocks noGrp="1"/>
          </p:cNvSpPr>
          <p:nvPr>
            <p:ph type="body" sz="quarter" idx="32" hasCustomPrompt="1"/>
          </p:nvPr>
        </p:nvSpPr>
        <p:spPr>
          <a:xfrm>
            <a:off x="559089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69" name="Picture Placeholder 3">
            <a:extLst>
              <a:ext uri="{FF2B5EF4-FFF2-40B4-BE49-F238E27FC236}">
                <a16:creationId xmlns:a16="http://schemas.microsoft.com/office/drawing/2014/main" id="{A503ACBB-671F-4EB6-83FD-EE1D2886BAE3}"/>
              </a:ext>
            </a:extLst>
          </p:cNvPr>
          <p:cNvSpPr>
            <a:spLocks noGrp="1"/>
          </p:cNvSpPr>
          <p:nvPr>
            <p:ph type="pic" sz="quarter" idx="33" hasCustomPrompt="1"/>
          </p:nvPr>
        </p:nvSpPr>
        <p:spPr>
          <a:xfrm>
            <a:off x="482643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0" name="Picture Placeholder 3">
            <a:extLst>
              <a:ext uri="{FF2B5EF4-FFF2-40B4-BE49-F238E27FC236}">
                <a16:creationId xmlns:a16="http://schemas.microsoft.com/office/drawing/2014/main" id="{350EE2E7-EB90-4A72-A111-891C0266EDA4}"/>
              </a:ext>
            </a:extLst>
          </p:cNvPr>
          <p:cNvSpPr>
            <a:spLocks noGrp="1"/>
          </p:cNvSpPr>
          <p:nvPr>
            <p:ph type="pic" sz="quarter" idx="34" hasCustomPrompt="1"/>
          </p:nvPr>
        </p:nvSpPr>
        <p:spPr>
          <a:xfrm>
            <a:off x="482643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1" name="Picture Placeholder 3">
            <a:extLst>
              <a:ext uri="{FF2B5EF4-FFF2-40B4-BE49-F238E27FC236}">
                <a16:creationId xmlns:a16="http://schemas.microsoft.com/office/drawing/2014/main" id="{0C24FD4E-8E1E-4760-B89A-8CF6E8EF94F7}"/>
              </a:ext>
            </a:extLst>
          </p:cNvPr>
          <p:cNvSpPr>
            <a:spLocks noGrp="1"/>
          </p:cNvSpPr>
          <p:nvPr>
            <p:ph type="pic" sz="quarter" idx="35" hasCustomPrompt="1"/>
          </p:nvPr>
        </p:nvSpPr>
        <p:spPr>
          <a:xfrm>
            <a:off x="482643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2" name="Picture Placeholder 3">
            <a:extLst>
              <a:ext uri="{FF2B5EF4-FFF2-40B4-BE49-F238E27FC236}">
                <a16:creationId xmlns:a16="http://schemas.microsoft.com/office/drawing/2014/main" id="{862E1EE9-B832-4640-A453-FA05439D605F}"/>
              </a:ext>
            </a:extLst>
          </p:cNvPr>
          <p:cNvSpPr>
            <a:spLocks noGrp="1"/>
          </p:cNvSpPr>
          <p:nvPr>
            <p:ph type="pic" sz="quarter" idx="36" hasCustomPrompt="1"/>
          </p:nvPr>
        </p:nvSpPr>
        <p:spPr>
          <a:xfrm>
            <a:off x="482643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dirty="0" err="1"/>
              <a:t>Add</a:t>
            </a:r>
            <a:r>
              <a:rPr lang="fr-FR" dirty="0"/>
              <a:t> </a:t>
            </a:r>
            <a:r>
              <a:rPr lang="fr-FR" dirty="0" err="1"/>
              <a:t>picture</a:t>
            </a:r>
            <a:endParaRPr lang="fr-FR" dirty="0"/>
          </a:p>
        </p:txBody>
      </p:sp>
      <p:sp>
        <p:nvSpPr>
          <p:cNvPr id="73" name="Text Placeholder 11">
            <a:extLst>
              <a:ext uri="{FF2B5EF4-FFF2-40B4-BE49-F238E27FC236}">
                <a16:creationId xmlns:a16="http://schemas.microsoft.com/office/drawing/2014/main" id="{971107A9-56B4-45FE-A4C2-86427044962F}"/>
              </a:ext>
            </a:extLst>
          </p:cNvPr>
          <p:cNvSpPr>
            <a:spLocks noGrp="1"/>
          </p:cNvSpPr>
          <p:nvPr>
            <p:ph type="body" sz="quarter" idx="37" hasCustomPrompt="1"/>
          </p:nvPr>
        </p:nvSpPr>
        <p:spPr>
          <a:xfrm>
            <a:off x="559089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74" name="Text Placeholder 11">
            <a:extLst>
              <a:ext uri="{FF2B5EF4-FFF2-40B4-BE49-F238E27FC236}">
                <a16:creationId xmlns:a16="http://schemas.microsoft.com/office/drawing/2014/main" id="{741B2913-E147-4C93-A746-7401AD8D9D76}"/>
              </a:ext>
            </a:extLst>
          </p:cNvPr>
          <p:cNvSpPr>
            <a:spLocks noGrp="1"/>
          </p:cNvSpPr>
          <p:nvPr>
            <p:ph type="body" sz="quarter" idx="38" hasCustomPrompt="1"/>
          </p:nvPr>
        </p:nvSpPr>
        <p:spPr>
          <a:xfrm>
            <a:off x="559089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sp>
        <p:nvSpPr>
          <p:cNvPr id="75" name="Text Placeholder 11">
            <a:extLst>
              <a:ext uri="{FF2B5EF4-FFF2-40B4-BE49-F238E27FC236}">
                <a16:creationId xmlns:a16="http://schemas.microsoft.com/office/drawing/2014/main" id="{56D7ECB5-E878-4285-A637-422F6AA58AB9}"/>
              </a:ext>
            </a:extLst>
          </p:cNvPr>
          <p:cNvSpPr>
            <a:spLocks noGrp="1"/>
          </p:cNvSpPr>
          <p:nvPr>
            <p:ph type="body" sz="quarter" idx="39" hasCustomPrompt="1"/>
          </p:nvPr>
        </p:nvSpPr>
        <p:spPr>
          <a:xfrm>
            <a:off x="559089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dirty="0"/>
              <a:t>Add text here</a:t>
            </a:r>
            <a:endParaRPr lang="fr-FR" dirty="0"/>
          </a:p>
        </p:txBody>
      </p:sp>
      <p:pic>
        <p:nvPicPr>
          <p:cNvPr id="77" name="Picture 76">
            <a:extLst>
              <a:ext uri="{FF2B5EF4-FFF2-40B4-BE49-F238E27FC236}">
                <a16:creationId xmlns:a16="http://schemas.microsoft.com/office/drawing/2014/main" id="{EB0121BD-ECB4-4419-824E-F70E616677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78" name="Picture 77">
            <a:extLst>
              <a:ext uri="{FF2B5EF4-FFF2-40B4-BE49-F238E27FC236}">
                <a16:creationId xmlns:a16="http://schemas.microsoft.com/office/drawing/2014/main" id="{C150E92A-2482-41CB-82AE-5D7D1A2A5B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79" name="Picture 78">
            <a:extLst>
              <a:ext uri="{FF2B5EF4-FFF2-40B4-BE49-F238E27FC236}">
                <a16:creationId xmlns:a16="http://schemas.microsoft.com/office/drawing/2014/main" id="{224514F2-A070-4DE5-B907-BCB573533C0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pic>
        <p:nvPicPr>
          <p:cNvPr id="32" name="Picture 31" descr="Logo&#10;&#10;Description automatically generated">
            <a:extLst>
              <a:ext uri="{FF2B5EF4-FFF2-40B4-BE49-F238E27FC236}">
                <a16:creationId xmlns:a16="http://schemas.microsoft.com/office/drawing/2014/main" id="{EAC5DF69-24FC-45BD-BDF2-018558529677}"/>
              </a:ext>
            </a:extLst>
          </p:cNvPr>
          <p:cNvPicPr>
            <a:picLocks noChangeAspect="1"/>
          </p:cNvPicPr>
          <p:nvPr userDrawn="1"/>
        </p:nvPicPr>
        <p:blipFill>
          <a:blip r:embed="rId5"/>
          <a:stretch>
            <a:fillRect/>
          </a:stretch>
        </p:blipFill>
        <p:spPr>
          <a:xfrm>
            <a:off x="548255" y="4476508"/>
            <a:ext cx="1300175" cy="466344"/>
          </a:xfrm>
          <a:prstGeom prst="rect">
            <a:avLst/>
          </a:prstGeom>
        </p:spPr>
      </p:pic>
    </p:spTree>
    <p:extLst>
      <p:ext uri="{BB962C8B-B14F-4D97-AF65-F5344CB8AC3E}">
        <p14:creationId xmlns:p14="http://schemas.microsoft.com/office/powerpoint/2010/main" val="341118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029AD-675F-4E8F-A1DB-C01976B6DA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123478"/>
            <a:ext cx="8928992" cy="4968552"/>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0"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0A0B54-72BE-470E-9AE2-EACD5123792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6B2CA3B-0FBD-4133-B484-0C3E413EAFB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C25FA2A0-3E90-4F9A-AEE6-9B7D28975ED1}"/>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CF562B41-E28F-41B7-BEC4-30C64070508D}"/>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893A49E1-DEEB-44E6-88AE-680D458DC69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49FE8424-452B-49B0-B477-1FC116DBBE44}"/>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40787323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27" name="Picture 26" descr="A close up of a logo&#10;&#10;Description automatically generated">
            <a:extLst>
              <a:ext uri="{FF2B5EF4-FFF2-40B4-BE49-F238E27FC236}">
                <a16:creationId xmlns:a16="http://schemas.microsoft.com/office/drawing/2014/main" id="{0F599BBB-6009-45B9-954A-7F2F66B7E2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3" name="Rectangle 2">
            <a:extLst>
              <a:ext uri="{FF2B5EF4-FFF2-40B4-BE49-F238E27FC236}">
                <a16:creationId xmlns:a16="http://schemas.microsoft.com/office/drawing/2014/main" id="{A46DE021-0126-4FAD-807E-0AE570717926}"/>
              </a:ext>
            </a:extLst>
          </p:cNvPr>
          <p:cNvSpPr/>
          <p:nvPr userDrawn="1"/>
        </p:nvSpPr>
        <p:spPr>
          <a:xfrm>
            <a:off x="638716"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25AA09-8AB1-4B5F-86FC-C2F6B35C3C90}"/>
              </a:ext>
            </a:extLst>
          </p:cNvPr>
          <p:cNvSpPr txBox="1"/>
          <p:nvPr userDrawn="1"/>
        </p:nvSpPr>
        <p:spPr>
          <a:xfrm>
            <a:off x="638716" y="1995686"/>
            <a:ext cx="5400675" cy="430887"/>
          </a:xfrm>
          <a:prstGeom prst="rect">
            <a:avLst/>
          </a:prstGeom>
          <a:noFill/>
        </p:spPr>
        <p:txBody>
          <a:bodyPr wrap="square" lIns="0" tIns="0" rIns="0" bIns="0" rtlCol="0">
            <a:spAutoFit/>
          </a:bodyPr>
          <a:lstStyle/>
          <a:p>
            <a:pPr>
              <a:spcAft>
                <a:spcPts val="1000"/>
              </a:spcAft>
              <a:buClr>
                <a:srgbClr val="79D100"/>
              </a:buClr>
            </a:pPr>
            <a:r>
              <a:rPr lang="en-GB" sz="2800" b="1" kern="1200" cap="all" spc="100" baseline="0" dirty="0">
                <a:solidFill>
                  <a:schemeClr val="tx1"/>
                </a:solidFill>
                <a:effectLst/>
                <a:latin typeface="Verdana" panose="020B0604030504040204" pitchFamily="34" charset="0"/>
                <a:ea typeface="Verdana" panose="020B0604030504040204" pitchFamily="34" charset="0"/>
                <a:cs typeface="Geneva" charset="0"/>
              </a:rPr>
              <a:t>APPENDIX</a:t>
            </a:r>
            <a:endParaRPr lang="en-US" sz="2800" b="1" cap="all" spc="100" baseline="0" dirty="0">
              <a:solidFill>
                <a:srgbClr val="000000"/>
              </a:solidFill>
              <a:latin typeface="Verdana" panose="020B0604030504040204" pitchFamily="34" charset="0"/>
              <a:ea typeface="Verdana" panose="020B0604030504040204" pitchFamily="34" charset="0"/>
              <a:cs typeface="Calibri" pitchFamily="34" charset="0"/>
            </a:endParaRPr>
          </a:p>
        </p:txBody>
      </p:sp>
      <p:pic>
        <p:nvPicPr>
          <p:cNvPr id="9" name="Picture 8" descr="Logo&#10;&#10;Description automatically generated">
            <a:extLst>
              <a:ext uri="{FF2B5EF4-FFF2-40B4-BE49-F238E27FC236}">
                <a16:creationId xmlns:a16="http://schemas.microsoft.com/office/drawing/2014/main" id="{E618F07F-E4AC-4C70-94A6-E9072C67E991}"/>
              </a:ext>
            </a:extLst>
          </p:cNvPr>
          <p:cNvPicPr>
            <a:picLocks noChangeAspect="1"/>
          </p:cNvPicPr>
          <p:nvPr userDrawn="1"/>
        </p:nvPicPr>
        <p:blipFill>
          <a:blip r:embed="rId3"/>
          <a:stretch>
            <a:fillRect/>
          </a:stretch>
        </p:blipFill>
        <p:spPr>
          <a:xfrm>
            <a:off x="638716" y="4295343"/>
            <a:ext cx="1504124" cy="539496"/>
          </a:xfrm>
          <a:prstGeom prst="rect">
            <a:avLst/>
          </a:prstGeom>
        </p:spPr>
      </p:pic>
    </p:spTree>
    <p:extLst>
      <p:ext uri="{BB962C8B-B14F-4D97-AF65-F5344CB8AC3E}">
        <p14:creationId xmlns:p14="http://schemas.microsoft.com/office/powerpoint/2010/main" val="162987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4" name="Picture 3" descr="A close up of a logo&#10;&#10;Description automatically generated">
            <a:extLst>
              <a:ext uri="{FF2B5EF4-FFF2-40B4-BE49-F238E27FC236}">
                <a16:creationId xmlns:a16="http://schemas.microsoft.com/office/drawing/2014/main" id="{FF2C1C65-8876-4872-A370-F830A655673B}"/>
              </a:ext>
            </a:extLst>
          </p:cNvPr>
          <p:cNvPicPr preferRelativeResize="0">
            <a:picLocks/>
          </p:cNvPicPr>
          <p:nvPr userDrawn="1"/>
        </p:nvPicPr>
        <p:blipFill>
          <a:blip r:embed="rId2">
            <a:extLst>
              <a:ext uri="{28A0092B-C50C-407E-A947-70E740481C1C}">
                <a14:useLocalDpi xmlns:a14="http://schemas.microsoft.com/office/drawing/2010/main"/>
              </a:ext>
            </a:extLst>
          </a:blip>
          <a:stretch>
            <a:fillRect/>
          </a:stretch>
        </p:blipFill>
        <p:spPr>
          <a:xfrm>
            <a:off x="0" y="4999500"/>
            <a:ext cx="9144000" cy="144000"/>
          </a:xfrm>
          <a:prstGeom prst="rect">
            <a:avLst/>
          </a:prstGeom>
        </p:spPr>
      </p:pic>
      <p:pic>
        <p:nvPicPr>
          <p:cNvPr id="3" name="Picture 2">
            <a:extLst>
              <a:ext uri="{FF2B5EF4-FFF2-40B4-BE49-F238E27FC236}">
                <a16:creationId xmlns:a16="http://schemas.microsoft.com/office/drawing/2014/main" id="{3B58D660-B3CD-4247-9887-2678BEE0CDEB}"/>
              </a:ext>
            </a:extLst>
          </p:cNvPr>
          <p:cNvPicPr>
            <a:picLocks noChangeAspect="1"/>
          </p:cNvPicPr>
          <p:nvPr userDrawn="1"/>
        </p:nvPicPr>
        <p:blipFill>
          <a:blip r:embed="rId3"/>
          <a:stretch>
            <a:fillRect/>
          </a:stretch>
        </p:blipFill>
        <p:spPr>
          <a:xfrm>
            <a:off x="2771800" y="1858516"/>
            <a:ext cx="3819525" cy="857250"/>
          </a:xfrm>
          <a:prstGeom prst="rect">
            <a:avLst/>
          </a:prstGeom>
        </p:spPr>
      </p:pic>
    </p:spTree>
    <p:extLst>
      <p:ext uri="{BB962C8B-B14F-4D97-AF65-F5344CB8AC3E}">
        <p14:creationId xmlns:p14="http://schemas.microsoft.com/office/powerpoint/2010/main" val="3379226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50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n-text Slide_0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F722DE-8EEE-4B06-BE5F-7D7171F548AF}"/>
              </a:ext>
            </a:extLst>
          </p:cNvPr>
          <p:cNvSpPr txBox="1"/>
          <p:nvPr userDrawn="1"/>
        </p:nvSpPr>
        <p:spPr>
          <a:xfrm>
            <a:off x="8587854" y="4804309"/>
            <a:ext cx="467607" cy="153888"/>
          </a:xfrm>
          <a:prstGeom prst="rect">
            <a:avLst/>
          </a:prstGeom>
          <a:noFill/>
        </p:spPr>
        <p:txBody>
          <a:bodyPr wrap="square" lIns="0" tIns="0" rIns="0" bIns="0" rtlCol="0">
            <a:spAutoFit/>
          </a:bodyPr>
          <a:lstStyle/>
          <a:p>
            <a:pPr algn="ctr">
              <a:spcAft>
                <a:spcPts val="1000"/>
              </a:spcAft>
              <a:buClr>
                <a:srgbClr val="79D100"/>
              </a:buClr>
            </a:pPr>
            <a:r>
              <a:rPr lang="en-GB" sz="1000" dirty="0">
                <a:solidFill>
                  <a:srgbClr val="008D7F"/>
                </a:solidFill>
                <a:latin typeface="Calibri"/>
                <a:ea typeface="Cambria" panose="02040503050406030204" pitchFamily="18" charset="0"/>
              </a:rPr>
              <a:t>│ </a:t>
            </a:r>
            <a:fld id="{DF88D168-6FB1-4268-9486-B07D168000C6}" type="slidenum">
              <a:rPr lang="en-US" sz="1000" smtClean="0">
                <a:solidFill>
                  <a:srgbClr val="008D7F"/>
                </a:solidFill>
                <a:latin typeface="Calibri" pitchFamily="34" charset="0"/>
                <a:cs typeface="Calibri" pitchFamily="34" charset="0"/>
              </a:rPr>
              <a:t>‹#›</a:t>
            </a:fld>
            <a:endParaRPr lang="en-US" sz="1000" dirty="0">
              <a:solidFill>
                <a:srgbClr val="008D7F"/>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F693F08C-513A-4427-BF35-39846B901E8C}"/>
              </a:ext>
            </a:extLst>
          </p:cNvPr>
          <p:cNvSpPr/>
          <p:nvPr userDrawn="1"/>
        </p:nvSpPr>
        <p:spPr>
          <a:xfrm>
            <a:off x="0" y="195486"/>
            <a:ext cx="351183" cy="512458"/>
          </a:xfrm>
          <a:prstGeom prst="rect">
            <a:avLst/>
          </a:prstGeom>
          <a:solidFill>
            <a:srgbClr val="008D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Placeholder 8">
            <a:extLst>
              <a:ext uri="{FF2B5EF4-FFF2-40B4-BE49-F238E27FC236}">
                <a16:creationId xmlns:a16="http://schemas.microsoft.com/office/drawing/2014/main" id="{423A2448-2302-4C8E-9FE6-3AE8F2FD3E51}"/>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b="1">
                <a:solidFill>
                  <a:schemeClr val="bg2">
                    <a:lumMod val="25000"/>
                  </a:schemeClr>
                </a:solidFill>
                <a:latin typeface="Verdana" panose="020B0604030504040204" pitchFamily="34" charset="0"/>
                <a:ea typeface="Verdana" panose="020B0604030504040204" pitchFamily="34" charset="0"/>
              </a:defRPr>
            </a:lvl1pPr>
          </a:lstStyle>
          <a:p>
            <a:r>
              <a:rPr lang="en-US"/>
              <a:t>Title, 22pt, bold, max. 1 line</a:t>
            </a:r>
            <a:endParaRPr lang="en-US" dirty="0"/>
          </a:p>
        </p:txBody>
      </p:sp>
    </p:spTree>
    <p:extLst>
      <p:ext uri="{BB962C8B-B14F-4D97-AF65-F5344CB8AC3E}">
        <p14:creationId xmlns:p14="http://schemas.microsoft.com/office/powerpoint/2010/main" val="1531127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6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n-text Slide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29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GB" noProof="0" smtClean="0">
                <a:solidFill>
                  <a:srgbClr val="008D7F"/>
                </a:solidFill>
              </a:rPr>
              <a:pPr/>
              <a:t>‹#›</a:t>
            </a:fld>
            <a:endParaRPr lang="en-GB" noProof="0" dirty="0">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GB" sz="700" kern="1200" noProof="0" dirty="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GB" sz="700" b="0" u="sng" kern="1200" noProof="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euronext.com/terms-use</a:t>
            </a:r>
            <a:endParaRPr lang="en-GB" sz="700" b="0" kern="1200" noProof="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GB" sz="700" kern="1200" noProof="0" dirty="0">
                <a:solidFill>
                  <a:schemeClr val="bg2">
                    <a:lumMod val="50000"/>
                  </a:schemeClr>
                </a:solidFill>
                <a:effectLst/>
                <a:latin typeface="Verdana" panose="020B0604030504040204" pitchFamily="34" charset="0"/>
                <a:ea typeface="Verdana" panose="020B0604030504040204" pitchFamily="34" charset="0"/>
                <a:cs typeface="Geneva" charset="0"/>
              </a:rPr>
              <a:t>© 2022. Euronext N.V. - All rights reserved.</a:t>
            </a:r>
          </a:p>
        </p:txBody>
      </p:sp>
    </p:spTree>
    <p:extLst>
      <p:ext uri="{BB962C8B-B14F-4D97-AF65-F5344CB8AC3E}">
        <p14:creationId xmlns:p14="http://schemas.microsoft.com/office/powerpoint/2010/main" val="248141261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US" sz="700" b="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b="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 rights reserved.</a:t>
            </a:r>
          </a:p>
        </p:txBody>
      </p:sp>
    </p:spTree>
    <p:extLst>
      <p:ext uri="{BB962C8B-B14F-4D97-AF65-F5344CB8AC3E}">
        <p14:creationId xmlns:p14="http://schemas.microsoft.com/office/powerpoint/2010/main" val="390606696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fr-FR"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Cette publication est fournie uniquement à titre d’information et ne constitue pas une recommandation d’investissement. Bien que tout le soin nécessaire ait été apporté à sa rédaction. elle est fournie « en l’état ». sans aucune garantie de sorte qu’Euronext ne peut être tenue responsable de l’utilisation directe ou indirecte des informations contenues dans la présente publication. Aucune information contenue ou à laquelle il est fait référence dans cette publication ne peut être considérée comme créatrice de droits ou d’obligations à la charge d’Euronext. La création de droits et d’obligations afférents à des instruments financiers qui sont négociés sur les marchés organisés par les filiales d’Euronext ne peut résulter que des seules règles de l’opérateur de marché concerné. Tous les droits de propriété et intérêts dans ou liés à cette présentation sont la propriété entière et exclusive d’Euronext. Aucune partie de cette présentation ne saurait être redistribuée ou reproduite sans l’accord préalable écrit de Euronext. Euronext désigne Euronext N.V. et ses affiliés. Pour toute information concernant les marques et droits de propriété intellectuelle d’Euronext. merci de vous référer au site Internet suivant </a:t>
            </a:r>
            <a:r>
              <a:rPr lang="fr-FR"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fr-FR"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Tous droits réservés.</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0864037"/>
      </p:ext>
    </p:extLst>
  </p:cSld>
  <p:clrMapOvr>
    <a:masterClrMapping/>
  </p:clrMapOvr>
  <p:extLst>
    <p:ext uri="{DCECCB84-F9BA-43D5-87BE-67443E8EF086}">
      <p15:sldGuideLst xmlns:p15="http://schemas.microsoft.com/office/powerpoint/2012/main">
        <p15:guide id="1" orient="horz" pos="123"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L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488412"/>
            <a:ext cx="8129587" cy="1143903"/>
          </a:xfrm>
          <a:prstGeom prst="rect">
            <a:avLst/>
          </a:prstGeom>
          <a:noFill/>
        </p:spPr>
        <p:txBody>
          <a:bodyPr wrap="square" lIns="0" tIns="0" rIns="0" bIns="0" rtlCol="0">
            <a:spAutoFit/>
          </a:bodyPr>
          <a:lstStyle/>
          <a:p>
            <a:pPr algn="just">
              <a:lnSpc>
                <a:spcPts val="900"/>
              </a:lnSpc>
            </a:pPr>
            <a:r>
              <a:rPr lang="nl-NL"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Deze publicatie is louter informatief en vormt geen beleggingsadvies. Deze publicatie. wordt aangeboden zoals ze is zonder enige waarborg of garantie van welke aard dan ook. Hoewel de nodige aandacht werd besteed aan de opstelling van de inhoud. geeft Euronext geen garantie met betrekking tot de juistheid. geschiktheid of volledigheid van de informatie in deze publicatie. Euronext kan niet aansprakelijk gesteld worden voor enig verlies of schade van welke aard dan ook. voortvloeiend uit het gebruik van. het vertrouwen op of het handelen ten gevolge van de verstrekte informatie. De inhoud van deze publicatie of informatie waarnaar in deze publicatie wordt verwezen vormt in geen geval de basis voor enig contract. Het ontstaan van rechten en verplichtingen met betrekking tot financiële producten die worden verhandeld op beurzen die worden geëxploiteerd door dochterondernemingen van Euronext is volledig afhankelijk van de van toepassing zijnde regels van de marktexploitant. Alle eigendomsrechten en belangen in of met betrekking tot deze publicatie behoren toe aan Euronext. Deze publicatie of delen daarvan mogen zonder voorafgaande schriftelijke toestemming van Euronext niet worden verspreid of verveelvoudigd. Euronext omvat Euronext N.V. en de aan haar gelieerde ondernemingen. Informatie met betrekking tot merken en intellectuele eigendomsrechten van Euronext is beschikbaar op de volgende website: </a:t>
            </a:r>
            <a:r>
              <a:rPr lang="nl-NL"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nl-NL"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Alle rechten voorbehouden.</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311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1DBE2-12A3-4779-98A9-AB253989E57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51470"/>
            <a:ext cx="8928986" cy="504056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CC3207-E0EA-4609-980C-9095209F5E0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02EAD81-6EAF-4066-B661-75116A4C9AD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4295FAA-89E9-417A-9CA3-B8292D43D64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FEACC267-DB79-4257-99B5-AC5057BB22F3}"/>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0F5302AB-D352-4E25-A672-5C622F94F546}"/>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93AE38FB-F463-4CF5-94CE-3834D7664AFE}"/>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60558883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T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603838"/>
            <a:ext cx="8129587" cy="1028487"/>
          </a:xfrm>
          <a:prstGeom prst="rect">
            <a:avLst/>
          </a:prstGeom>
          <a:noFill/>
        </p:spPr>
        <p:txBody>
          <a:bodyPr wrap="square" lIns="0" tIns="0" rIns="0" bIns="0" rtlCol="0">
            <a:spAutoFit/>
          </a:bodyPr>
          <a:lstStyle/>
          <a:p>
            <a:pPr algn="just">
              <a:lnSpc>
                <a:spcPts val="900"/>
              </a:lnSpc>
            </a:pPr>
            <a:r>
              <a:rPr lang="pt-PT"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O conteúdo desta publicação é unicamente informativo e não constitui uma recomendação para efectuar investimentos. O conteúdo desta publicação é prestado “como se apresenta”. sem representação ou garantia de qualquer natureza. Apesar de todo o cuidado para assegurar a exactidão do conteúdo. a Euronext não garante a sua fiabilidade ou a sua completude. A Euronext não se considera responsável por qualquer perda ou dano de qualquer natureza. resultante do uso. actuação ou confiança depositada na informação facultada. Nenhuma informação constante ou mencionada nesta publicação constitui base para a celebração de qualquer contrato. A criação de direitos e de obrigações referentes a instrumentos financeiros que são negociados nos mercados geridos pelas sucursais da Euronext só podem resultar das regras aplicáveis ao operador de mercado em questão. A Euronext é titular de todos os direitos ou benefícios resultantes ou referentes a esta publicação. Não pode ser efectuada qualquer redistribuição ou reprodução sem a autorização prévia e escrita da Euronext. A Euronext refere-se à Euronext N.V. e suas subsidiárias. A informação relativa às marcas e aos direitos de propriedade intelectual da Euronext consta em </a:t>
            </a:r>
            <a:r>
              <a:rPr lang="pt-PT" sz="700" u="sng" kern="1200" dirty="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dirty="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pt-PT" sz="700" kern="1200" dirty="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Todos os direitos reservados.</a:t>
            </a:r>
            <a:endParaRPr lang="en-US" sz="700" kern="1200" dirty="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37957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0D43B-FF0D-44C9-8651-2450D4CC5A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2" y="123478"/>
            <a:ext cx="8856982" cy="4896544"/>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015921-FEAB-414F-97D1-3E79580608B8}"/>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108880E-5CB9-45C1-8F37-BA56C3A34036}"/>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A4A4E81-9537-4FED-8E60-9BFE49F37098}"/>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7E63107F-ADE8-45EC-8356-D0F1C67A92E1}"/>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FA7331DF-D13C-4C8F-9212-9209F8A9D7A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433204A5-C6A4-4C7C-AD61-C102FEB8406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8232219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7560F-ACEF-4510-A239-E28530CD23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1" y="125941"/>
            <a:ext cx="8784977" cy="4883038"/>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09A5B8-B943-4649-A725-2DF85E008FD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42BC3A3-47E9-4E4B-866E-9FF32814908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A3D26570-A036-4991-93AE-43E27A0AAA9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DEF46051-316E-41B8-9A7E-07397D219A78}"/>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2" name="Title 1">
            <a:extLst>
              <a:ext uri="{FF2B5EF4-FFF2-40B4-BE49-F238E27FC236}">
                <a16:creationId xmlns:a16="http://schemas.microsoft.com/office/drawing/2014/main" id="{A39257E0-7C12-4A32-83D4-FB5149BE708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C05130E2-2878-45A6-904F-370D221FCF1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8535509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96B83-2571-4711-915E-E22807026A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79512" y="123478"/>
            <a:ext cx="8784976" cy="4896543"/>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744C6-39D0-43B5-ADCD-BC983CCB66B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55EF8F4-7866-4F68-A103-4097DFEB2BA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60BBE31B-AF27-4479-9207-0BEAECB69FD4}"/>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dirty="0"/>
          </a:p>
        </p:txBody>
      </p:sp>
      <p:sp>
        <p:nvSpPr>
          <p:cNvPr id="19" name="Text Placeholder 14">
            <a:extLst>
              <a:ext uri="{FF2B5EF4-FFF2-40B4-BE49-F238E27FC236}">
                <a16:creationId xmlns:a16="http://schemas.microsoft.com/office/drawing/2014/main" id="{7517873F-19CA-4FEE-A2B9-18F5CA83CF32}"/>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dirty="0"/>
              <a:t>Date here</a:t>
            </a:r>
            <a:endParaRPr lang="fr-FR" dirty="0"/>
          </a:p>
        </p:txBody>
      </p:sp>
      <p:sp>
        <p:nvSpPr>
          <p:cNvPr id="21" name="Title 1">
            <a:extLst>
              <a:ext uri="{FF2B5EF4-FFF2-40B4-BE49-F238E27FC236}">
                <a16:creationId xmlns:a16="http://schemas.microsoft.com/office/drawing/2014/main" id="{903D889E-E540-49F4-A1CC-0F3ACD42910B}"/>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1FC6EDC0-0D15-4807-BA95-6BB023C160E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10003601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3.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theme" Target="../theme/theme8.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01339"/>
      </p:ext>
    </p:extLst>
  </p:cSld>
  <p:clrMap bg1="lt1" tx1="dk1" bg2="lt2" tx2="dk2" accent1="accent1" accent2="accent2" accent3="accent3" accent4="accent4" accent5="accent5" accent6="accent6" hlink="hlink" folHlink="folHlink"/>
  <p:sldLayoutIdLst>
    <p:sldLayoutId id="2147484305" r:id="rId1"/>
    <p:sldLayoutId id="2147484290" r:id="rId2"/>
    <p:sldLayoutId id="2147484145" r:id="rId3"/>
    <p:sldLayoutId id="2147484291" r:id="rId4"/>
    <p:sldLayoutId id="2147484293" r:id="rId5"/>
    <p:sldLayoutId id="2147484294" r:id="rId6"/>
    <p:sldLayoutId id="2147484295" r:id="rId7"/>
    <p:sldLayoutId id="2147484296" r:id="rId8"/>
    <p:sldLayoutId id="2147484299" r:id="rId9"/>
    <p:sldLayoutId id="2147484300" r:id="rId10"/>
    <p:sldLayoutId id="2147484301" r:id="rId11"/>
    <p:sldLayoutId id="2147484279" r:id="rId12"/>
    <p:sldLayoutId id="2147484310" r:id="rId13"/>
    <p:sldLayoutId id="2147484315" r:id="rId14"/>
    <p:sldLayoutId id="2147484316" r:id="rId15"/>
    <p:sldLayoutId id="2147484317" r:id="rId16"/>
    <p:sldLayoutId id="2147484318" r:id="rId17"/>
    <p:sldLayoutId id="2147484319" r:id="rId18"/>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360" userDrawn="1">
          <p15:clr>
            <a:srgbClr val="F26B43"/>
          </p15:clr>
        </p15:guide>
        <p15:guide id="3" pos="53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61350"/>
      </p:ext>
    </p:extLst>
  </p:cSld>
  <p:clrMap bg1="lt1" tx1="dk1" bg2="lt2" tx2="dk2" accent1="accent1" accent2="accent2" accent3="accent3" accent4="accent4" accent5="accent5" accent6="accent6" hlink="hlink" folHlink="folHlink"/>
  <p:sldLayoutIdLst>
    <p:sldLayoutId id="2147484303" r:id="rId1"/>
    <p:sldLayoutId id="2147484162" r:id="rId2"/>
    <p:sldLayoutId id="2147484288"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289B5269-F3B1-45BF-91C8-CD0DA75FAD19}"/>
              </a:ext>
            </a:extLst>
          </p:cNvPr>
          <p:cNvPicPr>
            <a:picLocks noChangeAspect="1"/>
          </p:cNvPicPr>
          <p:nvPr userDrawn="1"/>
        </p:nvPicPr>
        <p:blipFill>
          <a:blip r:embed="rId27"/>
          <a:stretch>
            <a:fillRect/>
          </a:stretch>
        </p:blipFill>
        <p:spPr>
          <a:xfrm>
            <a:off x="467544" y="4768169"/>
            <a:ext cx="1442979" cy="323861"/>
          </a:xfrm>
          <a:prstGeom prst="rect">
            <a:avLst/>
          </a:prstGeom>
        </p:spPr>
      </p:pic>
    </p:spTree>
    <p:extLst>
      <p:ext uri="{BB962C8B-B14F-4D97-AF65-F5344CB8AC3E}">
        <p14:creationId xmlns:p14="http://schemas.microsoft.com/office/powerpoint/2010/main" val="1067749920"/>
      </p:ext>
    </p:extLst>
  </p:cSld>
  <p:clrMap bg1="lt1" tx1="dk1" bg2="lt2" tx2="dk2" accent1="accent1" accent2="accent2" accent3="accent3" accent4="accent4" accent5="accent5" accent6="accent6" hlink="hlink" folHlink="folHlink"/>
  <p:sldLayoutIdLst>
    <p:sldLayoutId id="2147484281" r:id="rId1"/>
    <p:sldLayoutId id="2147484179" r:id="rId2"/>
    <p:sldLayoutId id="2147484188" r:id="rId3"/>
    <p:sldLayoutId id="2147484167" r:id="rId4"/>
    <p:sldLayoutId id="2147484173" r:id="rId5"/>
    <p:sldLayoutId id="2147484176" r:id="rId6"/>
    <p:sldLayoutId id="2147484282" r:id="rId7"/>
    <p:sldLayoutId id="2147484168" r:id="rId8"/>
    <p:sldLayoutId id="2147484166" r:id="rId9"/>
    <p:sldLayoutId id="2147484107" r:id="rId10"/>
    <p:sldLayoutId id="2147484108" r:id="rId11"/>
    <p:sldLayoutId id="2147484258" r:id="rId12"/>
    <p:sldLayoutId id="2147484111" r:id="rId13"/>
    <p:sldLayoutId id="2147484163" r:id="rId14"/>
    <p:sldLayoutId id="2147484104" r:id="rId15"/>
    <p:sldLayoutId id="2147484177" r:id="rId16"/>
    <p:sldLayoutId id="2147484171" r:id="rId17"/>
    <p:sldLayoutId id="2147484113" r:id="rId18"/>
    <p:sldLayoutId id="2147484170" r:id="rId19"/>
    <p:sldLayoutId id="2147484175" r:id="rId20"/>
    <p:sldLayoutId id="2147484189" r:id="rId21"/>
    <p:sldLayoutId id="2147484164" r:id="rId22"/>
    <p:sldLayoutId id="2147484161" r:id="rId23"/>
    <p:sldLayoutId id="2147484313" r:id="rId24"/>
    <p:sldLayoutId id="2147484320" r:id="rId25"/>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F26B43"/>
          </p15:clr>
        </p15:guide>
        <p15:guide id="2" pos="5432" userDrawn="1">
          <p15:clr>
            <a:srgbClr val="F26B43"/>
          </p15:clr>
        </p15:guide>
        <p15:guide id="3" orient="horz" pos="2916" userDrawn="1">
          <p15:clr>
            <a:srgbClr val="F26B43"/>
          </p15:clr>
        </p15:guide>
        <p15:guide id="4" orient="horz" pos="3044" userDrawn="1">
          <p15:clr>
            <a:srgbClr val="F26B43"/>
          </p15:clr>
        </p15:guide>
        <p15:guide id="5" orient="horz" pos="310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42766"/>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2" userDrawn="1">
          <p15:clr>
            <a:srgbClr val="F26B43"/>
          </p15:clr>
        </p15:guide>
        <p15:guide id="2" pos="54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2856"/>
      </p:ext>
    </p:extLst>
  </p:cSld>
  <p:clrMap bg1="lt1" tx1="dk1" bg2="lt2" tx2="dk2" accent1="accent1" accent2="accent2" accent3="accent3" accent4="accent4" accent5="accent5" accent6="accent6" hlink="hlink" folHlink="folHlink"/>
  <p:sldLayoutIdLst>
    <p:sldLayoutId id="2147484280" r:id="rId1"/>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16868"/>
      </p:ext>
    </p:extLst>
  </p:cSld>
  <p:clrMap bg1="lt1" tx1="dk1" bg2="lt2" tx2="dk2" accent1="accent1" accent2="accent2" accent3="accent3" accent4="accent4" accent5="accent5" accent6="accent6" hlink="hlink" folHlink="folHlink"/>
  <p:sldLayoutIdLst>
    <p:sldLayoutId id="2147484278" r:id="rId1"/>
    <p:sldLayoutId id="2147484308" r:id="rId2"/>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9B06A4-B487-44EB-8740-31F9EAEB03B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dirty="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dirty="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E5917639-30AA-44B8-AC20-87FEB2C079CF}"/>
              </a:ext>
            </a:extLst>
          </p:cNvPr>
          <p:cNvPicPr>
            <a:picLocks noChangeAspect="1"/>
          </p:cNvPicPr>
          <p:nvPr userDrawn="1"/>
        </p:nvPicPr>
        <p:blipFill>
          <a:blip r:embed="rId6"/>
          <a:stretch>
            <a:fillRect/>
          </a:stretch>
        </p:blipFill>
        <p:spPr>
          <a:xfrm>
            <a:off x="467544" y="4617507"/>
            <a:ext cx="1472592" cy="330507"/>
          </a:xfrm>
          <a:prstGeom prst="rect">
            <a:avLst/>
          </a:prstGeom>
        </p:spPr>
      </p:pic>
    </p:spTree>
    <p:extLst>
      <p:ext uri="{BB962C8B-B14F-4D97-AF65-F5344CB8AC3E}">
        <p14:creationId xmlns:p14="http://schemas.microsoft.com/office/powerpoint/2010/main" val="647335942"/>
      </p:ext>
    </p:extLst>
  </p:cSld>
  <p:clrMap bg1="lt1" tx1="dk1" bg2="lt2" tx2="dk2" accent1="accent1" accent2="accent2" accent3="accent3" accent4="accent4" accent5="accent5" accent6="accent6" hlink="hlink" folHlink="folHlink"/>
  <p:sldLayoutIdLst>
    <p:sldLayoutId id="2147484275" r:id="rId1"/>
    <p:sldLayoutId id="2147484304" r:id="rId2"/>
    <p:sldLayoutId id="2147484276" r:id="rId3"/>
    <p:sldLayoutId id="21474843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4" userDrawn="1">
          <p15:clr>
            <a:srgbClr val="F26B43"/>
          </p15:clr>
        </p15:guide>
        <p15:guide id="3" orient="horz" pos="291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1F86294-0F15-406E-958D-F367C88BF458}"/>
              </a:ext>
            </a:extLst>
          </p:cNvPr>
          <p:cNvPicPr>
            <a:picLocks noChangeAspect="1"/>
          </p:cNvPicPr>
          <p:nvPr userDrawn="1"/>
        </p:nvPicPr>
        <p:blipFill>
          <a:blip r:embed="rId6"/>
          <a:stretch>
            <a:fillRect/>
          </a:stretch>
        </p:blipFill>
        <p:spPr>
          <a:xfrm>
            <a:off x="508743" y="4736671"/>
            <a:ext cx="815796" cy="292608"/>
          </a:xfrm>
          <a:prstGeom prst="rect">
            <a:avLst/>
          </a:prstGeom>
        </p:spPr>
      </p:pic>
    </p:spTree>
    <p:extLst>
      <p:ext uri="{BB962C8B-B14F-4D97-AF65-F5344CB8AC3E}">
        <p14:creationId xmlns:p14="http://schemas.microsoft.com/office/powerpoint/2010/main" val="412993445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8" userDrawn="1">
          <p15:clr>
            <a:srgbClr val="F26B43"/>
          </p15:clr>
        </p15:guide>
        <p15:guide id="3" orient="horz" pos="29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89F58F-D6A8-4BD2-A39E-471E1C2C204A}"/>
              </a:ext>
            </a:extLst>
          </p:cNvPr>
          <p:cNvSpPr>
            <a:spLocks noGrp="1"/>
          </p:cNvSpPr>
          <p:nvPr>
            <p:ph type="body" sz="quarter" idx="11"/>
          </p:nvPr>
        </p:nvSpPr>
        <p:spPr/>
        <p:txBody>
          <a:bodyPr/>
          <a:lstStyle/>
          <a:p>
            <a:r>
              <a:rPr lang="it-IT" dirty="0"/>
              <a:t>June, 2023</a:t>
            </a:r>
            <a:endParaRPr lang="en-GB" dirty="0"/>
          </a:p>
        </p:txBody>
      </p:sp>
      <p:sp>
        <p:nvSpPr>
          <p:cNvPr id="3" name="Title 2">
            <a:extLst>
              <a:ext uri="{FF2B5EF4-FFF2-40B4-BE49-F238E27FC236}">
                <a16:creationId xmlns:a16="http://schemas.microsoft.com/office/drawing/2014/main" id="{6BF6B33A-28EB-486C-A2AE-F458551DBE29}"/>
              </a:ext>
            </a:extLst>
          </p:cNvPr>
          <p:cNvSpPr>
            <a:spLocks noGrp="1"/>
          </p:cNvSpPr>
          <p:nvPr>
            <p:ph type="title"/>
          </p:nvPr>
        </p:nvSpPr>
        <p:spPr/>
        <p:txBody>
          <a:bodyPr/>
          <a:lstStyle/>
          <a:p>
            <a:r>
              <a:rPr lang="it-IT" dirty="0"/>
              <a:t>Data </a:t>
            </a:r>
            <a:r>
              <a:rPr lang="it-IT" dirty="0" err="1"/>
              <a:t>disclosure</a:t>
            </a:r>
            <a:endParaRPr lang="en-GB" dirty="0"/>
          </a:p>
        </p:txBody>
      </p:sp>
    </p:spTree>
    <p:extLst>
      <p:ext uri="{BB962C8B-B14F-4D97-AF65-F5344CB8AC3E}">
        <p14:creationId xmlns:p14="http://schemas.microsoft.com/office/powerpoint/2010/main" val="402205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67544" y="276896"/>
            <a:ext cx="8636000" cy="287237"/>
          </a:xfrm>
        </p:spPr>
        <p:txBody>
          <a:bodyPr/>
          <a:lstStyle/>
          <a:p>
            <a:r>
              <a:rPr lang="en-US" sz="2000" dirty="0"/>
              <a:t>Instrument Back Test: Equity and Equity Derivatives</a:t>
            </a:r>
          </a:p>
        </p:txBody>
      </p:sp>
      <p:sp>
        <p:nvSpPr>
          <p:cNvPr id="4" name="Rettangolo 10">
            <a:extLst>
              <a:ext uri="{FF2B5EF4-FFF2-40B4-BE49-F238E27FC236}">
                <a16:creationId xmlns:a16="http://schemas.microsoft.com/office/drawing/2014/main" id="{A804516A-510A-4A69-8EA4-48DAA636311F}"/>
              </a:ext>
            </a:extLst>
          </p:cNvPr>
          <p:cNvSpPr/>
          <p:nvPr/>
        </p:nvSpPr>
        <p:spPr>
          <a:xfrm>
            <a:off x="395536" y="548475"/>
            <a:ext cx="2299021" cy="215444"/>
          </a:xfrm>
          <a:prstGeom prst="rect">
            <a:avLst/>
          </a:prstGeom>
        </p:spPr>
        <p:txBody>
          <a:bodyPr wrap="square">
            <a:spAutoFit/>
          </a:bodyPr>
          <a:lstStyle/>
          <a:p>
            <a:pPr>
              <a:spcBef>
                <a:spcPct val="0"/>
              </a:spcBef>
            </a:pPr>
            <a:r>
              <a:rPr lang="en-US" sz="800" dirty="0">
                <a:solidFill>
                  <a:schemeClr val="accent1"/>
                </a:solidFill>
                <a:latin typeface="+mn-lt"/>
              </a:rPr>
              <a:t>Updated to 28 June 2023</a:t>
            </a:r>
          </a:p>
        </p:txBody>
      </p:sp>
      <p:sp>
        <p:nvSpPr>
          <p:cNvPr id="5" name="Rectangle 2">
            <a:extLst>
              <a:ext uri="{FF2B5EF4-FFF2-40B4-BE49-F238E27FC236}">
                <a16:creationId xmlns:a16="http://schemas.microsoft.com/office/drawing/2014/main" id="{9BD8BD68-4235-4250-8959-B5941493D033}"/>
              </a:ext>
            </a:extLst>
          </p:cNvPr>
          <p:cNvSpPr txBox="1">
            <a:spLocks noChangeArrowheads="1"/>
          </p:cNvSpPr>
          <p:nvPr/>
        </p:nvSpPr>
        <p:spPr bwMode="auto">
          <a:xfrm>
            <a:off x="624135" y="794419"/>
            <a:ext cx="7886701" cy="191108"/>
          </a:xfrm>
          <a:prstGeom prst="rect">
            <a:avLst/>
          </a:prstGeom>
          <a:solidFill>
            <a:schemeClr val="accent2"/>
          </a:solidFill>
          <a:ln w="9525" algn="ctr">
            <a:noFill/>
            <a:miter lim="800000"/>
            <a:headEnd/>
            <a:tailEnd/>
          </a:ln>
        </p:spPr>
        <p:txBody>
          <a:bodyPr vert="horz" wrap="square" lIns="0" tIns="0" rIns="0" bIns="0" numCol="1" anchor="ctr" anchorCtr="0" compatLnSpc="1">
            <a:prstTxWarp prst="textNoShape">
              <a:avLst/>
            </a:prstTxWarp>
          </a:bodyPr>
          <a:lstStyle/>
          <a:p>
            <a:pPr algn="ctr" eaLnBrk="0" hangingPunct="0"/>
            <a:r>
              <a:rPr lang="en-US" sz="1200" b="1" dirty="0">
                <a:solidFill>
                  <a:schemeClr val="bg1"/>
                </a:solidFill>
              </a:rPr>
              <a:t>Instrument Back Test Confidence Level</a:t>
            </a:r>
            <a:endParaRPr lang="en-US" sz="1200" b="1" u="sng" dirty="0">
              <a:solidFill>
                <a:schemeClr val="bg1"/>
              </a:solidFill>
            </a:endParaRPr>
          </a:p>
        </p:txBody>
      </p:sp>
      <p:graphicFrame>
        <p:nvGraphicFramePr>
          <p:cNvPr id="8" name="Table 7">
            <a:extLst>
              <a:ext uri="{FF2B5EF4-FFF2-40B4-BE49-F238E27FC236}">
                <a16:creationId xmlns:a16="http://schemas.microsoft.com/office/drawing/2014/main" id="{BA5B6883-0464-4DB6-908A-0307A66211E5}"/>
              </a:ext>
            </a:extLst>
          </p:cNvPr>
          <p:cNvGraphicFramePr>
            <a:graphicFrameLocks noGrp="1"/>
          </p:cNvGraphicFramePr>
          <p:nvPr>
            <p:extLst>
              <p:ext uri="{D42A27DB-BD31-4B8C-83A1-F6EECF244321}">
                <p14:modId xmlns:p14="http://schemas.microsoft.com/office/powerpoint/2010/main" val="2437154948"/>
              </p:ext>
            </p:extLst>
          </p:nvPr>
        </p:nvGraphicFramePr>
        <p:xfrm>
          <a:off x="179431" y="4230498"/>
          <a:ext cx="8785057" cy="495365"/>
        </p:xfrm>
        <a:graphic>
          <a:graphicData uri="http://schemas.openxmlformats.org/drawingml/2006/table">
            <a:tbl>
              <a:tblPr>
                <a:tableStyleId>{3C2FFA5D-87B4-456A-9821-1D502468CF0F}</a:tableStyleId>
              </a:tblPr>
              <a:tblGrid>
                <a:gridCol w="8785057">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dirty="0">
                          <a:solidFill>
                            <a:schemeClr val="bg1"/>
                          </a:solidFill>
                          <a:latin typeface="+mn-lt"/>
                          <a:ea typeface="+mn-ea"/>
                          <a:cs typeface="+mn-cs"/>
                        </a:rPr>
                        <a:t>Margin Sensitivity</a:t>
                      </a:r>
                      <a:r>
                        <a:rPr lang="en-US" sz="900" b="1" u="none" strike="noStrike" kern="1200" baseline="0" noProof="0" dirty="0">
                          <a:solidFill>
                            <a:schemeClr val="bg1"/>
                          </a:solidFill>
                          <a:latin typeface="+mn-lt"/>
                          <a:ea typeface="+mn-ea"/>
                          <a:cs typeface="+mn-cs"/>
                        </a:rPr>
                        <a:t> Test</a:t>
                      </a:r>
                      <a:endParaRPr lang="en-US" sz="900" b="1" u="none" strike="noStrike" kern="1200" noProof="0" dirty="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79341">
                <a:tc>
                  <a:txBody>
                    <a:bodyPr/>
                    <a:lstStyle/>
                    <a:p>
                      <a:pPr algn="ctr"/>
                      <a:r>
                        <a:rPr lang="en-US" sz="800" noProof="0" dirty="0">
                          <a:solidFill>
                            <a:schemeClr val="tx2"/>
                          </a:solidFill>
                        </a:rPr>
                        <a:t>Moderate sensitivity to changes in parameters:</a:t>
                      </a:r>
                    </a:p>
                    <a:p>
                      <a:pPr algn="ctr"/>
                      <a:r>
                        <a:rPr lang="en-US" sz="800" noProof="0" dirty="0">
                          <a:solidFill>
                            <a:schemeClr val="tx2"/>
                          </a:solidFill>
                        </a:rPr>
                        <a:t>Small changes in input parameters</a:t>
                      </a:r>
                      <a:r>
                        <a:rPr lang="en-US" sz="800" baseline="0" noProof="0" dirty="0">
                          <a:solidFill>
                            <a:schemeClr val="tx2"/>
                          </a:solidFill>
                        </a:rPr>
                        <a:t> (i.e. Confidence Levels) generate small changes in output value (i.e. margins amounts)</a:t>
                      </a:r>
                      <a:endParaRPr lang="en-US" sz="1000" noProof="0" dirty="0">
                        <a:solidFill>
                          <a:schemeClr val="tx2"/>
                        </a:solidFill>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6" name="Table 25">
            <a:extLst>
              <a:ext uri="{FF2B5EF4-FFF2-40B4-BE49-F238E27FC236}">
                <a16:creationId xmlns:a16="http://schemas.microsoft.com/office/drawing/2014/main" id="{09976BAF-6EA2-AF71-F030-6A86C7AE21A7}"/>
              </a:ext>
            </a:extLst>
          </p:cNvPr>
          <p:cNvGraphicFramePr>
            <a:graphicFrameLocks noGrp="1"/>
          </p:cNvGraphicFramePr>
          <p:nvPr>
            <p:extLst>
              <p:ext uri="{D42A27DB-BD31-4B8C-83A1-F6EECF244321}">
                <p14:modId xmlns:p14="http://schemas.microsoft.com/office/powerpoint/2010/main" val="1575329376"/>
              </p:ext>
            </p:extLst>
          </p:nvPr>
        </p:nvGraphicFramePr>
        <p:xfrm>
          <a:off x="633079" y="985531"/>
          <a:ext cx="7877757" cy="3242115"/>
        </p:xfrm>
        <a:graphic>
          <a:graphicData uri="http://schemas.openxmlformats.org/drawingml/2006/table">
            <a:tbl>
              <a:tblPr firstRow="1" firstCol="1" bandRow="1"/>
              <a:tblGrid>
                <a:gridCol w="1732668">
                  <a:extLst>
                    <a:ext uri="{9D8B030D-6E8A-4147-A177-3AD203B41FA5}">
                      <a16:colId xmlns:a16="http://schemas.microsoft.com/office/drawing/2014/main" val="4276579336"/>
                    </a:ext>
                  </a:extLst>
                </a:gridCol>
                <a:gridCol w="1207120">
                  <a:extLst>
                    <a:ext uri="{9D8B030D-6E8A-4147-A177-3AD203B41FA5}">
                      <a16:colId xmlns:a16="http://schemas.microsoft.com/office/drawing/2014/main" val="1341763892"/>
                    </a:ext>
                  </a:extLst>
                </a:gridCol>
                <a:gridCol w="1784676">
                  <a:extLst>
                    <a:ext uri="{9D8B030D-6E8A-4147-A177-3AD203B41FA5}">
                      <a16:colId xmlns:a16="http://schemas.microsoft.com/office/drawing/2014/main" val="2583098562"/>
                    </a:ext>
                  </a:extLst>
                </a:gridCol>
                <a:gridCol w="1510953">
                  <a:extLst>
                    <a:ext uri="{9D8B030D-6E8A-4147-A177-3AD203B41FA5}">
                      <a16:colId xmlns:a16="http://schemas.microsoft.com/office/drawing/2014/main" val="3993855313"/>
                    </a:ext>
                  </a:extLst>
                </a:gridCol>
                <a:gridCol w="1642340">
                  <a:extLst>
                    <a:ext uri="{9D8B030D-6E8A-4147-A177-3AD203B41FA5}">
                      <a16:colId xmlns:a16="http://schemas.microsoft.com/office/drawing/2014/main" val="1520750088"/>
                    </a:ext>
                  </a:extLst>
                </a:gridCol>
              </a:tblGrid>
              <a:tr h="150879">
                <a:tc gridSpan="5">
                  <a:txBody>
                    <a:bodyPr/>
                    <a:lstStyle/>
                    <a:p>
                      <a:pPr algn="ctr" fontAlgn="ctr"/>
                      <a:r>
                        <a:rPr lang="it-IT" sz="900" b="1" i="1" u="none" strike="noStrike" dirty="0">
                          <a:solidFill>
                            <a:srgbClr val="FFFFFF"/>
                          </a:solidFill>
                          <a:effectLst/>
                          <a:latin typeface="Arial" panose="020B0604020202020204" pitchFamily="34" charset="0"/>
                        </a:rPr>
                        <a:t>EQUITY CASH ASSET CLASS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29755522"/>
                  </a:ext>
                </a:extLst>
              </a:tr>
              <a:tr h="275984">
                <a:tc>
                  <a:txBody>
                    <a:bodyPr/>
                    <a:lstStyle/>
                    <a:p>
                      <a:pPr algn="ctr" fontAlgn="ctr"/>
                      <a:r>
                        <a:rPr lang="it-IT" sz="900" b="1" i="0" u="none" strike="noStrike" dirty="0" err="1">
                          <a:solidFill>
                            <a:srgbClr val="003934"/>
                          </a:solidFill>
                          <a:effectLst/>
                          <a:latin typeface="Arial" panose="020B0604020202020204" pitchFamily="34" charset="0"/>
                        </a:rPr>
                        <a:t>Instrument</a:t>
                      </a:r>
                      <a:r>
                        <a:rPr lang="it-IT" sz="900" b="1" i="0" u="none" strike="noStrike" dirty="0">
                          <a:solidFill>
                            <a:srgbClr val="003934"/>
                          </a:solidFill>
                          <a:effectLst/>
                          <a:latin typeface="Arial" panose="020B0604020202020204" pitchFamily="34" charset="0"/>
                        </a:rPr>
                        <a:t> TYPE</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3934"/>
                          </a:solidFill>
                          <a:effectLst/>
                          <a:latin typeface="Arial" panose="020B0604020202020204" pitchFamily="34" charset="0"/>
                        </a:rPr>
                        <a:t>Coverage Level</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err="1">
                          <a:solidFill>
                            <a:srgbClr val="003934"/>
                          </a:solidFill>
                          <a:effectLst/>
                          <a:latin typeface="Arial" panose="020B0604020202020204" pitchFamily="34" charset="0"/>
                        </a:rPr>
                        <a:t>Number</a:t>
                      </a:r>
                      <a:r>
                        <a:rPr lang="it-IT" sz="900" b="1" i="0" u="none" strike="noStrike" dirty="0">
                          <a:solidFill>
                            <a:srgbClr val="003934"/>
                          </a:solidFill>
                          <a:effectLst/>
                          <a:latin typeface="Arial" panose="020B0604020202020204" pitchFamily="34"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rPr>
                        <a:t>Instruments </a:t>
                      </a:r>
                      <a:r>
                        <a:rPr lang="it-IT" sz="900" b="1" i="0" u="none" strike="noStrike" dirty="0" err="1">
                          <a:solidFill>
                            <a:srgbClr val="003934"/>
                          </a:solidFill>
                          <a:effectLst/>
                          <a:latin typeface="Arial" panose="020B0604020202020204" pitchFamily="34" charset="0"/>
                        </a:rPr>
                        <a:t>between</a:t>
                      </a:r>
                      <a:r>
                        <a:rPr lang="it-IT" sz="900" b="1" i="0" u="none" strike="noStrike" dirty="0">
                          <a:solidFill>
                            <a:srgbClr val="003934"/>
                          </a:solidFill>
                          <a:effectLst/>
                          <a:latin typeface="Arial" panose="020B0604020202020204" pitchFamily="34" charset="0"/>
                        </a:rPr>
                        <a:t> 99.7% and 99.5%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rPr>
                        <a:t>Instruments </a:t>
                      </a:r>
                      <a:r>
                        <a:rPr lang="it-IT" sz="900" b="1" i="0" u="none" strike="noStrike" dirty="0" err="1">
                          <a:solidFill>
                            <a:srgbClr val="003934"/>
                          </a:solidFill>
                          <a:effectLst/>
                          <a:latin typeface="Arial" panose="020B0604020202020204" pitchFamily="34" charset="0"/>
                        </a:rPr>
                        <a:t>strictly</a:t>
                      </a:r>
                      <a:r>
                        <a:rPr lang="it-IT" sz="900" b="1" i="0" u="none" strike="noStrike" dirty="0">
                          <a:solidFill>
                            <a:srgbClr val="003934"/>
                          </a:solidFill>
                          <a:effectLst/>
                          <a:latin typeface="Arial" panose="020B0604020202020204" pitchFamily="34" charset="0"/>
                        </a:rPr>
                        <a:t> </a:t>
                      </a:r>
                      <a:r>
                        <a:rPr lang="it-IT" sz="900" b="1" i="0" u="none" strike="noStrike" dirty="0" err="1">
                          <a:solidFill>
                            <a:srgbClr val="003934"/>
                          </a:solidFill>
                          <a:effectLst/>
                          <a:latin typeface="Arial" panose="020B0604020202020204" pitchFamily="34" charset="0"/>
                        </a:rPr>
                        <a:t>below</a:t>
                      </a:r>
                      <a:r>
                        <a:rPr lang="it-IT" sz="900" b="1" i="0" u="none" strike="noStrike" dirty="0">
                          <a:solidFill>
                            <a:srgbClr val="003934"/>
                          </a:solidFill>
                          <a:effectLst/>
                          <a:latin typeface="Arial" panose="020B0604020202020204" pitchFamily="34" charset="0"/>
                        </a:rPr>
                        <a:t> 99.5%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73786"/>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SHARES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99,89%</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158</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Verdana" panose="020B0604030504040204" pitchFamily="34" charset="0"/>
                          <a:cs typeface="Times New Roman" panose="02020603050405020304" pitchFamily="18" charset="0"/>
                        </a:rPr>
                        <a:t>2</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6358"/>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SHARES GEM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99,96%</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88</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25547"/>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ETF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99,99%</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1599</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21</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042525"/>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ETN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99,93%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176</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4</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061874"/>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ETC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99,94%</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163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11</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849528"/>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FUNDS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99,88%</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12</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3</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39785"/>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WARRANTS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99,87%</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15</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it-IT" sz="700" kern="1200" dirty="0">
                          <a:solidFill>
                            <a:srgbClr val="00332E"/>
                          </a:solidFill>
                          <a:effectLst/>
                          <a:latin typeface="+mn-lt"/>
                          <a:ea typeface="Verdana" panose="020B0604030504040204" pitchFamily="34" charset="0"/>
                          <a:cs typeface="Times New Roman" panose="02020603050405020304" pitchFamily="18" charset="0"/>
                        </a:rPr>
                        <a:t>2</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671880"/>
                  </a:ext>
                </a:extLst>
              </a:tr>
              <a:tr h="127849">
                <a:tc>
                  <a:txBody>
                    <a:bodyPr/>
                    <a:lstStyle/>
                    <a:p>
                      <a:pPr marL="0" algn="l" defTabSz="914400" rtl="0" eaLnBrk="1" fontAlgn="ctr" latinLnBrk="0" hangingPunct="1">
                        <a:lnSpc>
                          <a:spcPct val="115000"/>
                        </a:lnSpc>
                        <a:spcAft>
                          <a:spcPts val="600"/>
                        </a:spcAft>
                      </a:pPr>
                      <a:r>
                        <a:rPr lang="en-GB" sz="700" b="0" i="0" u="none" strike="noStrike" kern="1200" dirty="0">
                          <a:solidFill>
                            <a:srgbClr val="000000"/>
                          </a:solidFill>
                          <a:effectLst/>
                          <a:latin typeface="Verdana" panose="020B0604030504040204" pitchFamily="34" charset="0"/>
                          <a:ea typeface="+mn-ea"/>
                          <a:cs typeface="+mn-cs"/>
                        </a:rPr>
                        <a:t>CONVERTIBLE BONDS (HP 1,2)</a:t>
                      </a:r>
                      <a:endParaRPr lang="it-IT" sz="700" b="0" i="0" u="none" strike="noStrike" kern="1200" dirty="0">
                        <a:solidFill>
                          <a:srgbClr val="000000"/>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100,00%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Verdana" panose="020B0604030504040204" pitchFamily="34" charset="0"/>
                          <a:cs typeface="Times New Roman" panose="02020603050405020304" pitchFamily="18" charset="0"/>
                        </a:rPr>
                        <a:t>0</a:t>
                      </a:r>
                      <a:endParaRPr lang="it-IT" sz="700" kern="1200" dirty="0">
                        <a:solidFill>
                          <a:srgbClr val="00332E"/>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533709"/>
                  </a:ext>
                </a:extLst>
              </a:tr>
              <a:tr h="119837">
                <a:tc>
                  <a:txBody>
                    <a:bodyPr/>
                    <a:lstStyle/>
                    <a:p>
                      <a:pPr marL="0" algn="l" defTabSz="914400" rtl="0" eaLnBrk="1" fontAlgn="ctr" latinLnBrk="0" hangingPunct="1">
                        <a:lnSpc>
                          <a:spcPct val="115000"/>
                        </a:lnSpc>
                        <a:spcAft>
                          <a:spcPts val="600"/>
                        </a:spcAft>
                      </a:pPr>
                      <a:r>
                        <a:rPr lang="en-GB" sz="700" b="1" i="1" u="none" strike="noStrike" kern="1200" dirty="0">
                          <a:solidFill>
                            <a:srgbClr val="FFFFFF"/>
                          </a:solidFill>
                          <a:effectLst/>
                          <a:latin typeface="Verdana" panose="020B0604030504040204" pitchFamily="34" charset="0"/>
                          <a:ea typeface="+mn-ea"/>
                          <a:cs typeface="+mn-cs"/>
                        </a:rPr>
                        <a:t>TOTAL</a:t>
                      </a:r>
                      <a:endParaRPr lang="it-IT" sz="700" b="1" i="1" u="none" strike="noStrike" kern="1200" dirty="0">
                        <a:solidFill>
                          <a:srgbClr val="FFFFFF"/>
                        </a:solidFill>
                        <a:effectLst/>
                        <a:latin typeface="Verdana" panose="020B0604030504040204" pitchFamily="34" charset="0"/>
                        <a:ea typeface="+mn-ea"/>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GB" sz="700" kern="1200" dirty="0">
                          <a:solidFill>
                            <a:srgbClr val="FFFFFF"/>
                          </a:solidFill>
                          <a:effectLst/>
                          <a:latin typeface="+mn-lt"/>
                          <a:ea typeface="+mn-ea"/>
                          <a:cs typeface="Times New Roman" panose="02020603050405020304" pitchFamily="18" charset="0"/>
                        </a:rPr>
                        <a:t>99,97%</a:t>
                      </a:r>
                      <a:endParaRPr lang="it-IT" sz="700" kern="1200" dirty="0">
                        <a:solidFill>
                          <a:srgbClr val="FFFFFF"/>
                        </a:solidFill>
                        <a:effectLst/>
                        <a:latin typeface="+mn-lt"/>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Verdana" panose="020B0604030504040204" pitchFamily="34" charset="0"/>
                          <a:cs typeface="Times New Roman" panose="02020603050405020304" pitchFamily="18" charset="0"/>
                        </a:rPr>
                        <a:t>2211</a:t>
                      </a:r>
                      <a:endParaRPr lang="it-IT" sz="700" kern="1200" dirty="0">
                        <a:solidFill>
                          <a:srgbClr val="FFFFFF"/>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Verdana" panose="020B0604030504040204" pitchFamily="34" charset="0"/>
                          <a:cs typeface="Times New Roman" panose="02020603050405020304" pitchFamily="18" charset="0"/>
                        </a:rPr>
                        <a:t>55</a:t>
                      </a:r>
                      <a:endParaRPr lang="it-IT" sz="700" kern="1200" dirty="0">
                        <a:solidFill>
                          <a:srgbClr val="FFFFFF"/>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Verdana" panose="020B0604030504040204" pitchFamily="34" charset="0"/>
                          <a:cs typeface="Times New Roman" panose="02020603050405020304" pitchFamily="18" charset="0"/>
                        </a:rPr>
                        <a:t>18</a:t>
                      </a:r>
                      <a:endParaRPr lang="it-IT" sz="700" kern="1200" dirty="0">
                        <a:solidFill>
                          <a:srgbClr val="FFFFFF"/>
                        </a:solidFill>
                        <a:effectLst/>
                        <a:latin typeface="+mn-lt"/>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685E"/>
                    </a:solidFill>
                  </a:tcPr>
                </a:tc>
                <a:extLst>
                  <a:ext uri="{0D108BD9-81ED-4DB2-BD59-A6C34878D82A}">
                    <a16:rowId xmlns:a16="http://schemas.microsoft.com/office/drawing/2014/main" val="4189815215"/>
                  </a:ext>
                </a:extLst>
              </a:tr>
              <a:tr h="150879">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153439"/>
                  </a:ext>
                </a:extLst>
              </a:tr>
              <a:tr h="150879">
                <a:tc gridSpan="5">
                  <a:txBody>
                    <a:bodyPr/>
                    <a:lstStyle/>
                    <a:p>
                      <a:pPr algn="ctr" fontAlgn="ctr"/>
                      <a:r>
                        <a:rPr lang="it-IT" sz="900" b="1" i="1" u="none" strike="noStrike" dirty="0">
                          <a:solidFill>
                            <a:srgbClr val="FFFFFF"/>
                          </a:solidFill>
                          <a:effectLst/>
                          <a:latin typeface="Arial" panose="020B0604020202020204" pitchFamily="34" charset="0"/>
                        </a:rPr>
                        <a:t>EQUITY DERIVATIVES ASSET CLASS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18954686"/>
                  </a:ext>
                </a:extLst>
              </a:tr>
              <a:tr h="150879">
                <a:tc>
                  <a:txBody>
                    <a:bodyPr/>
                    <a:lstStyle/>
                    <a:p>
                      <a:pPr algn="ctr" fontAlgn="ctr"/>
                      <a:r>
                        <a:rPr lang="it-IT" sz="900" b="1" i="0" u="none" strike="noStrike">
                          <a:solidFill>
                            <a:srgbClr val="003934"/>
                          </a:solidFill>
                          <a:effectLst/>
                          <a:latin typeface="Arial" panose="020B0604020202020204" pitchFamily="34" charset="0"/>
                        </a:rPr>
                        <a:t>Underlying</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3934"/>
                          </a:solidFill>
                          <a:effectLst/>
                          <a:latin typeface="Arial" panose="020B0604020202020204" pitchFamily="34" charset="0"/>
                        </a:rPr>
                        <a:t>Coverage Level</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3934"/>
                          </a:solidFill>
                          <a:effectLst/>
                          <a:latin typeface="Arial" panose="020B0604020202020204" pitchFamily="34" charset="0"/>
                        </a:rPr>
                        <a:t>Number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3934"/>
                          </a:solidFill>
                          <a:effectLst/>
                          <a:latin typeface="Arial" panose="020B0604020202020204" pitchFamily="34" charset="0"/>
                        </a:rPr>
                        <a:t>Instruments between 99.7% and 99.5%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rPr>
                        <a:t>Instruments </a:t>
                      </a:r>
                      <a:r>
                        <a:rPr lang="it-IT" sz="900" b="1" i="0" u="none" strike="noStrike" dirty="0" err="1">
                          <a:solidFill>
                            <a:srgbClr val="003934"/>
                          </a:solidFill>
                          <a:effectLst/>
                          <a:latin typeface="Arial" panose="020B0604020202020204" pitchFamily="34" charset="0"/>
                        </a:rPr>
                        <a:t>below</a:t>
                      </a:r>
                      <a:r>
                        <a:rPr lang="it-IT" sz="900" b="1" i="0" u="none" strike="noStrike" dirty="0">
                          <a:solidFill>
                            <a:srgbClr val="003934"/>
                          </a:solidFill>
                          <a:effectLst/>
                          <a:latin typeface="Arial" panose="020B0604020202020204" pitchFamily="34" charset="0"/>
                        </a:rPr>
                        <a:t> 99.5%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262364"/>
                  </a:ext>
                </a:extLst>
              </a:tr>
              <a:tr h="112232">
                <a:tc>
                  <a:txBody>
                    <a:bodyPr/>
                    <a:lstStyle/>
                    <a:p>
                      <a:pPr algn="l" fontAlgn="ctr"/>
                      <a:r>
                        <a:rPr lang="it-IT" sz="700" b="0" i="0" u="none" strike="noStrike">
                          <a:solidFill>
                            <a:srgbClr val="000000"/>
                          </a:solidFill>
                          <a:effectLst/>
                          <a:latin typeface="Verdana" panose="020B0604030504040204" pitchFamily="34" charset="0"/>
                        </a:rPr>
                        <a:t>INDICES (HP 1.2.3)</a:t>
                      </a:r>
                      <a:endParaRPr lang="it-IT" sz="700" b="0" i="0" u="none" strike="noStrike" dirty="0">
                        <a:solidFill>
                          <a:srgbClr val="000000"/>
                        </a:solidFill>
                        <a:effectLst/>
                        <a:latin typeface="Verdana" panose="020B0604030504040204" pitchFamily="34" charset="0"/>
                      </a:endParaRP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100,00%</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a:solidFill>
                            <a:srgbClr val="00332E"/>
                          </a:solidFill>
                          <a:effectLst/>
                          <a:latin typeface="+mn-lt"/>
                          <a:ea typeface="+mn-ea"/>
                          <a:cs typeface="Times New Roman" panose="02020603050405020304" pitchFamily="18" charset="0"/>
                        </a:rPr>
                        <a:t>2</a:t>
                      </a:r>
                      <a:endParaRPr lang="it-IT" sz="700" kern="120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0</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0</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05303"/>
                  </a:ext>
                </a:extLst>
              </a:tr>
              <a:tr h="127849">
                <a:tc>
                  <a:txBody>
                    <a:bodyPr/>
                    <a:lstStyle/>
                    <a:p>
                      <a:pPr algn="l" fontAlgn="ctr"/>
                      <a:r>
                        <a:rPr lang="it-IT" sz="700" b="0" i="0" u="none" strike="noStrike" dirty="0">
                          <a:solidFill>
                            <a:srgbClr val="000000"/>
                          </a:solidFill>
                          <a:effectLst/>
                          <a:latin typeface="Verdana" panose="020B0604030504040204" pitchFamily="34" charset="0"/>
                        </a:rPr>
                        <a:t>SHARES (HP 1.2.3)</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99,72%</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81</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14</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12</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604754"/>
                  </a:ext>
                </a:extLst>
              </a:tr>
              <a:tr h="127849">
                <a:tc>
                  <a:txBody>
                    <a:bodyPr/>
                    <a:lstStyle/>
                    <a:p>
                      <a:pPr algn="l" fontAlgn="ctr"/>
                      <a:r>
                        <a:rPr lang="it-IT" sz="700" b="0" i="0" u="none" strike="noStrike">
                          <a:solidFill>
                            <a:srgbClr val="000000"/>
                          </a:solidFill>
                          <a:effectLst/>
                          <a:latin typeface="Verdana" panose="020B0604030504040204" pitchFamily="34" charset="0"/>
                        </a:rPr>
                        <a:t>SHARES GEM (HP 1.2.3)</a:t>
                      </a:r>
                      <a:endParaRPr lang="it-IT" sz="700" b="0" i="0" u="none" strike="noStrike" dirty="0">
                        <a:solidFill>
                          <a:srgbClr val="000000"/>
                        </a:solidFill>
                        <a:effectLst/>
                        <a:latin typeface="Verdana" panose="020B0604030504040204" pitchFamily="34" charset="0"/>
                      </a:endParaRP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99,74%</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8</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1</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1</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276220"/>
                  </a:ext>
                </a:extLst>
              </a:tr>
              <a:tr h="127849">
                <a:tc>
                  <a:txBody>
                    <a:bodyPr/>
                    <a:lstStyle/>
                    <a:p>
                      <a:pPr algn="l" fontAlgn="ctr"/>
                      <a:r>
                        <a:rPr lang="it-IT" sz="700" b="0" i="0" u="none" strike="noStrike" dirty="0">
                          <a:solidFill>
                            <a:srgbClr val="000000"/>
                          </a:solidFill>
                          <a:effectLst/>
                          <a:latin typeface="Verdana" panose="020B0604030504040204" pitchFamily="34" charset="0"/>
                        </a:rPr>
                        <a:t>DIVIDENDS (HP 1.2.3)</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GB" sz="700" kern="1200" dirty="0">
                          <a:solidFill>
                            <a:srgbClr val="00332E"/>
                          </a:solidFill>
                          <a:effectLst/>
                          <a:latin typeface="+mn-lt"/>
                          <a:ea typeface="+mn-ea"/>
                          <a:cs typeface="Times New Roman" panose="02020603050405020304" pitchFamily="18" charset="0"/>
                        </a:rPr>
                        <a:t>99,79%</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91</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en-US" sz="700" kern="1200" dirty="0">
                          <a:solidFill>
                            <a:srgbClr val="00332E"/>
                          </a:solidFill>
                          <a:effectLst/>
                          <a:latin typeface="+mn-lt"/>
                          <a:ea typeface="+mn-ea"/>
                          <a:cs typeface="Times New Roman" panose="02020603050405020304" pitchFamily="18" charset="0"/>
                        </a:rPr>
                        <a:t>5</a:t>
                      </a:r>
                      <a:endParaRPr lang="it-IT" sz="700" kern="1200" dirty="0">
                        <a:solidFill>
                          <a:srgbClr val="00332E"/>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600"/>
                        </a:spcAft>
                      </a:pPr>
                      <a:r>
                        <a:rPr lang="it-IT" sz="700" kern="1200" dirty="0">
                          <a:solidFill>
                            <a:srgbClr val="00332E"/>
                          </a:solidFill>
                          <a:effectLst/>
                          <a:latin typeface="+mn-lt"/>
                          <a:ea typeface="+mn-ea"/>
                          <a:cs typeface="Times New Roman" panose="02020603050405020304" pitchFamily="18" charset="0"/>
                        </a:rPr>
                        <a:t>12</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322562"/>
                  </a:ext>
                </a:extLst>
              </a:tr>
              <a:tr h="127849">
                <a:tc>
                  <a:txBody>
                    <a:bodyPr/>
                    <a:lstStyle/>
                    <a:p>
                      <a:pPr algn="l" fontAlgn="ctr"/>
                      <a:r>
                        <a:rPr lang="it-IT" sz="700" b="1" i="1" u="none" strike="noStrike" dirty="0">
                          <a:solidFill>
                            <a:srgbClr val="FFFFFF"/>
                          </a:solidFill>
                          <a:effectLst/>
                          <a:latin typeface="Verdana" panose="020B0604030504040204" pitchFamily="34" charset="0"/>
                        </a:rPr>
                        <a:t>TOTAL</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GB" sz="700" kern="1200" dirty="0">
                          <a:solidFill>
                            <a:srgbClr val="FFFFFF"/>
                          </a:solidFill>
                          <a:effectLst/>
                          <a:latin typeface="+mn-lt"/>
                          <a:ea typeface="+mn-ea"/>
                          <a:cs typeface="Times New Roman" panose="02020603050405020304" pitchFamily="18" charset="0"/>
                        </a:rPr>
                        <a:t>99,76%</a:t>
                      </a:r>
                      <a:endParaRPr lang="it-IT" sz="700" kern="1200" dirty="0">
                        <a:solidFill>
                          <a:srgbClr val="FFFFFF"/>
                        </a:solidFill>
                        <a:effectLst/>
                        <a:latin typeface="+mn-lt"/>
                        <a:ea typeface="+mn-ea"/>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mn-ea"/>
                          <a:cs typeface="Times New Roman" panose="02020603050405020304" pitchFamily="18" charset="0"/>
                        </a:rPr>
                        <a:t>182</a:t>
                      </a:r>
                      <a:endParaRPr lang="it-IT" sz="700" kern="1200" dirty="0">
                        <a:solidFill>
                          <a:srgbClr val="FFFFFF"/>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mn-ea"/>
                          <a:cs typeface="Times New Roman" panose="02020603050405020304" pitchFamily="18" charset="0"/>
                        </a:rPr>
                        <a:t>20</a:t>
                      </a:r>
                      <a:endParaRPr lang="it-IT" sz="700" kern="1200" dirty="0">
                        <a:solidFill>
                          <a:srgbClr val="FFFFFF"/>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latinLnBrk="0" hangingPunct="1">
                        <a:lnSpc>
                          <a:spcPct val="115000"/>
                        </a:lnSpc>
                        <a:spcAft>
                          <a:spcPts val="600"/>
                        </a:spcAft>
                      </a:pPr>
                      <a:r>
                        <a:rPr lang="en-US" sz="700" kern="1200" dirty="0">
                          <a:solidFill>
                            <a:srgbClr val="FFFFFF"/>
                          </a:solidFill>
                          <a:effectLst/>
                          <a:latin typeface="+mn-lt"/>
                          <a:ea typeface="+mn-ea"/>
                          <a:cs typeface="Times New Roman" panose="02020603050405020304" pitchFamily="18" charset="0"/>
                        </a:rPr>
                        <a:t>25</a:t>
                      </a:r>
                      <a:endParaRPr lang="it-IT" sz="700" kern="1200" dirty="0">
                        <a:solidFill>
                          <a:srgbClr val="FFFFFF"/>
                        </a:solidFill>
                        <a:effectLst/>
                        <a:latin typeface="+mn-lt"/>
                        <a:ea typeface="+mn-ea"/>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extLst>
                  <a:ext uri="{0D108BD9-81ED-4DB2-BD59-A6C34878D82A}">
                    <a16:rowId xmlns:a16="http://schemas.microsoft.com/office/drawing/2014/main" val="2807351342"/>
                  </a:ext>
                </a:extLst>
              </a:tr>
              <a:tr h="150879">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dirty="0">
                          <a:solidFill>
                            <a:srgbClr val="000000"/>
                          </a:solidFill>
                          <a:effectLst/>
                          <a:latin typeface="Verdana" panose="020B0604030504040204" pitchFamily="34" charset="0"/>
                        </a:rPr>
                        <a:t> </a:t>
                      </a:r>
                    </a:p>
                  </a:txBody>
                  <a:tcPr marL="8217" marR="8217" marT="82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795145"/>
                  </a:ext>
                </a:extLst>
              </a:tr>
              <a:tr h="150879">
                <a:tc gridSpan="5">
                  <a:txBody>
                    <a:bodyPr/>
                    <a:lstStyle/>
                    <a:p>
                      <a:pPr algn="ctr" fontAlgn="ctr"/>
                      <a:r>
                        <a:rPr lang="en-US" sz="900" b="1" i="1" u="none" strike="noStrike" dirty="0">
                          <a:solidFill>
                            <a:srgbClr val="FFFFFF"/>
                          </a:solidFill>
                          <a:effectLst/>
                          <a:latin typeface="Arial" panose="020B0604020202020204" pitchFamily="34" charset="0"/>
                        </a:rPr>
                        <a:t>Weighted Average Confidence Level Equity and Eq. Derivatives</a:t>
                      </a:r>
                      <a:endParaRPr lang="it-IT" sz="900" b="1" i="1" u="none" strike="noStrike" dirty="0">
                        <a:solidFill>
                          <a:srgbClr val="FFFFFF"/>
                        </a:solidFill>
                        <a:effectLst/>
                        <a:latin typeface="Arial" panose="020B0604020202020204" pitchFamily="34" charset="0"/>
                      </a:endParaRP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06915938"/>
                  </a:ext>
                </a:extLst>
              </a:tr>
              <a:tr h="150879">
                <a:tc gridSpan="5">
                  <a:txBody>
                    <a:bodyPr/>
                    <a:lstStyle/>
                    <a:p>
                      <a:pPr algn="ctr" fontAlgn="ctr"/>
                      <a:r>
                        <a:rPr lang="it-IT" sz="900" b="1" i="0" u="none" strike="noStrike" dirty="0">
                          <a:solidFill>
                            <a:srgbClr val="000000"/>
                          </a:solidFill>
                          <a:effectLst/>
                          <a:latin typeface="Arial" panose="020B0604020202020204" pitchFamily="34" charset="0"/>
                        </a:rPr>
                        <a:t>99.95%</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8306487"/>
                  </a:ext>
                </a:extLst>
              </a:tr>
            </a:tbl>
          </a:graphicData>
        </a:graphic>
      </p:graphicFrame>
      <p:graphicFrame>
        <p:nvGraphicFramePr>
          <p:cNvPr id="2" name="Table 1">
            <a:extLst>
              <a:ext uri="{FF2B5EF4-FFF2-40B4-BE49-F238E27FC236}">
                <a16:creationId xmlns:a16="http://schemas.microsoft.com/office/drawing/2014/main" id="{CEDAE8CC-C808-90A6-88C6-3DCAFB9669D5}"/>
              </a:ext>
            </a:extLst>
          </p:cNvPr>
          <p:cNvGraphicFramePr>
            <a:graphicFrameLocks noGrp="1"/>
          </p:cNvGraphicFramePr>
          <p:nvPr>
            <p:extLst>
              <p:ext uri="{D42A27DB-BD31-4B8C-83A1-F6EECF244321}">
                <p14:modId xmlns:p14="http://schemas.microsoft.com/office/powerpoint/2010/main" val="3300892091"/>
              </p:ext>
            </p:extLst>
          </p:nvPr>
        </p:nvGraphicFramePr>
        <p:xfrm>
          <a:off x="2694557" y="4745765"/>
          <a:ext cx="3797299" cy="314325"/>
        </p:xfrm>
        <a:graphic>
          <a:graphicData uri="http://schemas.openxmlformats.org/drawingml/2006/table">
            <a:tbl>
              <a:tblPr/>
              <a:tblGrid>
                <a:gridCol w="3797299">
                  <a:extLst>
                    <a:ext uri="{9D8B030D-6E8A-4147-A177-3AD203B41FA5}">
                      <a16:colId xmlns:a16="http://schemas.microsoft.com/office/drawing/2014/main" val="4270968155"/>
                    </a:ext>
                  </a:extLst>
                </a:gridCol>
              </a:tblGrid>
              <a:tr h="0">
                <a:tc>
                  <a:txBody>
                    <a:bodyPr/>
                    <a:lstStyle/>
                    <a:p>
                      <a:pPr algn="ctr" fontAlgn="ctr"/>
                      <a:r>
                        <a:rPr lang="en-US" sz="1000" b="0" i="0" u="none" strike="noStrike" dirty="0">
                          <a:solidFill>
                            <a:srgbClr val="FFFFFF"/>
                          </a:solidFill>
                          <a:effectLst/>
                          <a:latin typeface="Verdana" panose="020B0604030504040204" pitchFamily="34" charset="0"/>
                        </a:rPr>
                        <a:t>Confidence Level at 99.95% at instrument level.</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Moderate sensitivity</a:t>
                      </a:r>
                    </a:p>
                  </a:txBody>
                  <a:tcPr marL="9525" marR="9525" marT="9525" marB="0" anchor="ctr">
                    <a:lnL>
                      <a:noFill/>
                    </a:lnL>
                    <a:lnR>
                      <a:noFill/>
                    </a:lnR>
                    <a:lnT>
                      <a:noFill/>
                    </a:lnT>
                    <a:lnB>
                      <a:noFill/>
                    </a:lnB>
                    <a:solidFill>
                      <a:srgbClr val="00685E"/>
                    </a:solidFill>
                  </a:tcPr>
                </a:tc>
                <a:extLst>
                  <a:ext uri="{0D108BD9-81ED-4DB2-BD59-A6C34878D82A}">
                    <a16:rowId xmlns:a16="http://schemas.microsoft.com/office/drawing/2014/main" val="592242514"/>
                  </a:ext>
                </a:extLst>
              </a:tr>
            </a:tbl>
          </a:graphicData>
        </a:graphic>
      </p:graphicFrame>
    </p:spTree>
    <p:extLst>
      <p:ext uri="{BB962C8B-B14F-4D97-AF65-F5344CB8AC3E}">
        <p14:creationId xmlns:p14="http://schemas.microsoft.com/office/powerpoint/2010/main" val="414555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24CC-EAE4-3C05-B9A5-8D707C1237FC}"/>
              </a:ext>
            </a:extLst>
          </p:cNvPr>
          <p:cNvSpPr>
            <a:spLocks noGrp="1"/>
          </p:cNvSpPr>
          <p:nvPr>
            <p:ph type="title"/>
          </p:nvPr>
        </p:nvSpPr>
        <p:spPr>
          <a:xfrm>
            <a:off x="512762" y="248621"/>
            <a:ext cx="8105776" cy="280887"/>
          </a:xfrm>
        </p:spPr>
        <p:txBody>
          <a:bodyPr/>
          <a:lstStyle/>
          <a:p>
            <a:r>
              <a:rPr lang="en-US" sz="2000" dirty="0"/>
              <a:t>Instrument Back Test: Fixed Income</a:t>
            </a:r>
            <a:endParaRPr lang="it-IT" sz="2000" dirty="0"/>
          </a:p>
        </p:txBody>
      </p:sp>
      <p:sp>
        <p:nvSpPr>
          <p:cNvPr id="5" name="Text Placeholder 4">
            <a:extLst>
              <a:ext uri="{FF2B5EF4-FFF2-40B4-BE49-F238E27FC236}">
                <a16:creationId xmlns:a16="http://schemas.microsoft.com/office/drawing/2014/main" id="{E8E29826-023D-DEE1-7C8B-942CD975DC5A}"/>
              </a:ext>
            </a:extLst>
          </p:cNvPr>
          <p:cNvSpPr>
            <a:spLocks noGrp="1"/>
          </p:cNvSpPr>
          <p:nvPr>
            <p:ph type="body" sz="quarter" idx="17"/>
          </p:nvPr>
        </p:nvSpPr>
        <p:spPr>
          <a:xfrm>
            <a:off x="512762" y="586938"/>
            <a:ext cx="5782667" cy="215900"/>
          </a:xfrm>
        </p:spPr>
        <p:txBody>
          <a:bodyPr/>
          <a:lstStyle/>
          <a:p>
            <a:r>
              <a:rPr lang="en-US" sz="800" dirty="0">
                <a:solidFill>
                  <a:schemeClr val="accent1"/>
                </a:solidFill>
                <a:latin typeface="+mn-lt"/>
              </a:rPr>
              <a:t>Updated to 14 June 2023</a:t>
            </a:r>
          </a:p>
          <a:p>
            <a:endParaRPr lang="it-IT" dirty="0"/>
          </a:p>
        </p:txBody>
      </p:sp>
      <p:graphicFrame>
        <p:nvGraphicFramePr>
          <p:cNvPr id="8" name="Table 7">
            <a:extLst>
              <a:ext uri="{FF2B5EF4-FFF2-40B4-BE49-F238E27FC236}">
                <a16:creationId xmlns:a16="http://schemas.microsoft.com/office/drawing/2014/main" id="{5E466053-6CC6-86E1-A042-6211AE958600}"/>
              </a:ext>
            </a:extLst>
          </p:cNvPr>
          <p:cNvGraphicFramePr>
            <a:graphicFrameLocks noGrp="1"/>
          </p:cNvGraphicFramePr>
          <p:nvPr>
            <p:extLst>
              <p:ext uri="{D42A27DB-BD31-4B8C-83A1-F6EECF244321}">
                <p14:modId xmlns:p14="http://schemas.microsoft.com/office/powerpoint/2010/main" val="4042385603"/>
              </p:ext>
            </p:extLst>
          </p:nvPr>
        </p:nvGraphicFramePr>
        <p:xfrm>
          <a:off x="524094" y="1601752"/>
          <a:ext cx="7886700" cy="1402044"/>
        </p:xfrm>
        <a:graphic>
          <a:graphicData uri="http://schemas.openxmlformats.org/drawingml/2006/table">
            <a:tbl>
              <a:tblPr/>
              <a:tblGrid>
                <a:gridCol w="1880332">
                  <a:extLst>
                    <a:ext uri="{9D8B030D-6E8A-4147-A177-3AD203B41FA5}">
                      <a16:colId xmlns:a16="http://schemas.microsoft.com/office/drawing/2014/main" val="1636386333"/>
                    </a:ext>
                  </a:extLst>
                </a:gridCol>
                <a:gridCol w="1390198">
                  <a:extLst>
                    <a:ext uri="{9D8B030D-6E8A-4147-A177-3AD203B41FA5}">
                      <a16:colId xmlns:a16="http://schemas.microsoft.com/office/drawing/2014/main" val="2385706100"/>
                    </a:ext>
                  </a:extLst>
                </a:gridCol>
                <a:gridCol w="1425844">
                  <a:extLst>
                    <a:ext uri="{9D8B030D-6E8A-4147-A177-3AD203B41FA5}">
                      <a16:colId xmlns:a16="http://schemas.microsoft.com/office/drawing/2014/main" val="325153734"/>
                    </a:ext>
                  </a:extLst>
                </a:gridCol>
                <a:gridCol w="1595163">
                  <a:extLst>
                    <a:ext uri="{9D8B030D-6E8A-4147-A177-3AD203B41FA5}">
                      <a16:colId xmlns:a16="http://schemas.microsoft.com/office/drawing/2014/main" val="3585647114"/>
                    </a:ext>
                  </a:extLst>
                </a:gridCol>
                <a:gridCol w="1595163">
                  <a:extLst>
                    <a:ext uri="{9D8B030D-6E8A-4147-A177-3AD203B41FA5}">
                      <a16:colId xmlns:a16="http://schemas.microsoft.com/office/drawing/2014/main" val="4131859614"/>
                    </a:ext>
                  </a:extLst>
                </a:gridCol>
              </a:tblGrid>
              <a:tr h="193174">
                <a:tc gridSpan="5">
                  <a:txBody>
                    <a:bodyPr/>
                    <a:lstStyle/>
                    <a:p>
                      <a:pPr algn="ctr" fontAlgn="ctr"/>
                      <a:r>
                        <a:rPr lang="it-IT" sz="900" b="1" i="1" u="none" strike="noStrike" dirty="0">
                          <a:solidFill>
                            <a:srgbClr val="FFFFFF"/>
                          </a:solidFill>
                          <a:effectLst/>
                          <a:latin typeface="Arial" panose="020B0604020202020204" pitchFamily="34" charset="0"/>
                          <a:cs typeface="Arial" panose="020B0604020202020204" pitchFamily="34" charset="0"/>
                        </a:rPr>
                        <a:t>GOVERNMENT BOND ASSET CLASS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41526531"/>
                  </a:ext>
                </a:extLst>
              </a:tr>
              <a:tr h="358415">
                <a:tc>
                  <a:txBody>
                    <a:bodyPr/>
                    <a:lstStyle/>
                    <a:p>
                      <a:pPr algn="ctr" fontAlgn="ctr"/>
                      <a:r>
                        <a:rPr lang="it-IT" sz="900" b="1" i="0" u="none" strike="noStrike" dirty="0" err="1">
                          <a:solidFill>
                            <a:srgbClr val="003934"/>
                          </a:solidFill>
                          <a:effectLst/>
                          <a:latin typeface="Arial" panose="020B0604020202020204" pitchFamily="34" charset="0"/>
                          <a:cs typeface="Arial" panose="020B0604020202020204" pitchFamily="34" charset="0"/>
                        </a:rPr>
                        <a:t>Instrument</a:t>
                      </a:r>
                      <a:r>
                        <a:rPr lang="it-IT" sz="900" b="1" i="0" u="none" strike="noStrike" dirty="0">
                          <a:solidFill>
                            <a:srgbClr val="003934"/>
                          </a:solidFill>
                          <a:effectLst/>
                          <a:latin typeface="Arial" panose="020B0604020202020204" pitchFamily="34" charset="0"/>
                          <a:cs typeface="Arial" panose="020B0604020202020204" pitchFamily="34" charset="0"/>
                        </a:rPr>
                        <a:t> TYPE</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cs typeface="Arial" panose="020B0604020202020204" pitchFamily="34" charset="0"/>
                        </a:rPr>
                        <a:t>Coverage Level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err="1">
                          <a:solidFill>
                            <a:srgbClr val="003934"/>
                          </a:solidFill>
                          <a:effectLst/>
                          <a:latin typeface="Arial" panose="020B0604020202020204" pitchFamily="34" charset="0"/>
                          <a:cs typeface="Arial" panose="020B0604020202020204" pitchFamily="34" charset="0"/>
                        </a:rPr>
                        <a:t>Number</a:t>
                      </a:r>
                      <a:r>
                        <a:rPr lang="it-IT" sz="900" b="1" i="0" u="none" strike="noStrike" dirty="0">
                          <a:solidFill>
                            <a:srgbClr val="003934"/>
                          </a:solidFill>
                          <a:effectLst/>
                          <a:latin typeface="Arial" panose="020B0604020202020204" pitchFamily="34" charset="0"/>
                          <a:cs typeface="Arial" panose="020B0604020202020204" pitchFamily="34" charset="0"/>
                        </a:rPr>
                        <a:t> of Instruments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3934"/>
                          </a:solidFill>
                          <a:effectLst/>
                          <a:latin typeface="Arial" panose="020B0604020202020204" pitchFamily="34" charset="0"/>
                        </a:rPr>
                        <a:t>Instruments between 99.7% and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cs typeface="Arial" panose="020B0604020202020204" pitchFamily="34" charset="0"/>
                        </a:rPr>
                        <a:t>Instruments </a:t>
                      </a:r>
                      <a:r>
                        <a:rPr lang="it-IT" sz="900" b="1" i="0" u="none" strike="noStrike" dirty="0" err="1">
                          <a:solidFill>
                            <a:srgbClr val="003934"/>
                          </a:solidFill>
                          <a:effectLst/>
                          <a:latin typeface="Arial" panose="020B0604020202020204" pitchFamily="34" charset="0"/>
                          <a:cs typeface="Arial" panose="020B0604020202020204" pitchFamily="34" charset="0"/>
                        </a:rPr>
                        <a:t>below</a:t>
                      </a:r>
                      <a:r>
                        <a:rPr lang="it-IT" sz="900" b="1" i="0" u="none" strike="noStrike" dirty="0">
                          <a:solidFill>
                            <a:srgbClr val="003934"/>
                          </a:solidFill>
                          <a:effectLst/>
                          <a:latin typeface="Arial" panose="020B0604020202020204" pitchFamily="34" charset="0"/>
                          <a:cs typeface="Arial" panose="020B0604020202020204" pitchFamily="34" charset="0"/>
                        </a:rPr>
                        <a:t>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31586"/>
                  </a:ext>
                </a:extLst>
              </a:tr>
              <a:tr h="170991">
                <a:tc>
                  <a:txBody>
                    <a:bodyPr/>
                    <a:lstStyle/>
                    <a:p>
                      <a:pPr algn="ctr" fontAlgn="ctr"/>
                      <a:r>
                        <a:rPr lang="it-IT" sz="700" b="0" i="0" u="none" strike="noStrike" dirty="0">
                          <a:solidFill>
                            <a:srgbClr val="000000"/>
                          </a:solidFill>
                          <a:effectLst/>
                          <a:latin typeface="Verdana" panose="020B0604030504040204" pitchFamily="34" charset="0"/>
                        </a:rPr>
                        <a:t>ITALY</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99.97%</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222</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1</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2</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401999"/>
                  </a:ext>
                </a:extLst>
              </a:tr>
              <a:tr h="170991">
                <a:tc>
                  <a:txBody>
                    <a:bodyPr/>
                    <a:lstStyle/>
                    <a:p>
                      <a:pPr algn="ctr" fontAlgn="ctr"/>
                      <a:r>
                        <a:rPr lang="it-IT" sz="700" b="0" i="0" u="none" strike="noStrike" dirty="0">
                          <a:solidFill>
                            <a:srgbClr val="000000"/>
                          </a:solidFill>
                          <a:effectLst/>
                          <a:latin typeface="Verdana" panose="020B0604030504040204" pitchFamily="34" charset="0"/>
                        </a:rPr>
                        <a:t>SPAIN</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99.94%</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96</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1</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3</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680516"/>
                  </a:ext>
                </a:extLst>
              </a:tr>
              <a:tr h="170991">
                <a:tc>
                  <a:txBody>
                    <a:bodyPr/>
                    <a:lstStyle/>
                    <a:p>
                      <a:pPr algn="ctr" fontAlgn="ctr"/>
                      <a:r>
                        <a:rPr lang="it-IT" sz="700" b="0" i="0" u="none" strike="noStrike" dirty="0">
                          <a:solidFill>
                            <a:srgbClr val="000000"/>
                          </a:solidFill>
                          <a:effectLst/>
                          <a:latin typeface="Verdana" panose="020B0604030504040204" pitchFamily="34" charset="0"/>
                        </a:rPr>
                        <a:t>PORTUGAL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99.83%</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37</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0</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1</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534776"/>
                  </a:ext>
                </a:extLst>
              </a:tr>
              <a:tr h="170991">
                <a:tc>
                  <a:txBody>
                    <a:bodyPr/>
                    <a:lstStyle/>
                    <a:p>
                      <a:pPr algn="ctr" fontAlgn="ctr"/>
                      <a:r>
                        <a:rPr lang="it-IT" sz="700" b="0" i="0" u="none" strike="noStrike" dirty="0">
                          <a:solidFill>
                            <a:srgbClr val="000000"/>
                          </a:solidFill>
                          <a:effectLst/>
                          <a:latin typeface="Verdana" panose="020B0604030504040204" pitchFamily="34" charset="0"/>
                        </a:rPr>
                        <a:t>IRELAND</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99.98%</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25</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1</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US" sz="800" kern="1200" dirty="0">
                          <a:solidFill>
                            <a:srgbClr val="003934"/>
                          </a:solidFill>
                          <a:effectLst/>
                          <a:latin typeface="Verdana" panose="020B0604030504040204" pitchFamily="34" charset="0"/>
                          <a:ea typeface="SimSun" panose="02010600030101010101" pitchFamily="2" charset="-122"/>
                          <a:cs typeface="Times New Roman" panose="02020603050405020304" pitchFamily="18" charset="0"/>
                        </a:rPr>
                        <a:t>0</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042485"/>
                  </a:ext>
                </a:extLst>
              </a:tr>
              <a:tr h="166491">
                <a:tc>
                  <a:txBody>
                    <a:bodyPr/>
                    <a:lstStyle/>
                    <a:p>
                      <a:pPr algn="ctr" fontAlgn="ctr"/>
                      <a:r>
                        <a:rPr lang="it-IT" sz="700" b="0" i="1" u="none" strike="noStrike" dirty="0">
                          <a:solidFill>
                            <a:srgbClr val="FFFFFF"/>
                          </a:solidFill>
                          <a:effectLst/>
                          <a:latin typeface="Verdana" panose="020B0604030504040204" pitchFamily="34" charset="0"/>
                        </a:rPr>
                        <a:t>TOTAL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fontAlgn="ctr" latinLnBrk="0" hangingPunct="1">
                        <a:lnSpc>
                          <a:spcPct val="115000"/>
                        </a:lnSpc>
                      </a:pPr>
                      <a:r>
                        <a:rPr lang="en-US" sz="700" b="0" i="1" u="none" strike="noStrike" kern="1200" dirty="0">
                          <a:solidFill>
                            <a:srgbClr val="FFFFFF"/>
                          </a:solidFill>
                          <a:effectLst/>
                          <a:latin typeface="Verdana" panose="020B0604030504040204" pitchFamily="34" charset="0"/>
                          <a:ea typeface="+mn-ea"/>
                          <a:cs typeface="+mn-cs"/>
                        </a:rPr>
                        <a:t>99.95%</a:t>
                      </a:r>
                      <a:endParaRPr lang="it-IT" sz="700" b="0" i="1" u="none" strike="noStrike" kern="1200" dirty="0">
                        <a:solidFill>
                          <a:srgbClr val="FFFFFF"/>
                        </a:solidFill>
                        <a:effectLst/>
                        <a:latin typeface="Verdana" panose="020B0604030504040204" pitchFamily="34" charset="0"/>
                        <a:ea typeface="+mn-ea"/>
                        <a:cs typeface="+mn-cs"/>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fontAlgn="ctr" latinLnBrk="0" hangingPunct="1">
                        <a:lnSpc>
                          <a:spcPct val="115000"/>
                        </a:lnSpc>
                      </a:pPr>
                      <a:r>
                        <a:rPr lang="en-GB" sz="700" b="0" i="1" u="none" strike="noStrike" kern="1200" dirty="0">
                          <a:solidFill>
                            <a:srgbClr val="FFFFFF"/>
                          </a:solidFill>
                          <a:effectLst/>
                          <a:latin typeface="Verdana" panose="020B0604030504040204" pitchFamily="34" charset="0"/>
                          <a:ea typeface="+mn-ea"/>
                          <a:cs typeface="+mn-cs"/>
                        </a:rPr>
                        <a:t>380</a:t>
                      </a:r>
                      <a:endParaRPr lang="it-IT" sz="700" b="0" i="1" u="none" strike="noStrike" kern="1200" dirty="0">
                        <a:solidFill>
                          <a:srgbClr val="FFFFFF"/>
                        </a:solidFill>
                        <a:effectLst/>
                        <a:latin typeface="Verdana" panose="020B0604030504040204" pitchFamily="34" charset="0"/>
                        <a:ea typeface="+mn-ea"/>
                        <a:cs typeface="+mn-cs"/>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fontAlgn="ctr" latinLnBrk="0" hangingPunct="1">
                        <a:lnSpc>
                          <a:spcPct val="115000"/>
                        </a:lnSpc>
                      </a:pPr>
                      <a:r>
                        <a:rPr lang="en-US" sz="700" b="0" i="1" u="none" strike="noStrike" kern="1200" dirty="0">
                          <a:solidFill>
                            <a:srgbClr val="FFFFFF"/>
                          </a:solidFill>
                          <a:effectLst/>
                          <a:latin typeface="Verdana" panose="020B0604030504040204" pitchFamily="34" charset="0"/>
                          <a:ea typeface="+mn-ea"/>
                          <a:cs typeface="+mn-cs"/>
                        </a:rPr>
                        <a:t>3</a:t>
                      </a:r>
                      <a:endParaRPr lang="it-IT" sz="700" b="0" i="1" u="none" strike="noStrike" kern="1200" dirty="0">
                        <a:solidFill>
                          <a:srgbClr val="FFFFFF"/>
                        </a:solidFill>
                        <a:effectLst/>
                        <a:latin typeface="Verdana" panose="020B0604030504040204" pitchFamily="34" charset="0"/>
                        <a:ea typeface="+mn-ea"/>
                        <a:cs typeface="+mn-cs"/>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tc>
                  <a:txBody>
                    <a:bodyPr/>
                    <a:lstStyle/>
                    <a:p>
                      <a:pPr marL="0" algn="r" defTabSz="914400" rtl="0" eaLnBrk="1" fontAlgn="ctr" latinLnBrk="0" hangingPunct="1">
                        <a:lnSpc>
                          <a:spcPct val="115000"/>
                        </a:lnSpc>
                        <a:spcAft>
                          <a:spcPts val="600"/>
                        </a:spcAft>
                      </a:pPr>
                      <a:r>
                        <a:rPr lang="en-US" sz="700" b="0" i="1" u="none" strike="noStrike" kern="1200" dirty="0">
                          <a:solidFill>
                            <a:srgbClr val="FFFFFF"/>
                          </a:solidFill>
                          <a:effectLst/>
                          <a:latin typeface="Verdana" panose="020B0604030504040204" pitchFamily="34" charset="0"/>
                          <a:ea typeface="+mn-ea"/>
                          <a:cs typeface="+mn-cs"/>
                        </a:rPr>
                        <a:t>6</a:t>
                      </a:r>
                      <a:endParaRPr lang="it-IT" sz="700" b="0" i="1" u="none" strike="noStrike" kern="1200" dirty="0">
                        <a:solidFill>
                          <a:srgbClr val="FFFFFF"/>
                        </a:solidFill>
                        <a:effectLst/>
                        <a:latin typeface="Verdana" panose="020B0604030504040204" pitchFamily="34" charset="0"/>
                        <a:ea typeface="+mn-ea"/>
                        <a:cs typeface="+mn-cs"/>
                      </a:endParaRPr>
                    </a:p>
                  </a:txBody>
                  <a:tcPr marL="8890" marR="71755" marT="8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85E"/>
                    </a:solidFill>
                  </a:tcPr>
                </a:tc>
                <a:extLst>
                  <a:ext uri="{0D108BD9-81ED-4DB2-BD59-A6C34878D82A}">
                    <a16:rowId xmlns:a16="http://schemas.microsoft.com/office/drawing/2014/main" val="3505492750"/>
                  </a:ext>
                </a:extLst>
              </a:tr>
            </a:tbl>
          </a:graphicData>
        </a:graphic>
      </p:graphicFrame>
      <p:graphicFrame>
        <p:nvGraphicFramePr>
          <p:cNvPr id="9" name="Table 8">
            <a:extLst>
              <a:ext uri="{FF2B5EF4-FFF2-40B4-BE49-F238E27FC236}">
                <a16:creationId xmlns:a16="http://schemas.microsoft.com/office/drawing/2014/main" id="{75F57DC9-9863-BCCA-B174-E7244A2AF684}"/>
              </a:ext>
            </a:extLst>
          </p:cNvPr>
          <p:cNvGraphicFramePr>
            <a:graphicFrameLocks noGrp="1"/>
          </p:cNvGraphicFramePr>
          <p:nvPr>
            <p:extLst>
              <p:ext uri="{D42A27DB-BD31-4B8C-83A1-F6EECF244321}">
                <p14:modId xmlns:p14="http://schemas.microsoft.com/office/powerpoint/2010/main" val="2832467797"/>
              </p:ext>
            </p:extLst>
          </p:nvPr>
        </p:nvGraphicFramePr>
        <p:xfrm>
          <a:off x="539552" y="3899057"/>
          <a:ext cx="7859359" cy="495365"/>
        </p:xfrm>
        <a:graphic>
          <a:graphicData uri="http://schemas.openxmlformats.org/drawingml/2006/table">
            <a:tbl>
              <a:tblPr>
                <a:tableStyleId>{3C2FFA5D-87B4-456A-9821-1D502468CF0F}</a:tableStyleId>
              </a:tblPr>
              <a:tblGrid>
                <a:gridCol w="7859359">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dirty="0">
                          <a:solidFill>
                            <a:schemeClr val="bg1"/>
                          </a:solidFill>
                          <a:latin typeface="+mn-lt"/>
                          <a:ea typeface="+mn-ea"/>
                          <a:cs typeface="+mn-cs"/>
                        </a:rPr>
                        <a:t>Margin Sensitivity</a:t>
                      </a:r>
                      <a:r>
                        <a:rPr lang="en-US" sz="900" b="1" u="none" strike="noStrike" kern="1200" baseline="0" noProof="0" dirty="0">
                          <a:solidFill>
                            <a:schemeClr val="bg1"/>
                          </a:solidFill>
                          <a:latin typeface="+mn-lt"/>
                          <a:ea typeface="+mn-ea"/>
                          <a:cs typeface="+mn-cs"/>
                        </a:rPr>
                        <a:t> Test</a:t>
                      </a:r>
                      <a:endParaRPr lang="en-US" sz="900" b="1" u="none" strike="noStrike" kern="1200" noProof="0" dirty="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79341">
                <a:tc>
                  <a:txBody>
                    <a:bodyPr/>
                    <a:lstStyle/>
                    <a:p>
                      <a:pPr algn="ctr"/>
                      <a:r>
                        <a:rPr lang="en-US" sz="800" noProof="0" dirty="0">
                          <a:solidFill>
                            <a:schemeClr val="tx2"/>
                          </a:solidFill>
                        </a:rPr>
                        <a:t>Small sensitivity to changes in parameters:</a:t>
                      </a:r>
                    </a:p>
                    <a:p>
                      <a:pPr algn="ctr"/>
                      <a:r>
                        <a:rPr lang="en-US" sz="800" noProof="0" dirty="0">
                          <a:solidFill>
                            <a:schemeClr val="tx2"/>
                          </a:solidFill>
                        </a:rPr>
                        <a:t>Small changes in input parameters</a:t>
                      </a:r>
                      <a:r>
                        <a:rPr lang="en-US" sz="800" baseline="0" noProof="0" dirty="0">
                          <a:solidFill>
                            <a:schemeClr val="tx2"/>
                          </a:solidFill>
                        </a:rPr>
                        <a:t> (i.e. Confidence Levels) generate small changes in output value (i.e. margins amounts)</a:t>
                      </a:r>
                      <a:endParaRPr lang="en-US" sz="1000" noProof="0" dirty="0">
                        <a:solidFill>
                          <a:schemeClr val="tx2"/>
                        </a:solidFill>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4" name="Rectangle 2">
            <a:extLst>
              <a:ext uri="{FF2B5EF4-FFF2-40B4-BE49-F238E27FC236}">
                <a16:creationId xmlns:a16="http://schemas.microsoft.com/office/drawing/2014/main" id="{2DC021C7-B32D-E5E1-20C2-F0F6E8441984}"/>
              </a:ext>
            </a:extLst>
          </p:cNvPr>
          <p:cNvSpPr txBox="1">
            <a:spLocks noChangeArrowheads="1"/>
          </p:cNvSpPr>
          <p:nvPr/>
        </p:nvSpPr>
        <p:spPr bwMode="auto">
          <a:xfrm>
            <a:off x="525880" y="1409863"/>
            <a:ext cx="7886701" cy="191108"/>
          </a:xfrm>
          <a:prstGeom prst="rect">
            <a:avLst/>
          </a:prstGeom>
          <a:solidFill>
            <a:schemeClr val="accent2"/>
          </a:solidFill>
          <a:ln w="9525" algn="ctr">
            <a:noFill/>
            <a:miter lim="800000"/>
            <a:headEnd/>
            <a:tailEnd/>
          </a:ln>
        </p:spPr>
        <p:txBody>
          <a:bodyPr vert="horz" wrap="square" lIns="0" tIns="0" rIns="0" bIns="0" numCol="1" anchor="ctr" anchorCtr="0" compatLnSpc="1">
            <a:prstTxWarp prst="textNoShape">
              <a:avLst/>
            </a:prstTxWarp>
          </a:bodyPr>
          <a:lstStyle/>
          <a:p>
            <a:pPr algn="ctr" eaLnBrk="0" hangingPunct="0"/>
            <a:r>
              <a:rPr lang="en-US" sz="1200" b="1" dirty="0">
                <a:solidFill>
                  <a:schemeClr val="bg1"/>
                </a:solidFill>
              </a:rPr>
              <a:t>Instrument Back Test Confidence Level</a:t>
            </a:r>
            <a:endParaRPr lang="en-US" sz="1200" b="1" u="sng" dirty="0">
              <a:solidFill>
                <a:schemeClr val="bg1"/>
              </a:solidFill>
            </a:endParaRPr>
          </a:p>
        </p:txBody>
      </p:sp>
    </p:spTree>
    <p:extLst>
      <p:ext uri="{BB962C8B-B14F-4D97-AF65-F5344CB8AC3E}">
        <p14:creationId xmlns:p14="http://schemas.microsoft.com/office/powerpoint/2010/main" val="6686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9B85-BA13-4ECC-B5F1-8BC862064EFA}"/>
              </a:ext>
            </a:extLst>
          </p:cNvPr>
          <p:cNvSpPr>
            <a:spLocks noGrp="1"/>
          </p:cNvSpPr>
          <p:nvPr>
            <p:ph type="title"/>
          </p:nvPr>
        </p:nvSpPr>
        <p:spPr>
          <a:xfrm>
            <a:off x="500900" y="198030"/>
            <a:ext cx="8105776" cy="280887"/>
          </a:xfrm>
        </p:spPr>
        <p:txBody>
          <a:bodyPr/>
          <a:lstStyle/>
          <a:p>
            <a:r>
              <a:rPr lang="en-GB" sz="2000" dirty="0"/>
              <a:t>Intraday margins stats</a:t>
            </a:r>
          </a:p>
        </p:txBody>
      </p:sp>
      <p:sp>
        <p:nvSpPr>
          <p:cNvPr id="9" name="Rectangle 2">
            <a:extLst>
              <a:ext uri="{FF2B5EF4-FFF2-40B4-BE49-F238E27FC236}">
                <a16:creationId xmlns:a16="http://schemas.microsoft.com/office/drawing/2014/main" id="{36AF6BA6-3D37-41BB-89E0-6CF95D20FDBA}"/>
              </a:ext>
            </a:extLst>
          </p:cNvPr>
          <p:cNvSpPr txBox="1">
            <a:spLocks noChangeArrowheads="1"/>
          </p:cNvSpPr>
          <p:nvPr/>
        </p:nvSpPr>
        <p:spPr bwMode="auto">
          <a:xfrm>
            <a:off x="420525" y="842227"/>
            <a:ext cx="8299771" cy="201860"/>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b="1" dirty="0">
                <a:latin typeface="+mj-lt"/>
              </a:rPr>
              <a:t>Intraday Margins Amount (Daily Average)</a:t>
            </a:r>
          </a:p>
        </p:txBody>
      </p:sp>
      <p:sp>
        <p:nvSpPr>
          <p:cNvPr id="10" name="Rettangolo 10">
            <a:extLst>
              <a:ext uri="{FF2B5EF4-FFF2-40B4-BE49-F238E27FC236}">
                <a16:creationId xmlns:a16="http://schemas.microsoft.com/office/drawing/2014/main" id="{99278062-40B3-4170-9262-A0055628B0E4}"/>
              </a:ext>
            </a:extLst>
          </p:cNvPr>
          <p:cNvSpPr/>
          <p:nvPr/>
        </p:nvSpPr>
        <p:spPr>
          <a:xfrm>
            <a:off x="474753" y="514349"/>
            <a:ext cx="2304380" cy="215444"/>
          </a:xfrm>
          <a:prstGeom prst="rect">
            <a:avLst/>
          </a:prstGeom>
        </p:spPr>
        <p:txBody>
          <a:bodyPr wrap="square">
            <a:spAutoFit/>
          </a:bodyPr>
          <a:lstStyle/>
          <a:p>
            <a:pPr>
              <a:spcBef>
                <a:spcPct val="0"/>
              </a:spcBef>
            </a:pPr>
            <a:r>
              <a:rPr lang="en-US" sz="800" dirty="0">
                <a:solidFill>
                  <a:schemeClr val="accent1"/>
                </a:solidFill>
                <a:latin typeface="+mn-lt"/>
              </a:rPr>
              <a:t>Updated to 30 June 2023</a:t>
            </a:r>
          </a:p>
        </p:txBody>
      </p:sp>
      <p:pic>
        <p:nvPicPr>
          <p:cNvPr id="4" name="Picture 3">
            <a:extLst>
              <a:ext uri="{FF2B5EF4-FFF2-40B4-BE49-F238E27FC236}">
                <a16:creationId xmlns:a16="http://schemas.microsoft.com/office/drawing/2014/main" id="{EB58F81D-2E57-62CB-E702-02165E32E30E}"/>
              </a:ext>
            </a:extLst>
          </p:cNvPr>
          <p:cNvPicPr>
            <a:picLocks noChangeAspect="1"/>
          </p:cNvPicPr>
          <p:nvPr/>
        </p:nvPicPr>
        <p:blipFill>
          <a:blip r:embed="rId2"/>
          <a:stretch>
            <a:fillRect/>
          </a:stretch>
        </p:blipFill>
        <p:spPr>
          <a:xfrm>
            <a:off x="414496" y="1047770"/>
            <a:ext cx="8305800" cy="1719221"/>
          </a:xfrm>
          <a:prstGeom prst="rect">
            <a:avLst/>
          </a:prstGeom>
        </p:spPr>
      </p:pic>
      <p:graphicFrame>
        <p:nvGraphicFramePr>
          <p:cNvPr id="16" name="Table 15">
            <a:extLst>
              <a:ext uri="{FF2B5EF4-FFF2-40B4-BE49-F238E27FC236}">
                <a16:creationId xmlns:a16="http://schemas.microsoft.com/office/drawing/2014/main" id="{D0BA5FBD-159F-1D04-5B74-9EDEE5EE6B65}"/>
              </a:ext>
            </a:extLst>
          </p:cNvPr>
          <p:cNvGraphicFramePr>
            <a:graphicFrameLocks noGrp="1"/>
          </p:cNvGraphicFramePr>
          <p:nvPr>
            <p:extLst>
              <p:ext uri="{D42A27DB-BD31-4B8C-83A1-F6EECF244321}">
                <p14:modId xmlns:p14="http://schemas.microsoft.com/office/powerpoint/2010/main" val="3963169980"/>
              </p:ext>
            </p:extLst>
          </p:nvPr>
        </p:nvGraphicFramePr>
        <p:xfrm>
          <a:off x="414000" y="2766991"/>
          <a:ext cx="8299770" cy="1998802"/>
        </p:xfrm>
        <a:graphic>
          <a:graphicData uri="http://schemas.openxmlformats.org/drawingml/2006/table">
            <a:tbl>
              <a:tblPr/>
              <a:tblGrid>
                <a:gridCol w="1383295">
                  <a:extLst>
                    <a:ext uri="{9D8B030D-6E8A-4147-A177-3AD203B41FA5}">
                      <a16:colId xmlns:a16="http://schemas.microsoft.com/office/drawing/2014/main" val="2352485985"/>
                    </a:ext>
                  </a:extLst>
                </a:gridCol>
                <a:gridCol w="1383295">
                  <a:extLst>
                    <a:ext uri="{9D8B030D-6E8A-4147-A177-3AD203B41FA5}">
                      <a16:colId xmlns:a16="http://schemas.microsoft.com/office/drawing/2014/main" val="2497107300"/>
                    </a:ext>
                  </a:extLst>
                </a:gridCol>
                <a:gridCol w="1383295">
                  <a:extLst>
                    <a:ext uri="{9D8B030D-6E8A-4147-A177-3AD203B41FA5}">
                      <a16:colId xmlns:a16="http://schemas.microsoft.com/office/drawing/2014/main" val="1420475740"/>
                    </a:ext>
                  </a:extLst>
                </a:gridCol>
                <a:gridCol w="1383295">
                  <a:extLst>
                    <a:ext uri="{9D8B030D-6E8A-4147-A177-3AD203B41FA5}">
                      <a16:colId xmlns:a16="http://schemas.microsoft.com/office/drawing/2014/main" val="1683952681"/>
                    </a:ext>
                  </a:extLst>
                </a:gridCol>
                <a:gridCol w="1383295">
                  <a:extLst>
                    <a:ext uri="{9D8B030D-6E8A-4147-A177-3AD203B41FA5}">
                      <a16:colId xmlns:a16="http://schemas.microsoft.com/office/drawing/2014/main" val="241484938"/>
                    </a:ext>
                  </a:extLst>
                </a:gridCol>
                <a:gridCol w="1383295">
                  <a:extLst>
                    <a:ext uri="{9D8B030D-6E8A-4147-A177-3AD203B41FA5}">
                      <a16:colId xmlns:a16="http://schemas.microsoft.com/office/drawing/2014/main" val="1519917651"/>
                    </a:ext>
                  </a:extLst>
                </a:gridCol>
              </a:tblGrid>
              <a:tr h="153754">
                <a:tc>
                  <a:txBody>
                    <a:bodyPr/>
                    <a:lstStyle/>
                    <a:p>
                      <a:pPr algn="ctr" rtl="0" fontAlgn="ctr"/>
                      <a:r>
                        <a:rPr lang="it-IT" sz="800" b="1" i="0" u="none" strike="noStrike">
                          <a:solidFill>
                            <a:srgbClr val="FFFFFF"/>
                          </a:solidFill>
                          <a:effectLst/>
                          <a:latin typeface="Arial" panose="020B0604020202020204" pitchFamily="34" charset="0"/>
                        </a:rPr>
                        <a:t>Period</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Days of Requests</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Number of Requests</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Amount Requested</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Daily Average</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Average IDM</a:t>
                      </a:r>
                    </a:p>
                  </a:txBody>
                  <a:tcPr marL="9044" marR="9044" marT="9044"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extLst>
                  <a:ext uri="{0D108BD9-81ED-4DB2-BD59-A6C34878D82A}">
                    <a16:rowId xmlns:a16="http://schemas.microsoft.com/office/drawing/2014/main" val="2058856680"/>
                  </a:ext>
                </a:extLst>
              </a:tr>
              <a:tr h="153754">
                <a:tc>
                  <a:txBody>
                    <a:bodyPr/>
                    <a:lstStyle/>
                    <a:p>
                      <a:pPr algn="ctr" rtl="0" fontAlgn="b"/>
                      <a:r>
                        <a:rPr lang="it-IT" sz="800" b="0" i="0" u="none" strike="noStrike">
                          <a:solidFill>
                            <a:srgbClr val="16202C"/>
                          </a:solidFill>
                          <a:effectLst/>
                          <a:latin typeface="Arial" panose="020B0604020202020204" pitchFamily="34" charset="0"/>
                        </a:rPr>
                        <a:t>July-22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1442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12,907,149,643.44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614,626,173.50</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8,950,866.60</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924712391"/>
                  </a:ext>
                </a:extLst>
              </a:tr>
              <a:tr h="153754">
                <a:tc>
                  <a:txBody>
                    <a:bodyPr/>
                    <a:lstStyle/>
                    <a:p>
                      <a:pPr algn="ctr" rtl="0" fontAlgn="b"/>
                      <a:r>
                        <a:rPr lang="it-IT" sz="800" b="0" i="0" u="none" strike="noStrike">
                          <a:solidFill>
                            <a:srgbClr val="16202C"/>
                          </a:solidFill>
                          <a:effectLst/>
                          <a:latin typeface="Arial" panose="020B0604020202020204" pitchFamily="34" charset="0"/>
                        </a:rPr>
                        <a:t>August-22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1519</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10,339,400,303.44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449,539,143.63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6,806,715.14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637427372"/>
                  </a:ext>
                </a:extLst>
              </a:tr>
              <a:tr h="153754">
                <a:tc>
                  <a:txBody>
                    <a:bodyPr/>
                    <a:lstStyle/>
                    <a:p>
                      <a:pPr algn="ctr" rtl="0" fontAlgn="b"/>
                      <a:r>
                        <a:rPr lang="it-IT" sz="800" b="0" i="0" u="none" strike="noStrike">
                          <a:solidFill>
                            <a:srgbClr val="16202C"/>
                          </a:solidFill>
                          <a:effectLst/>
                          <a:latin typeface="Arial" panose="020B0604020202020204" pitchFamily="34" charset="0"/>
                        </a:rPr>
                        <a:t>September-22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1487</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12,195,808,884.08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554,354,949.28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8,201,619.96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15996892"/>
                  </a:ext>
                </a:extLst>
              </a:tr>
              <a:tr h="153754">
                <a:tc>
                  <a:txBody>
                    <a:bodyPr/>
                    <a:lstStyle/>
                    <a:p>
                      <a:pPr algn="ctr" rtl="0" fontAlgn="b"/>
                      <a:r>
                        <a:rPr lang="it-IT" sz="800" b="0" i="0" u="none" strike="noStrike">
                          <a:solidFill>
                            <a:srgbClr val="16202C"/>
                          </a:solidFill>
                          <a:effectLst/>
                          <a:latin typeface="Arial" panose="020B0604020202020204" pitchFamily="34" charset="0"/>
                        </a:rPr>
                        <a:t>October-22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1446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9,606,724,675.32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457,463,079.78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6,643,654.69</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995782432"/>
                  </a:ext>
                </a:extLst>
              </a:tr>
              <a:tr h="153754">
                <a:tc>
                  <a:txBody>
                    <a:bodyPr/>
                    <a:lstStyle/>
                    <a:p>
                      <a:pPr algn="ctr" rtl="0" fontAlgn="b"/>
                      <a:r>
                        <a:rPr lang="it-IT" sz="800" b="0" i="0" u="none" strike="noStrike">
                          <a:solidFill>
                            <a:srgbClr val="16202C"/>
                          </a:solidFill>
                          <a:effectLst/>
                          <a:latin typeface="Arial" panose="020B0604020202020204" pitchFamily="34" charset="0"/>
                        </a:rPr>
                        <a:t>November-22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1482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12,030,111,769.74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546,823,262.26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8,117,484.33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37018926"/>
                  </a:ext>
                </a:extLst>
              </a:tr>
              <a:tr h="153754">
                <a:tc>
                  <a:txBody>
                    <a:bodyPr/>
                    <a:lstStyle/>
                    <a:p>
                      <a:pPr algn="ctr" rtl="0" fontAlgn="b"/>
                      <a:r>
                        <a:rPr lang="it-IT" sz="800" b="0" i="0" u="none" strike="noStrike">
                          <a:solidFill>
                            <a:srgbClr val="16202C"/>
                          </a:solidFill>
                          <a:effectLst/>
                          <a:latin typeface="Arial" panose="020B0604020202020204" pitchFamily="34" charset="0"/>
                        </a:rPr>
                        <a:t>December-22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1241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12,032,972,669.26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572,998,698.54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9,696,190.71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233060918"/>
                  </a:ext>
                </a:extLst>
              </a:tr>
              <a:tr h="153754">
                <a:tc>
                  <a:txBody>
                    <a:bodyPr/>
                    <a:lstStyle/>
                    <a:p>
                      <a:pPr algn="ctr" rtl="0" fontAlgn="b"/>
                      <a:r>
                        <a:rPr lang="it-IT" sz="800" b="0" i="0" u="none" strike="noStrike">
                          <a:solidFill>
                            <a:srgbClr val="16202C"/>
                          </a:solidFill>
                          <a:effectLst/>
                          <a:latin typeface="Arial" panose="020B0604020202020204" pitchFamily="34" charset="0"/>
                        </a:rPr>
                        <a:t>January-23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1513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11,344,960,952.39</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515,680,043.29</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7,498,321.85</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63099676"/>
                  </a:ext>
                </a:extLst>
              </a:tr>
              <a:tr h="153754">
                <a:tc>
                  <a:txBody>
                    <a:bodyPr/>
                    <a:lstStyle/>
                    <a:p>
                      <a:pPr algn="ctr" rtl="0" fontAlgn="b"/>
                      <a:r>
                        <a:rPr lang="it-IT" sz="800" b="0" i="0" u="none" strike="noStrike">
                          <a:solidFill>
                            <a:srgbClr val="16202C"/>
                          </a:solidFill>
                          <a:effectLst/>
                          <a:latin typeface="Arial" panose="020B0604020202020204" pitchFamily="34" charset="0"/>
                        </a:rPr>
                        <a:t>February-23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1392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9,245,658,039.61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462,282,901.98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6,641,995.72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721982614"/>
                  </a:ext>
                </a:extLst>
              </a:tr>
              <a:tr h="153754">
                <a:tc>
                  <a:txBody>
                    <a:bodyPr/>
                    <a:lstStyle/>
                    <a:p>
                      <a:pPr algn="ctr" rtl="0" fontAlgn="b"/>
                      <a:r>
                        <a:rPr lang="it-IT" sz="800" b="0" i="0" u="none" strike="noStrike">
                          <a:solidFill>
                            <a:srgbClr val="16202C"/>
                          </a:solidFill>
                          <a:effectLst/>
                          <a:latin typeface="Arial" panose="020B0604020202020204" pitchFamily="34" charset="0"/>
                        </a:rPr>
                        <a:t>March-23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1566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12,983,555,410.37</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564,502,409.15</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8,290,903.84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009145254"/>
                  </a:ext>
                </a:extLst>
              </a:tr>
              <a:tr h="153754">
                <a:tc>
                  <a:txBody>
                    <a:bodyPr/>
                    <a:lstStyle/>
                    <a:p>
                      <a:pPr algn="ctr" rtl="0" fontAlgn="b"/>
                      <a:r>
                        <a:rPr lang="it-IT" sz="800" b="0" i="0" u="none" strike="noStrike">
                          <a:solidFill>
                            <a:srgbClr val="16202C"/>
                          </a:solidFill>
                          <a:effectLst/>
                          <a:latin typeface="Arial" panose="020B0604020202020204" pitchFamily="34" charset="0"/>
                        </a:rPr>
                        <a:t>April-23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1092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6,090,354,494.36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338,353,027.46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5,577,247.71</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219710208"/>
                  </a:ext>
                </a:extLst>
              </a:tr>
              <a:tr h="153754">
                <a:tc>
                  <a:txBody>
                    <a:bodyPr/>
                    <a:lstStyle/>
                    <a:p>
                      <a:pPr algn="ctr" rtl="0" fontAlgn="b"/>
                      <a:r>
                        <a:rPr lang="it-IT" sz="800" b="0" i="0" u="none" strike="noStrike">
                          <a:solidFill>
                            <a:srgbClr val="16202C"/>
                          </a:solidFill>
                          <a:effectLst/>
                          <a:latin typeface="Arial" panose="020B0604020202020204" pitchFamily="34" charset="0"/>
                        </a:rPr>
                        <a:t>May-23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1438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9,947,550,924.06</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452,161,405.64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6,917,629.29</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780924625"/>
                  </a:ext>
                </a:extLst>
              </a:tr>
              <a:tr h="153754">
                <a:tc>
                  <a:txBody>
                    <a:bodyPr/>
                    <a:lstStyle/>
                    <a:p>
                      <a:pPr algn="ctr" rtl="0" fontAlgn="b"/>
                      <a:r>
                        <a:rPr lang="it-IT" sz="800" b="0" i="0" u="none" strike="noStrike">
                          <a:solidFill>
                            <a:srgbClr val="16202C"/>
                          </a:solidFill>
                          <a:effectLst/>
                          <a:latin typeface="Arial" panose="020B0604020202020204" pitchFamily="34" charset="0"/>
                        </a:rPr>
                        <a:t>June-23</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1362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11,268,479,675.58</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512,203,621.62</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8,273,479.94</a:t>
                      </a:r>
                    </a:p>
                  </a:txBody>
                  <a:tcPr marL="9044" marR="9044" marT="9044"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1155407176"/>
                  </a:ext>
                </a:extLst>
              </a:tr>
            </a:tbl>
          </a:graphicData>
        </a:graphic>
      </p:graphicFrame>
    </p:spTree>
    <p:extLst>
      <p:ext uri="{BB962C8B-B14F-4D97-AF65-F5344CB8AC3E}">
        <p14:creationId xmlns:p14="http://schemas.microsoft.com/office/powerpoint/2010/main" val="15444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1/2</a:t>
            </a:r>
          </a:p>
        </p:txBody>
      </p:sp>
      <p:sp>
        <p:nvSpPr>
          <p:cNvPr id="4" name="Rettangolo 10">
            <a:extLst>
              <a:ext uri="{FF2B5EF4-FFF2-40B4-BE49-F238E27FC236}">
                <a16:creationId xmlns:a16="http://schemas.microsoft.com/office/drawing/2014/main" id="{A804516A-510A-4A69-8EA4-48DAA636311F}"/>
              </a:ext>
            </a:extLst>
          </p:cNvPr>
          <p:cNvSpPr/>
          <p:nvPr/>
        </p:nvSpPr>
        <p:spPr>
          <a:xfrm>
            <a:off x="474753" y="514349"/>
            <a:ext cx="2304380" cy="215444"/>
          </a:xfrm>
          <a:prstGeom prst="rect">
            <a:avLst/>
          </a:prstGeom>
        </p:spPr>
        <p:txBody>
          <a:bodyPr wrap="square">
            <a:spAutoFit/>
          </a:bodyPr>
          <a:lstStyle/>
          <a:p>
            <a:pPr>
              <a:spcBef>
                <a:spcPct val="0"/>
              </a:spcBef>
            </a:pPr>
            <a:r>
              <a:rPr lang="en-US" sz="800" dirty="0">
                <a:solidFill>
                  <a:schemeClr val="accent1"/>
                </a:solidFill>
                <a:latin typeface="+mn-lt"/>
              </a:rPr>
              <a:t>Updated to 30 June 2023</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j-lt"/>
              </a:rPr>
              <a:t>Fixed Income: Historical trend</a:t>
            </a:r>
          </a:p>
        </p:txBody>
      </p:sp>
      <p:graphicFrame>
        <p:nvGraphicFramePr>
          <p:cNvPr id="8" name="Table 7">
            <a:extLst>
              <a:ext uri="{FF2B5EF4-FFF2-40B4-BE49-F238E27FC236}">
                <a16:creationId xmlns:a16="http://schemas.microsoft.com/office/drawing/2014/main" id="{7CC5975E-DAD1-DF18-301F-84943893EBB7}"/>
              </a:ext>
            </a:extLst>
          </p:cNvPr>
          <p:cNvGraphicFramePr>
            <a:graphicFrameLocks noGrp="1"/>
          </p:cNvGraphicFramePr>
          <p:nvPr>
            <p:extLst>
              <p:ext uri="{D42A27DB-BD31-4B8C-83A1-F6EECF244321}">
                <p14:modId xmlns:p14="http://schemas.microsoft.com/office/powerpoint/2010/main" val="2504443536"/>
              </p:ext>
            </p:extLst>
          </p:nvPr>
        </p:nvGraphicFramePr>
        <p:xfrm>
          <a:off x="463322" y="3435846"/>
          <a:ext cx="8069118" cy="1230630"/>
        </p:xfrm>
        <a:graphic>
          <a:graphicData uri="http://schemas.openxmlformats.org/drawingml/2006/table">
            <a:tbl>
              <a:tblPr/>
              <a:tblGrid>
                <a:gridCol w="5916377">
                  <a:extLst>
                    <a:ext uri="{9D8B030D-6E8A-4147-A177-3AD203B41FA5}">
                      <a16:colId xmlns:a16="http://schemas.microsoft.com/office/drawing/2014/main" val="4266536003"/>
                    </a:ext>
                  </a:extLst>
                </a:gridCol>
                <a:gridCol w="2152741">
                  <a:extLst>
                    <a:ext uri="{9D8B030D-6E8A-4147-A177-3AD203B41FA5}">
                      <a16:colId xmlns:a16="http://schemas.microsoft.com/office/drawing/2014/main" val="529729742"/>
                    </a:ext>
                  </a:extLst>
                </a:gridCol>
              </a:tblGrid>
              <a:tr h="276855">
                <a:tc gridSpan="2">
                  <a:txBody>
                    <a:bodyPr/>
                    <a:lstStyle/>
                    <a:p>
                      <a:pPr algn="ctr" fontAlgn="ctr"/>
                      <a:r>
                        <a:rPr lang="en-US" sz="1100" b="0" i="0" u="none" strike="noStrike" dirty="0">
                          <a:solidFill>
                            <a:srgbClr val="FFFFFF"/>
                          </a:solidFill>
                          <a:effectLst/>
                          <a:latin typeface="Verdana" panose="020B0604030504040204" pitchFamily="34" charset="0"/>
                        </a:rPr>
                        <a:t>Last Stress Test Executed </a:t>
                      </a:r>
                      <a:br>
                        <a:rPr lang="en-US" sz="1100" b="0" i="0" u="none" strike="noStrike" dirty="0">
                          <a:solidFill>
                            <a:srgbClr val="FFFFFF"/>
                          </a:solidFill>
                          <a:effectLst/>
                          <a:latin typeface="Verdana" panose="020B0604030504040204" pitchFamily="34" charset="0"/>
                        </a:rPr>
                      </a:br>
                      <a:r>
                        <a:rPr lang="en-US" sz="1100" b="0" i="0" u="none" strike="noStrike" dirty="0">
                          <a:solidFill>
                            <a:srgbClr val="FFFFFF"/>
                          </a:solidFill>
                          <a:effectLst/>
                          <a:latin typeface="Verdana" panose="020B0604030504040204" pitchFamily="34" charset="0"/>
                        </a:rPr>
                        <a:t>(NCE Cover 4 - €/</a:t>
                      </a:r>
                      <a:r>
                        <a:rPr lang="en-US" sz="1100" b="0" i="0" u="none" strike="noStrike" dirty="0" err="1">
                          <a:solidFill>
                            <a:srgbClr val="FFFFFF"/>
                          </a:solidFill>
                          <a:effectLst/>
                          <a:latin typeface="Verdana" panose="020B0604030504040204" pitchFamily="34" charset="0"/>
                        </a:rPr>
                        <a:t>mln</a:t>
                      </a:r>
                      <a:r>
                        <a:rPr lang="en-US" sz="11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rgbClr val="00463F"/>
                    </a:solidFill>
                  </a:tcPr>
                </a:tc>
                <a:tc hMerge="1">
                  <a:txBody>
                    <a:bodyPr/>
                    <a:lstStyle/>
                    <a:p>
                      <a:endParaRPr lang="it-IT"/>
                    </a:p>
                  </a:txBody>
                  <a:tcPr/>
                </a:tc>
                <a:extLst>
                  <a:ext uri="{0D108BD9-81ED-4DB2-BD59-A6C34878D82A}">
                    <a16:rowId xmlns:a16="http://schemas.microsoft.com/office/drawing/2014/main" val="2926181900"/>
                  </a:ext>
                </a:extLst>
              </a:tr>
              <a:tr h="142252">
                <a:tc>
                  <a:txBody>
                    <a:bodyPr/>
                    <a:lstStyle/>
                    <a:p>
                      <a:pPr algn="l" fontAlgn="b"/>
                      <a:endParaRPr lang="it-IT" sz="1100" b="0" i="0" u="none" strike="noStrike" dirty="0">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00160"/>
                  </a:ext>
                </a:extLst>
              </a:tr>
              <a:tr h="166071">
                <a:tc>
                  <a:txBody>
                    <a:bodyPr/>
                    <a:lstStyle/>
                    <a:p>
                      <a:pPr algn="l" fontAlgn="b"/>
                      <a:r>
                        <a:rPr lang="it-IT" sz="1100" b="0" i="0" u="none" strike="noStrike" dirty="0">
                          <a:solidFill>
                            <a:srgbClr val="00463F"/>
                          </a:solidFill>
                          <a:effectLst/>
                          <a:latin typeface="Verdana" panose="020B0604030504040204" pitchFamily="34" charset="0"/>
                        </a:rPr>
                        <a:t>Yield </a:t>
                      </a:r>
                      <a:r>
                        <a:rPr lang="it-IT" sz="1100" b="0" i="0" u="none" strike="noStrike" dirty="0" err="1">
                          <a:solidFill>
                            <a:srgbClr val="00463F"/>
                          </a:solidFill>
                          <a:effectLst/>
                          <a:latin typeface="Verdana" panose="020B0604030504040204" pitchFamily="34" charset="0"/>
                        </a:rPr>
                        <a:t>Increase</a:t>
                      </a:r>
                      <a:endParaRPr lang="it-IT" sz="11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t-IT" sz="1100" b="0" i="0" u="none" strike="noStrike" dirty="0">
                          <a:solidFill>
                            <a:srgbClr val="00463F"/>
                          </a:solidFill>
                          <a:effectLst/>
                          <a:latin typeface="Verdana" panose="020B0604030504040204" pitchFamily="34" charset="0"/>
                        </a:rPr>
                        <a:t>-€              3.154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46899890"/>
                  </a:ext>
                </a:extLst>
              </a:tr>
              <a:tr h="166071">
                <a:tc>
                  <a:txBody>
                    <a:bodyPr/>
                    <a:lstStyle/>
                    <a:p>
                      <a:pPr algn="l" fontAlgn="b"/>
                      <a:r>
                        <a:rPr lang="it-IT" sz="1100" b="0" i="0" u="none" strike="noStrike" dirty="0">
                          <a:solidFill>
                            <a:srgbClr val="00463F"/>
                          </a:solidFill>
                          <a:effectLst/>
                          <a:latin typeface="Verdana" panose="020B0604030504040204" pitchFamily="34" charset="0"/>
                        </a:rPr>
                        <a:t>Yield </a:t>
                      </a:r>
                      <a:r>
                        <a:rPr lang="it-IT" sz="1100" b="0" i="0" u="none" strike="noStrike" dirty="0" err="1">
                          <a:solidFill>
                            <a:srgbClr val="00463F"/>
                          </a:solidFill>
                          <a:effectLst/>
                          <a:latin typeface="Verdana" panose="020B0604030504040204" pitchFamily="34" charset="0"/>
                        </a:rPr>
                        <a:t>Decrease</a:t>
                      </a:r>
                      <a:endParaRPr lang="it-IT" sz="11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dirty="0">
                          <a:solidFill>
                            <a:srgbClr val="00463F"/>
                          </a:solidFill>
                          <a:effectLst/>
                          <a:latin typeface="Verdana" panose="020B0604030504040204" pitchFamily="34" charset="0"/>
                        </a:rPr>
                        <a:t>-€                 297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7176006"/>
                  </a:ext>
                </a:extLst>
              </a:tr>
              <a:tr h="166071">
                <a:tc>
                  <a:txBody>
                    <a:bodyPr/>
                    <a:lstStyle/>
                    <a:p>
                      <a:pPr algn="l" fontAlgn="b"/>
                      <a:r>
                        <a:rPr lang="it-IT" sz="1100" b="0" i="0" u="none" strike="noStrike" dirty="0">
                          <a:solidFill>
                            <a:srgbClr val="00463F"/>
                          </a:solidFill>
                          <a:effectLst/>
                          <a:latin typeface="Verdana" panose="020B0604030504040204" pitchFamily="34" charset="0"/>
                        </a:rPr>
                        <a:t>Yield </a:t>
                      </a:r>
                      <a:r>
                        <a:rPr lang="it-IT" sz="1100" b="0" i="0" u="none" strike="noStrike" dirty="0" err="1">
                          <a:solidFill>
                            <a:srgbClr val="00463F"/>
                          </a:solidFill>
                          <a:effectLst/>
                          <a:latin typeface="Verdana" panose="020B0604030504040204" pitchFamily="34" charset="0"/>
                        </a:rPr>
                        <a:t>Flattening</a:t>
                      </a:r>
                      <a:r>
                        <a:rPr lang="it-IT" sz="1100" b="0" i="0" u="none" strike="noStrike" dirty="0">
                          <a:solidFill>
                            <a:srgbClr val="00463F"/>
                          </a:solidFill>
                          <a:effectLst/>
                          <a:latin typeface="Verdana" panose="020B0604030504040204" pitchFamily="34" charset="0"/>
                        </a:rPr>
                        <a:t> (5YZ: +169 bps. 10YZ: +132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dirty="0">
                          <a:solidFill>
                            <a:srgbClr val="00463F"/>
                          </a:solidFill>
                          <a:effectLst/>
                          <a:latin typeface="Verdana" panose="020B0604030504040204" pitchFamily="34" charset="0"/>
                        </a:rPr>
                        <a:t>-€              3.056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4021211"/>
                  </a:ext>
                </a:extLst>
              </a:tr>
              <a:tr h="166071">
                <a:tc>
                  <a:txBody>
                    <a:bodyPr/>
                    <a:lstStyle/>
                    <a:p>
                      <a:pPr algn="l" fontAlgn="b"/>
                      <a:r>
                        <a:rPr lang="en-US" sz="1100" b="1" i="0" u="none" strike="noStrike" dirty="0">
                          <a:solidFill>
                            <a:srgbClr val="00463F"/>
                          </a:solidFill>
                          <a:effectLst/>
                          <a:latin typeface="Verdana" panose="020B0604030504040204" pitchFamily="34" charset="0"/>
                        </a:rPr>
                        <a:t>Yield Steepening </a:t>
                      </a:r>
                      <a:r>
                        <a:rPr lang="en-US" sz="1100" b="0" i="0" u="none" strike="noStrike" dirty="0">
                          <a:solidFill>
                            <a:srgbClr val="00463F"/>
                          </a:solidFill>
                          <a:effectLst/>
                          <a:latin typeface="Verdana" panose="020B0604030504040204" pitchFamily="34" charset="0"/>
                        </a:rPr>
                        <a:t>(3YZ: +100 bps. 10YZ: +198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dirty="0">
                          <a:solidFill>
                            <a:srgbClr val="00463F"/>
                          </a:solidFill>
                          <a:effectLst/>
                          <a:latin typeface="Verdana" panose="020B0604030504040204" pitchFamily="34" charset="0"/>
                        </a:rPr>
                        <a:t>-€              3.235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479535"/>
                  </a:ext>
                </a:extLst>
              </a:tr>
            </a:tbl>
          </a:graphicData>
        </a:graphic>
      </p:graphicFrame>
      <p:graphicFrame>
        <p:nvGraphicFramePr>
          <p:cNvPr id="7" name="Chart 6">
            <a:extLst>
              <a:ext uri="{FF2B5EF4-FFF2-40B4-BE49-F238E27FC236}">
                <a16:creationId xmlns:a16="http://schemas.microsoft.com/office/drawing/2014/main" id="{C72E2A75-CB4F-4AE2-89F5-92A679BA8376}"/>
              </a:ext>
            </a:extLst>
          </p:cNvPr>
          <p:cNvGraphicFramePr>
            <a:graphicFrameLocks/>
          </p:cNvGraphicFramePr>
          <p:nvPr>
            <p:extLst>
              <p:ext uri="{D42A27DB-BD31-4B8C-83A1-F6EECF244321}">
                <p14:modId xmlns:p14="http://schemas.microsoft.com/office/powerpoint/2010/main" val="589282505"/>
              </p:ext>
            </p:extLst>
          </p:nvPr>
        </p:nvGraphicFramePr>
        <p:xfrm>
          <a:off x="474752" y="1059003"/>
          <a:ext cx="8057687" cy="244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905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2/2</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n-lt"/>
              </a:rPr>
              <a:t>Equity and Eq. Derivatives: Historical trend</a:t>
            </a:r>
          </a:p>
        </p:txBody>
      </p:sp>
      <p:sp>
        <p:nvSpPr>
          <p:cNvPr id="10" name="Rettangolo 10">
            <a:extLst>
              <a:ext uri="{FF2B5EF4-FFF2-40B4-BE49-F238E27FC236}">
                <a16:creationId xmlns:a16="http://schemas.microsoft.com/office/drawing/2014/main" id="{1B13ABB4-100A-4561-8324-7F7C075FE509}"/>
              </a:ext>
            </a:extLst>
          </p:cNvPr>
          <p:cNvSpPr/>
          <p:nvPr/>
        </p:nvSpPr>
        <p:spPr>
          <a:xfrm>
            <a:off x="474753" y="514349"/>
            <a:ext cx="2304380" cy="215444"/>
          </a:xfrm>
          <a:prstGeom prst="rect">
            <a:avLst/>
          </a:prstGeom>
        </p:spPr>
        <p:txBody>
          <a:bodyPr wrap="square">
            <a:spAutoFit/>
          </a:bodyPr>
          <a:lstStyle/>
          <a:p>
            <a:pPr>
              <a:spcBef>
                <a:spcPct val="0"/>
              </a:spcBef>
            </a:pPr>
            <a:r>
              <a:rPr lang="en-US" sz="800" dirty="0">
                <a:solidFill>
                  <a:schemeClr val="accent1"/>
                </a:solidFill>
                <a:latin typeface="+mn-lt"/>
              </a:rPr>
              <a:t>Updated to 30 June 2023</a:t>
            </a:r>
          </a:p>
        </p:txBody>
      </p:sp>
      <p:graphicFrame>
        <p:nvGraphicFramePr>
          <p:cNvPr id="8" name="Table 7">
            <a:extLst>
              <a:ext uri="{FF2B5EF4-FFF2-40B4-BE49-F238E27FC236}">
                <a16:creationId xmlns:a16="http://schemas.microsoft.com/office/drawing/2014/main" id="{26F3BAAF-1DE4-61C2-2695-E69672EDA606}"/>
              </a:ext>
            </a:extLst>
          </p:cNvPr>
          <p:cNvGraphicFramePr>
            <a:graphicFrameLocks noGrp="1"/>
          </p:cNvGraphicFramePr>
          <p:nvPr>
            <p:extLst>
              <p:ext uri="{D42A27DB-BD31-4B8C-83A1-F6EECF244321}">
                <p14:modId xmlns:p14="http://schemas.microsoft.com/office/powerpoint/2010/main" val="2903475143"/>
              </p:ext>
            </p:extLst>
          </p:nvPr>
        </p:nvGraphicFramePr>
        <p:xfrm>
          <a:off x="474751" y="3328681"/>
          <a:ext cx="8105775" cy="1396365"/>
        </p:xfrm>
        <a:graphic>
          <a:graphicData uri="http://schemas.openxmlformats.org/drawingml/2006/table">
            <a:tbl>
              <a:tblPr/>
              <a:tblGrid>
                <a:gridCol w="5825441">
                  <a:extLst>
                    <a:ext uri="{9D8B030D-6E8A-4147-A177-3AD203B41FA5}">
                      <a16:colId xmlns:a16="http://schemas.microsoft.com/office/drawing/2014/main" val="1363965537"/>
                    </a:ext>
                  </a:extLst>
                </a:gridCol>
                <a:gridCol w="2280334">
                  <a:extLst>
                    <a:ext uri="{9D8B030D-6E8A-4147-A177-3AD203B41FA5}">
                      <a16:colId xmlns:a16="http://schemas.microsoft.com/office/drawing/2014/main" val="2450732941"/>
                    </a:ext>
                  </a:extLst>
                </a:gridCol>
              </a:tblGrid>
              <a:tr h="300850">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(NCE Cover 3 -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rgbClr val="00463F"/>
                    </a:solidFill>
                  </a:tcPr>
                </a:tc>
                <a:tc hMerge="1">
                  <a:txBody>
                    <a:bodyPr/>
                    <a:lstStyle/>
                    <a:p>
                      <a:pPr algn="ctr" fontAlgn="ctr"/>
                      <a:r>
                        <a:rPr lang="it-IT" sz="1000" b="0" i="0" u="none" strike="noStrike" dirty="0">
                          <a:solidFill>
                            <a:srgbClr val="FFFFFF"/>
                          </a:solidFill>
                          <a:effectLst/>
                          <a:latin typeface="Verdana" panose="020B0604030504040204" pitchFamily="34" charset="0"/>
                        </a:rPr>
                        <a:t> </a:t>
                      </a:r>
                    </a:p>
                  </a:txBody>
                  <a:tcPr marL="9525" marR="9525" marT="9525" marB="0" anchor="ctr">
                    <a:lnL>
                      <a:noFill/>
                    </a:lnL>
                    <a:lnR>
                      <a:noFill/>
                    </a:lnR>
                    <a:lnT>
                      <a:noFill/>
                    </a:lnT>
                    <a:lnB>
                      <a:noFill/>
                    </a:lnB>
                    <a:solidFill>
                      <a:srgbClr val="00463F"/>
                    </a:solidFill>
                  </a:tcPr>
                </a:tc>
                <a:extLst>
                  <a:ext uri="{0D108BD9-81ED-4DB2-BD59-A6C34878D82A}">
                    <a16:rowId xmlns:a16="http://schemas.microsoft.com/office/drawing/2014/main" val="3152976314"/>
                  </a:ext>
                </a:extLst>
              </a:tr>
              <a:tr h="156080">
                <a:tc>
                  <a:txBody>
                    <a:bodyPr/>
                    <a:lstStyle/>
                    <a:p>
                      <a:pPr algn="l" fontAlgn="b"/>
                      <a:endParaRPr lang="it-IT" sz="1000" b="0" i="0" u="none" strike="noStrike" dirty="0">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165488"/>
                  </a:ext>
                </a:extLst>
              </a:tr>
              <a:tr h="119888">
                <a:tc>
                  <a:txBody>
                    <a:bodyPr/>
                    <a:lstStyle/>
                    <a:p>
                      <a:pPr algn="l" fontAlgn="b"/>
                      <a:r>
                        <a:rPr lang="it-IT" sz="800" b="0" i="0" u="none" strike="noStrike" dirty="0">
                          <a:solidFill>
                            <a:srgbClr val="00463F"/>
                          </a:solidFill>
                          <a:effectLst/>
                          <a:latin typeface="Verdana" panose="020B0604030504040204" pitchFamily="34" charset="0"/>
                        </a:rPr>
                        <a:t>Price Incr. / H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t-IT" sz="700" b="0" i="0" u="none" strike="noStrike" dirty="0">
                          <a:solidFill>
                            <a:srgbClr val="00463F"/>
                          </a:solidFill>
                          <a:effectLst/>
                          <a:latin typeface="Verdana" panose="020B0604030504040204" pitchFamily="34" charset="0"/>
                        </a:rPr>
                        <a:t>-€                1.957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2801206"/>
                  </a:ext>
                </a:extLst>
              </a:tr>
              <a:tr h="119888">
                <a:tc>
                  <a:txBody>
                    <a:bodyPr/>
                    <a:lstStyle/>
                    <a:p>
                      <a:pPr algn="l" fontAlgn="b"/>
                      <a:r>
                        <a:rPr lang="it-IT" sz="800" b="0" i="0" u="none" strike="noStrike" dirty="0">
                          <a:solidFill>
                            <a:srgbClr val="00463F"/>
                          </a:solidFill>
                          <a:effectLst/>
                          <a:latin typeface="Verdana" panose="020B0604030504040204" pitchFamily="34" charset="0"/>
                        </a:rPr>
                        <a:t>Price </a:t>
                      </a:r>
                      <a:r>
                        <a:rPr lang="it-IT" sz="800" b="0" i="0" u="none" strike="noStrike" dirty="0" err="1">
                          <a:solidFill>
                            <a:srgbClr val="00463F"/>
                          </a:solidFill>
                          <a:effectLst/>
                          <a:latin typeface="Verdana" panose="020B0604030504040204" pitchFamily="34" charset="0"/>
                        </a:rPr>
                        <a:t>Decr</a:t>
                      </a:r>
                      <a:r>
                        <a:rPr lang="it-IT" sz="800" b="0" i="0" u="none" strike="noStrike" dirty="0">
                          <a:solidFill>
                            <a:srgbClr val="00463F"/>
                          </a:solidFill>
                          <a:effectLst/>
                          <a:latin typeface="Verdana" panose="020B0604030504040204" pitchFamily="34" charset="0"/>
                        </a:rPr>
                        <a:t>. / D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700" b="0" i="0" u="none" strike="noStrike" dirty="0">
                          <a:solidFill>
                            <a:srgbClr val="00463F"/>
                          </a:solidFill>
                          <a:effectLst/>
                          <a:latin typeface="Verdana" panose="020B0604030504040204" pitchFamily="34" charset="0"/>
                        </a:rPr>
                        <a:t>-€                   888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0608786"/>
                  </a:ext>
                </a:extLst>
              </a:tr>
              <a:tr h="119888">
                <a:tc>
                  <a:txBody>
                    <a:bodyPr/>
                    <a:lstStyle/>
                    <a:p>
                      <a:pPr algn="l" fontAlgn="b"/>
                      <a:r>
                        <a:rPr lang="it-IT" sz="800" b="1" i="0" u="none" strike="noStrike" dirty="0">
                          <a:solidFill>
                            <a:srgbClr val="00463F"/>
                          </a:solidFill>
                          <a:effectLst/>
                          <a:latin typeface="Verdana" panose="020B0604030504040204" pitchFamily="34" charset="0"/>
                        </a:rPr>
                        <a:t>Price Incr. / H </a:t>
                      </a:r>
                      <a:r>
                        <a:rPr lang="it-IT" sz="800" b="1" i="0" u="none" strike="noStrike" dirty="0" err="1">
                          <a:solidFill>
                            <a:srgbClr val="00463F"/>
                          </a:solidFill>
                          <a:effectLst/>
                          <a:latin typeface="Verdana" panose="020B0604030504040204" pitchFamily="34" charset="0"/>
                        </a:rPr>
                        <a:t>Vol</a:t>
                      </a:r>
                      <a:endParaRPr lang="it-IT" sz="800" b="1"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700" b="1" i="0" u="none" strike="noStrike" dirty="0">
                          <a:solidFill>
                            <a:srgbClr val="00463F"/>
                          </a:solidFill>
                          <a:effectLst/>
                          <a:latin typeface="Verdana" panose="020B0604030504040204" pitchFamily="34" charset="0"/>
                        </a:rPr>
                        <a:t>-€                2.025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6823551"/>
                  </a:ext>
                </a:extLst>
              </a:tr>
              <a:tr h="119888">
                <a:tc>
                  <a:txBody>
                    <a:bodyPr/>
                    <a:lstStyle/>
                    <a:p>
                      <a:pPr algn="l" fontAlgn="b"/>
                      <a:r>
                        <a:rPr lang="it-IT" sz="800" b="0" i="0" u="none" strike="noStrike" dirty="0">
                          <a:solidFill>
                            <a:srgbClr val="00463F"/>
                          </a:solidFill>
                          <a:effectLst/>
                          <a:latin typeface="Verdana" panose="020B0604030504040204" pitchFamily="34" charset="0"/>
                        </a:rPr>
                        <a:t>Price </a:t>
                      </a:r>
                      <a:r>
                        <a:rPr lang="it-IT" sz="800" b="0" i="0" u="none" strike="noStrike" dirty="0" err="1">
                          <a:solidFill>
                            <a:srgbClr val="00463F"/>
                          </a:solidFill>
                          <a:effectLst/>
                          <a:latin typeface="Verdana" panose="020B0604030504040204" pitchFamily="34" charset="0"/>
                        </a:rPr>
                        <a:t>Decr</a:t>
                      </a:r>
                      <a:r>
                        <a:rPr lang="it-IT" sz="800" b="0" i="0" u="none" strike="noStrike" dirty="0">
                          <a:solidFill>
                            <a:srgbClr val="00463F"/>
                          </a:solidFill>
                          <a:effectLst/>
                          <a:latin typeface="Verdana" panose="020B0604030504040204" pitchFamily="34" charset="0"/>
                        </a:rPr>
                        <a:t>. / H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700" b="0" i="0" u="none" strike="noStrike" dirty="0">
                          <a:solidFill>
                            <a:srgbClr val="00463F"/>
                          </a:solidFill>
                          <a:effectLst/>
                          <a:latin typeface="Verdana" panose="020B0604030504040204" pitchFamily="34" charset="0"/>
                        </a:rPr>
                        <a:t>-€                   862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158691"/>
                  </a:ext>
                </a:extLst>
              </a:tr>
              <a:tr h="119888">
                <a:tc>
                  <a:txBody>
                    <a:bodyPr/>
                    <a:lstStyle/>
                    <a:p>
                      <a:pPr algn="l" fontAlgn="b"/>
                      <a:r>
                        <a:rPr lang="it-IT" sz="800" b="0" i="0" u="none" strike="noStrike" dirty="0">
                          <a:solidFill>
                            <a:srgbClr val="00463F"/>
                          </a:solidFill>
                          <a:effectLst/>
                          <a:latin typeface="Verdana" panose="020B0604030504040204" pitchFamily="34" charset="0"/>
                        </a:rPr>
                        <a:t>Extra Stress / D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700" b="0" i="0" u="none" strike="noStrike" dirty="0">
                          <a:solidFill>
                            <a:srgbClr val="00463F"/>
                          </a:solidFill>
                          <a:effectLst/>
                          <a:latin typeface="Verdana" panose="020B0604030504040204" pitchFamily="34" charset="0"/>
                        </a:rPr>
                        <a:t>-€                   888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9276756"/>
                  </a:ext>
                </a:extLst>
              </a:tr>
              <a:tr h="119888">
                <a:tc>
                  <a:txBody>
                    <a:bodyPr/>
                    <a:lstStyle/>
                    <a:p>
                      <a:pPr algn="l" fontAlgn="b"/>
                      <a:r>
                        <a:rPr lang="it-IT" sz="800" b="0" i="0" u="none" strike="noStrike" dirty="0">
                          <a:solidFill>
                            <a:srgbClr val="00463F"/>
                          </a:solidFill>
                          <a:effectLst/>
                          <a:latin typeface="Verdana" panose="020B0604030504040204" pitchFamily="34" charset="0"/>
                        </a:rPr>
                        <a:t>Real-life / D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700" b="0" i="0" u="none" strike="noStrike" dirty="0">
                          <a:solidFill>
                            <a:srgbClr val="00463F"/>
                          </a:solidFill>
                          <a:effectLst/>
                          <a:latin typeface="Verdana" panose="020B0604030504040204" pitchFamily="34" charset="0"/>
                        </a:rPr>
                        <a:t>-€                1.932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1851329"/>
                  </a:ext>
                </a:extLst>
              </a:tr>
              <a:tr h="47878">
                <a:tc>
                  <a:txBody>
                    <a:bodyPr/>
                    <a:lstStyle/>
                    <a:p>
                      <a:pPr algn="l" fontAlgn="b"/>
                      <a:r>
                        <a:rPr lang="it-IT" sz="800" b="0" i="0" u="none" strike="noStrike" dirty="0">
                          <a:solidFill>
                            <a:srgbClr val="00463F"/>
                          </a:solidFill>
                          <a:effectLst/>
                          <a:latin typeface="Verdana" panose="020B0604030504040204" pitchFamily="34" charset="0"/>
                        </a:rPr>
                        <a:t>Real-life / H </a:t>
                      </a:r>
                      <a:r>
                        <a:rPr lang="it-IT" sz="800" b="0" i="0" u="none" strike="noStrike" dirty="0" err="1">
                          <a:solidFill>
                            <a:srgbClr val="00463F"/>
                          </a:solidFill>
                          <a:effectLst/>
                          <a:latin typeface="Verdana" panose="020B0604030504040204" pitchFamily="34" charset="0"/>
                        </a:rPr>
                        <a:t>vol</a:t>
                      </a:r>
                      <a:endParaRPr lang="it-IT" sz="8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it-IT" sz="700" b="0" i="0" u="none" strike="noStrike" dirty="0">
                          <a:solidFill>
                            <a:srgbClr val="00463F"/>
                          </a:solidFill>
                          <a:effectLst/>
                          <a:latin typeface="Verdana" panose="020B0604030504040204" pitchFamily="34" charset="0"/>
                        </a:rPr>
                        <a:t>-€                1.866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45102"/>
                  </a:ext>
                </a:extLst>
              </a:tr>
            </a:tbl>
          </a:graphicData>
        </a:graphic>
      </p:graphicFrame>
      <p:graphicFrame>
        <p:nvGraphicFramePr>
          <p:cNvPr id="2" name="Chart 1">
            <a:extLst>
              <a:ext uri="{FF2B5EF4-FFF2-40B4-BE49-F238E27FC236}">
                <a16:creationId xmlns:a16="http://schemas.microsoft.com/office/drawing/2014/main" id="{002EC8AB-3489-4DAC-A803-AE26FC1618AE}"/>
              </a:ext>
            </a:extLst>
          </p:cNvPr>
          <p:cNvGraphicFramePr>
            <a:graphicFrameLocks/>
          </p:cNvGraphicFramePr>
          <p:nvPr>
            <p:extLst>
              <p:ext uri="{D42A27DB-BD31-4B8C-83A1-F6EECF244321}">
                <p14:modId xmlns:p14="http://schemas.microsoft.com/office/powerpoint/2010/main" val="3251313037"/>
              </p:ext>
            </p:extLst>
          </p:nvPr>
        </p:nvGraphicFramePr>
        <p:xfrm>
          <a:off x="474751" y="1059002"/>
          <a:ext cx="8105774" cy="2269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995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A5E09-D576-4E3C-A5D3-93EDBC1BDC77}"/>
              </a:ext>
            </a:extLst>
          </p:cNvPr>
          <p:cNvSpPr>
            <a:spLocks noGrp="1"/>
          </p:cNvSpPr>
          <p:nvPr>
            <p:ph type="body" sz="quarter" idx="36"/>
          </p:nvPr>
        </p:nvSpPr>
        <p:spPr/>
        <p:txBody>
          <a:bodyPr/>
          <a:lstStyle/>
          <a:p>
            <a:r>
              <a:rPr dirty="0"/>
              <a:t>Fixed Income Updated at </a:t>
            </a:r>
            <a:r>
              <a:rPr lang="it-IT" dirty="0"/>
              <a:t>27</a:t>
            </a:r>
            <a:r>
              <a:rPr dirty="0"/>
              <a:t> </a:t>
            </a:r>
            <a:r>
              <a:rPr lang="it-IT" dirty="0"/>
              <a:t>June</a:t>
            </a:r>
            <a:r>
              <a:rPr dirty="0"/>
              <a:t> 23 - Equity &amp; Eq. Derivatives Updated at </a:t>
            </a:r>
            <a:r>
              <a:rPr lang="it-IT" dirty="0"/>
              <a:t>26</a:t>
            </a:r>
            <a:r>
              <a:rPr dirty="0"/>
              <a:t> </a:t>
            </a:r>
            <a:r>
              <a:rPr lang="it-IT" dirty="0"/>
              <a:t>June </a:t>
            </a:r>
            <a:r>
              <a:rPr dirty="0"/>
              <a:t>23</a:t>
            </a:r>
          </a:p>
        </p:txBody>
      </p:sp>
      <p:sp>
        <p:nvSpPr>
          <p:cNvPr id="3" name="Title 2">
            <a:extLst>
              <a:ext uri="{FF2B5EF4-FFF2-40B4-BE49-F238E27FC236}">
                <a16:creationId xmlns:a16="http://schemas.microsoft.com/office/drawing/2014/main" id="{4B0CFCE5-6385-4C2D-8B70-33D0C6E1152A}"/>
              </a:ext>
            </a:extLst>
          </p:cNvPr>
          <p:cNvSpPr>
            <a:spLocks noGrp="1"/>
          </p:cNvSpPr>
          <p:nvPr>
            <p:ph type="title"/>
          </p:nvPr>
        </p:nvSpPr>
        <p:spPr>
          <a:xfrm>
            <a:off x="517523" y="189931"/>
            <a:ext cx="8275295" cy="280887"/>
          </a:xfrm>
        </p:spPr>
        <p:txBody>
          <a:bodyPr/>
          <a:lstStyle/>
          <a:p>
            <a:r>
              <a:rPr dirty="0"/>
              <a:t>Reverse Stress Test</a:t>
            </a:r>
          </a:p>
        </p:txBody>
      </p:sp>
      <p:sp>
        <p:nvSpPr>
          <p:cNvPr id="4" name="Text Placeholder 3">
            <a:extLst>
              <a:ext uri="{FF2B5EF4-FFF2-40B4-BE49-F238E27FC236}">
                <a16:creationId xmlns:a16="http://schemas.microsoft.com/office/drawing/2014/main" id="{B2D7FE3B-38CD-48FA-92BE-DC8275FBDDAE}"/>
              </a:ext>
            </a:extLst>
          </p:cNvPr>
          <p:cNvSpPr>
            <a:spLocks noGrp="1"/>
          </p:cNvSpPr>
          <p:nvPr>
            <p:ph type="body" sz="quarter" idx="41"/>
          </p:nvPr>
        </p:nvSpPr>
        <p:spPr>
          <a:xfrm>
            <a:off x="351182" y="771550"/>
            <a:ext cx="8469289" cy="212154"/>
          </a:xfrm>
        </p:spPr>
        <p:txBody>
          <a:bodyPr/>
          <a:lstStyle/>
          <a:p>
            <a:r>
              <a:t>Fixed Income Reverse Stress Test Results</a:t>
            </a:r>
          </a:p>
        </p:txBody>
      </p:sp>
      <p:sp>
        <p:nvSpPr>
          <p:cNvPr id="5" name="Text Placeholder 4">
            <a:extLst>
              <a:ext uri="{FF2B5EF4-FFF2-40B4-BE49-F238E27FC236}">
                <a16:creationId xmlns:a16="http://schemas.microsoft.com/office/drawing/2014/main" id="{3FAB959F-E4B2-4EFD-824D-62CF837120A3}"/>
              </a:ext>
            </a:extLst>
          </p:cNvPr>
          <p:cNvSpPr>
            <a:spLocks noGrp="1"/>
          </p:cNvSpPr>
          <p:nvPr>
            <p:ph type="body" sz="quarter" idx="45"/>
          </p:nvPr>
        </p:nvSpPr>
        <p:spPr>
          <a:xfrm>
            <a:off x="2411760" y="4645065"/>
            <a:ext cx="4320480" cy="284162"/>
          </a:xfrm>
        </p:spPr>
        <p:txBody>
          <a:bodyPr/>
          <a:lstStyle/>
          <a:p>
            <a:pPr>
              <a:spcAft>
                <a:spcPts val="0"/>
              </a:spcAft>
            </a:pPr>
            <a:r>
              <a:t>No evidence of any inappropriateness of EC models used for stress testing.</a:t>
            </a:r>
            <a:endParaRPr lang="en-GB"/>
          </a:p>
        </p:txBody>
      </p:sp>
      <p:sp>
        <p:nvSpPr>
          <p:cNvPr id="6" name="Text Placeholder 5">
            <a:extLst>
              <a:ext uri="{FF2B5EF4-FFF2-40B4-BE49-F238E27FC236}">
                <a16:creationId xmlns:a16="http://schemas.microsoft.com/office/drawing/2014/main" id="{03F4D87D-B098-4A6E-9301-241EAE236A5F}"/>
              </a:ext>
            </a:extLst>
          </p:cNvPr>
          <p:cNvSpPr>
            <a:spLocks noGrp="1"/>
          </p:cNvSpPr>
          <p:nvPr>
            <p:ph type="body" sz="quarter" idx="46"/>
          </p:nvPr>
        </p:nvSpPr>
        <p:spPr>
          <a:xfrm>
            <a:off x="351183" y="2715766"/>
            <a:ext cx="8469288" cy="212154"/>
          </a:xfrm>
        </p:spPr>
        <p:txBody>
          <a:bodyPr/>
          <a:lstStyle/>
          <a:p>
            <a:r>
              <a:t>Equity and Eq. Derivatives Reverse Stress Test Results</a:t>
            </a:r>
          </a:p>
        </p:txBody>
      </p:sp>
      <p:graphicFrame>
        <p:nvGraphicFramePr>
          <p:cNvPr id="7" name="Content Placeholder 11">
            <a:extLst>
              <a:ext uri="{FF2B5EF4-FFF2-40B4-BE49-F238E27FC236}">
                <a16:creationId xmlns:a16="http://schemas.microsoft.com/office/drawing/2014/main" id="{51BBBE67-0183-476F-A0AB-00A155B903FA}"/>
              </a:ext>
            </a:extLst>
          </p:cNvPr>
          <p:cNvGraphicFramePr>
            <a:graphicFrameLocks/>
          </p:cNvGraphicFramePr>
          <p:nvPr/>
        </p:nvGraphicFramePr>
        <p:xfrm>
          <a:off x="351183" y="990355"/>
          <a:ext cx="5660977" cy="1660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11">
            <a:extLst>
              <a:ext uri="{FF2B5EF4-FFF2-40B4-BE49-F238E27FC236}">
                <a16:creationId xmlns:a16="http://schemas.microsoft.com/office/drawing/2014/main" id="{A7F7DD48-EF4A-4F68-BACA-2F3C76E8E15C}"/>
              </a:ext>
            </a:extLst>
          </p:cNvPr>
          <p:cNvGraphicFramePr>
            <a:graphicFrameLocks noGrp="1"/>
          </p:cNvGraphicFramePr>
          <p:nvPr/>
        </p:nvGraphicFramePr>
        <p:xfrm>
          <a:off x="6228184" y="998598"/>
          <a:ext cx="2592288" cy="874826"/>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176708129"/>
                    </a:ext>
                  </a:extLst>
                </a:gridCol>
                <a:gridCol w="864096">
                  <a:extLst>
                    <a:ext uri="{9D8B030D-6E8A-4147-A177-3AD203B41FA5}">
                      <a16:colId xmlns:a16="http://schemas.microsoft.com/office/drawing/2014/main" val="1260885581"/>
                    </a:ext>
                  </a:extLst>
                </a:gridCol>
                <a:gridCol w="864096">
                  <a:extLst>
                    <a:ext uri="{9D8B030D-6E8A-4147-A177-3AD203B41FA5}">
                      <a16:colId xmlns:a16="http://schemas.microsoft.com/office/drawing/2014/main" val="1057607208"/>
                    </a:ext>
                  </a:extLst>
                </a:gridCol>
              </a:tblGrid>
              <a:tr h="289182">
                <a:tc>
                  <a:txBody>
                    <a:bodyPr/>
                    <a:lstStyle/>
                    <a:p>
                      <a:pPr algn="ctr"/>
                      <a:r>
                        <a:rPr lang="it-IT" sz="900" dirty="0" err="1"/>
                        <a:t>Iteration</a:t>
                      </a:r>
                      <a:endParaRPr lang="en-GB"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t>Extreme </a:t>
                      </a:r>
                      <a:r>
                        <a:rPr lang="it-IT" sz="900" dirty="0" err="1"/>
                        <a:t>Var</a:t>
                      </a:r>
                      <a:r>
                        <a:rPr lang="it-IT" sz="900" dirty="0"/>
                        <a:t>. </a:t>
                      </a:r>
                      <a:r>
                        <a:rPr lang="it-IT" sz="900" dirty="0" err="1"/>
                        <a:t>Mult</a:t>
                      </a:r>
                      <a:r>
                        <a:rPr lang="it-IT" sz="900" dirty="0"/>
                        <a:t>.</a:t>
                      </a:r>
                      <a:endParaRPr lang="en-GB" sz="900" dirty="0"/>
                    </a:p>
                  </a:txBody>
                  <a:tcPr anchor="ctr"/>
                </a:tc>
                <a:tc>
                  <a:txBody>
                    <a:bodyPr/>
                    <a:lstStyle/>
                    <a:p>
                      <a:pPr algn="ctr"/>
                      <a:r>
                        <a:rPr lang="it-IT" sz="900" dirty="0"/>
                        <a:t>BTP 10y</a:t>
                      </a:r>
                    </a:p>
                    <a:p>
                      <a:pPr algn="ctr"/>
                      <a:r>
                        <a:rPr lang="it-IT" sz="900" dirty="0" err="1"/>
                        <a:t>Var</a:t>
                      </a:r>
                      <a:r>
                        <a:rPr lang="it-IT" sz="900" dirty="0"/>
                        <a:t>.</a:t>
                      </a:r>
                      <a:endParaRPr lang="en-GB" sz="900" dirty="0"/>
                    </a:p>
                  </a:txBody>
                  <a:tcPr anchor="ctr"/>
                </a:tc>
                <a:extLst>
                  <a:ext uri="{0D108BD9-81ED-4DB2-BD59-A6C34878D82A}">
                    <a16:rowId xmlns:a16="http://schemas.microsoft.com/office/drawing/2014/main" val="4183726840"/>
                  </a:ext>
                </a:extLst>
              </a:tr>
              <a:tr h="254533">
                <a:tc>
                  <a:txBody>
                    <a:bodyPr/>
                    <a:lstStyle/>
                    <a:p>
                      <a:pPr algn="ctr"/>
                      <a:r>
                        <a:rPr lang="it-IT" sz="900" dirty="0">
                          <a:solidFill>
                            <a:schemeClr val="accent1"/>
                          </a:solidFill>
                        </a:rPr>
                        <a:t>Stress Test</a:t>
                      </a:r>
                      <a:endParaRPr lang="en-GB" sz="900" dirty="0">
                        <a:solidFill>
                          <a:schemeClr val="accent1"/>
                        </a:solidFill>
                      </a:endParaRPr>
                    </a:p>
                  </a:txBody>
                  <a:tcPr anchor="ctr"/>
                </a:tc>
                <a:tc>
                  <a:txBody>
                    <a:bodyPr/>
                    <a:lstStyle/>
                    <a:p>
                      <a:pPr algn="ctr"/>
                      <a:r>
                        <a:rPr lang="it-IT" sz="900" dirty="0">
                          <a:solidFill>
                            <a:schemeClr val="accent1"/>
                          </a:solidFill>
                        </a:rPr>
                        <a:t>1</a:t>
                      </a:r>
                      <a:endParaRPr lang="en-GB" sz="900" dirty="0">
                        <a:solidFill>
                          <a:schemeClr val="accent1"/>
                        </a:solidFill>
                      </a:endParaRPr>
                    </a:p>
                  </a:txBody>
                  <a:tcPr anchor="ctr"/>
                </a:tc>
                <a:tc>
                  <a:txBody>
                    <a:bodyPr/>
                    <a:lstStyle/>
                    <a:p>
                      <a:pPr algn="ctr"/>
                      <a:r>
                        <a:rPr lang="it-IT" sz="900" dirty="0">
                          <a:solidFill>
                            <a:schemeClr val="accent1"/>
                          </a:solidFill>
                        </a:rPr>
                        <a:t>132</a:t>
                      </a:r>
                      <a:endParaRPr lang="en-GB" sz="900" dirty="0">
                        <a:solidFill>
                          <a:schemeClr val="accent1"/>
                        </a:solidFill>
                      </a:endParaRPr>
                    </a:p>
                  </a:txBody>
                  <a:tcPr anchor="ctr"/>
                </a:tc>
                <a:extLst>
                  <a:ext uri="{0D108BD9-81ED-4DB2-BD59-A6C34878D82A}">
                    <a16:rowId xmlns:a16="http://schemas.microsoft.com/office/drawing/2014/main" val="2718237830"/>
                  </a:ext>
                </a:extLst>
              </a:tr>
              <a:tr h="254533">
                <a:tc>
                  <a:txBody>
                    <a:bodyPr/>
                    <a:lstStyle/>
                    <a:p>
                      <a:pPr algn="ctr"/>
                      <a:r>
                        <a:rPr lang="it-IT" sz="900" dirty="0" err="1">
                          <a:solidFill>
                            <a:schemeClr val="accent1"/>
                          </a:solidFill>
                        </a:rPr>
                        <a:t>Iteration</a:t>
                      </a:r>
                      <a:r>
                        <a:rPr lang="it-IT" sz="900" dirty="0">
                          <a:solidFill>
                            <a:schemeClr val="accent1"/>
                          </a:solidFill>
                        </a:rPr>
                        <a:t> 1</a:t>
                      </a:r>
                      <a:endParaRPr lang="en-GB" sz="900" dirty="0">
                        <a:solidFill>
                          <a:schemeClr val="accent1"/>
                        </a:solidFill>
                      </a:endParaRPr>
                    </a:p>
                  </a:txBody>
                  <a:tcPr anchor="ctr"/>
                </a:tc>
                <a:tc>
                  <a:txBody>
                    <a:bodyPr/>
                    <a:lstStyle/>
                    <a:p>
                      <a:pPr algn="ctr"/>
                      <a:r>
                        <a:rPr lang="it-IT" sz="900" dirty="0">
                          <a:solidFill>
                            <a:schemeClr val="accent1"/>
                          </a:solidFill>
                        </a:rPr>
                        <a:t>2</a:t>
                      </a:r>
                      <a:endParaRPr lang="en-GB" sz="900" dirty="0">
                        <a:solidFill>
                          <a:schemeClr val="accent1"/>
                        </a:solidFill>
                      </a:endParaRPr>
                    </a:p>
                  </a:txBody>
                  <a:tcPr anchor="ctr"/>
                </a:tc>
                <a:tc>
                  <a:txBody>
                    <a:bodyPr/>
                    <a:lstStyle/>
                    <a:p>
                      <a:pPr algn="ctr"/>
                      <a:r>
                        <a:rPr lang="it-IT" sz="900" dirty="0">
                          <a:solidFill>
                            <a:schemeClr val="accent1"/>
                          </a:solidFill>
                        </a:rPr>
                        <a:t>264</a:t>
                      </a:r>
                      <a:endParaRPr lang="en-GB" sz="900" dirty="0">
                        <a:solidFill>
                          <a:schemeClr val="accent1"/>
                        </a:solidFill>
                      </a:endParaRPr>
                    </a:p>
                  </a:txBody>
                  <a:tcPr anchor="ctr"/>
                </a:tc>
                <a:extLst>
                  <a:ext uri="{0D108BD9-81ED-4DB2-BD59-A6C34878D82A}">
                    <a16:rowId xmlns:a16="http://schemas.microsoft.com/office/drawing/2014/main" val="3271023421"/>
                  </a:ext>
                </a:extLst>
              </a:tr>
            </a:tbl>
          </a:graphicData>
        </a:graphic>
      </p:graphicFrame>
      <p:graphicFrame>
        <p:nvGraphicFramePr>
          <p:cNvPr id="12" name="Table 11">
            <a:extLst>
              <a:ext uri="{FF2B5EF4-FFF2-40B4-BE49-F238E27FC236}">
                <a16:creationId xmlns:a16="http://schemas.microsoft.com/office/drawing/2014/main" id="{7023D9BB-9D13-4250-BCB9-CE7D77553FC8}"/>
              </a:ext>
            </a:extLst>
          </p:cNvPr>
          <p:cNvGraphicFramePr>
            <a:graphicFrameLocks noGrp="1"/>
          </p:cNvGraphicFramePr>
          <p:nvPr/>
        </p:nvGraphicFramePr>
        <p:xfrm>
          <a:off x="6228184" y="2942763"/>
          <a:ext cx="2592288" cy="1103064"/>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176708129"/>
                    </a:ext>
                  </a:extLst>
                </a:gridCol>
                <a:gridCol w="864096">
                  <a:extLst>
                    <a:ext uri="{9D8B030D-6E8A-4147-A177-3AD203B41FA5}">
                      <a16:colId xmlns:a16="http://schemas.microsoft.com/office/drawing/2014/main" val="1260885581"/>
                    </a:ext>
                  </a:extLst>
                </a:gridCol>
                <a:gridCol w="864096">
                  <a:extLst>
                    <a:ext uri="{9D8B030D-6E8A-4147-A177-3AD203B41FA5}">
                      <a16:colId xmlns:a16="http://schemas.microsoft.com/office/drawing/2014/main" val="3565719036"/>
                    </a:ext>
                  </a:extLst>
                </a:gridCol>
              </a:tblGrid>
              <a:tr h="279048">
                <a:tc>
                  <a:txBody>
                    <a:bodyPr/>
                    <a:lstStyle/>
                    <a:p>
                      <a:pPr algn="ctr"/>
                      <a:r>
                        <a:rPr lang="it-IT" sz="900" dirty="0" err="1"/>
                        <a:t>Iteration</a:t>
                      </a:r>
                      <a:endParaRPr lang="en-GB"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t>Extreme </a:t>
                      </a:r>
                      <a:r>
                        <a:rPr lang="it-IT" sz="900" dirty="0" err="1"/>
                        <a:t>Var</a:t>
                      </a:r>
                      <a:r>
                        <a:rPr lang="it-IT" sz="900" dirty="0"/>
                        <a:t>. </a:t>
                      </a:r>
                      <a:r>
                        <a:rPr lang="it-IT" sz="900" dirty="0" err="1"/>
                        <a:t>Mult</a:t>
                      </a:r>
                      <a:r>
                        <a:rPr lang="it-IT" sz="900" dirty="0"/>
                        <a:t>.</a:t>
                      </a:r>
                      <a:endParaRPr lang="en-GB"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t>FTSE MIB </a:t>
                      </a:r>
                      <a:r>
                        <a:rPr lang="it-IT" sz="900" dirty="0" err="1"/>
                        <a:t>Var</a:t>
                      </a:r>
                      <a:r>
                        <a:rPr lang="it-IT" sz="900" dirty="0"/>
                        <a:t>.</a:t>
                      </a:r>
                      <a:endParaRPr lang="en-GB" sz="900" dirty="0"/>
                    </a:p>
                  </a:txBody>
                  <a:tcPr anchor="ctr"/>
                </a:tc>
                <a:extLst>
                  <a:ext uri="{0D108BD9-81ED-4DB2-BD59-A6C34878D82A}">
                    <a16:rowId xmlns:a16="http://schemas.microsoft.com/office/drawing/2014/main" val="4183726840"/>
                  </a:ext>
                </a:extLst>
              </a:tr>
              <a:tr h="245768">
                <a:tc>
                  <a:txBody>
                    <a:bodyPr/>
                    <a:lstStyle/>
                    <a:p>
                      <a:pPr algn="ctr"/>
                      <a:r>
                        <a:rPr lang="it-IT" sz="900" dirty="0">
                          <a:solidFill>
                            <a:schemeClr val="accent1"/>
                          </a:solidFill>
                        </a:rPr>
                        <a:t>Stress Test</a:t>
                      </a:r>
                      <a:endParaRPr lang="en-GB" sz="900" dirty="0">
                        <a:solidFill>
                          <a:schemeClr val="accent1"/>
                        </a:solidFill>
                      </a:endParaRPr>
                    </a:p>
                  </a:txBody>
                  <a:tcPr anchor="ctr"/>
                </a:tc>
                <a:tc>
                  <a:txBody>
                    <a:bodyPr/>
                    <a:lstStyle/>
                    <a:p>
                      <a:pPr algn="ctr"/>
                      <a:r>
                        <a:rPr lang="it-IT" sz="900" dirty="0">
                          <a:solidFill>
                            <a:schemeClr val="accent1"/>
                          </a:solidFill>
                        </a:rPr>
                        <a:t>1</a:t>
                      </a:r>
                      <a:endParaRPr lang="en-GB" sz="900" dirty="0">
                        <a:solidFill>
                          <a:schemeClr val="accent1"/>
                        </a:solidFill>
                      </a:endParaRPr>
                    </a:p>
                  </a:txBody>
                  <a:tcPr anchor="ctr"/>
                </a:tc>
                <a:tc>
                  <a:txBody>
                    <a:bodyPr/>
                    <a:lstStyle/>
                    <a:p>
                      <a:pPr algn="ctr">
                        <a:defRPr sz="900">
                          <a:solidFill>
                            <a:srgbClr val="003934"/>
                          </a:solidFill>
                        </a:defRPr>
                      </a:pPr>
                      <a:r>
                        <a:t>28.89%</a:t>
                      </a:r>
                    </a:p>
                  </a:txBody>
                  <a:tcPr anchor="ctr"/>
                </a:tc>
                <a:extLst>
                  <a:ext uri="{0D108BD9-81ED-4DB2-BD59-A6C34878D82A}">
                    <a16:rowId xmlns:a16="http://schemas.microsoft.com/office/drawing/2014/main" val="2718237830"/>
                  </a:ext>
                </a:extLst>
              </a:tr>
              <a:tr h="245768">
                <a:tc>
                  <a:txBody>
                    <a:bodyPr/>
                    <a:lstStyle/>
                    <a:p>
                      <a:pPr algn="ctr"/>
                      <a:r>
                        <a:rPr lang="it-IT" sz="900" dirty="0" err="1">
                          <a:solidFill>
                            <a:schemeClr val="accent1"/>
                          </a:solidFill>
                        </a:rPr>
                        <a:t>Iteration</a:t>
                      </a:r>
                      <a:r>
                        <a:rPr lang="it-IT" sz="900" dirty="0">
                          <a:solidFill>
                            <a:schemeClr val="accent1"/>
                          </a:solidFill>
                        </a:rPr>
                        <a:t> 1</a:t>
                      </a:r>
                      <a:endParaRPr lang="en-GB" sz="900" dirty="0">
                        <a:solidFill>
                          <a:schemeClr val="accent1"/>
                        </a:solidFill>
                      </a:endParaRPr>
                    </a:p>
                  </a:txBody>
                  <a:tcPr anchor="ctr"/>
                </a:tc>
                <a:tc>
                  <a:txBody>
                    <a:bodyPr/>
                    <a:lstStyle/>
                    <a:p>
                      <a:pPr algn="ctr"/>
                      <a:r>
                        <a:rPr lang="it-IT" sz="900" dirty="0">
                          <a:solidFill>
                            <a:schemeClr val="accent1"/>
                          </a:solidFill>
                        </a:rPr>
                        <a:t>2</a:t>
                      </a:r>
                      <a:endParaRPr lang="en-GB" sz="900" dirty="0">
                        <a:solidFill>
                          <a:schemeClr val="accent1"/>
                        </a:solidFill>
                      </a:endParaRPr>
                    </a:p>
                  </a:txBody>
                  <a:tcPr anchor="ctr"/>
                </a:tc>
                <a:tc>
                  <a:txBody>
                    <a:bodyPr/>
                    <a:lstStyle/>
                    <a:p>
                      <a:pPr algn="ctr">
                        <a:defRPr sz="900">
                          <a:solidFill>
                            <a:srgbClr val="003934"/>
                          </a:solidFill>
                        </a:defRPr>
                      </a:pPr>
                      <a:r>
                        <a:t>46.43%</a:t>
                      </a:r>
                    </a:p>
                  </a:txBody>
                  <a:tcPr anchor="ctr"/>
                </a:tc>
                <a:extLst>
                  <a:ext uri="{0D108BD9-81ED-4DB2-BD59-A6C34878D82A}">
                    <a16:rowId xmlns:a16="http://schemas.microsoft.com/office/drawing/2014/main" val="3271023421"/>
                  </a:ext>
                </a:extLst>
              </a:tr>
              <a:tr h="245768">
                <a:tc>
                  <a:txBody>
                    <a:bodyPr/>
                    <a:lstStyle/>
                    <a:p>
                      <a:pPr algn="ctr"/>
                      <a:r>
                        <a:rPr lang="it-IT" sz="900" dirty="0" err="1">
                          <a:solidFill>
                            <a:schemeClr val="accent1"/>
                          </a:solidFill>
                        </a:rPr>
                        <a:t>Iteration</a:t>
                      </a:r>
                      <a:r>
                        <a:rPr lang="it-IT" sz="900" dirty="0">
                          <a:solidFill>
                            <a:schemeClr val="accent1"/>
                          </a:solidFill>
                        </a:rPr>
                        <a:t> 2</a:t>
                      </a:r>
                      <a:endParaRPr lang="en-GB" sz="900" dirty="0">
                        <a:solidFill>
                          <a:schemeClr val="accent1"/>
                        </a:solidFill>
                      </a:endParaRPr>
                    </a:p>
                  </a:txBody>
                  <a:tcPr anchor="ctr"/>
                </a:tc>
                <a:tc>
                  <a:txBody>
                    <a:bodyPr/>
                    <a:lstStyle/>
                    <a:p>
                      <a:pPr algn="ctr"/>
                      <a:r>
                        <a:rPr lang="it-IT" sz="900" dirty="0">
                          <a:solidFill>
                            <a:schemeClr val="accent1"/>
                          </a:solidFill>
                        </a:rPr>
                        <a:t>3</a:t>
                      </a:r>
                      <a:endParaRPr lang="en-GB" sz="900" dirty="0">
                        <a:solidFill>
                          <a:schemeClr val="accent1"/>
                        </a:solidFill>
                      </a:endParaRPr>
                    </a:p>
                  </a:txBody>
                  <a:tcPr anchor="ctr"/>
                </a:tc>
                <a:tc>
                  <a:txBody>
                    <a:bodyPr/>
                    <a:lstStyle/>
                    <a:p>
                      <a:pPr algn="ctr">
                        <a:defRPr sz="900">
                          <a:solidFill>
                            <a:srgbClr val="003934"/>
                          </a:solidFill>
                        </a:defRPr>
                      </a:pPr>
                      <a:r>
                        <a:rPr dirty="0"/>
                        <a:t>61.18%</a:t>
                      </a:r>
                    </a:p>
                  </a:txBody>
                  <a:tcPr anchor="ctr"/>
                </a:tc>
                <a:extLst>
                  <a:ext uri="{0D108BD9-81ED-4DB2-BD59-A6C34878D82A}">
                    <a16:rowId xmlns:a16="http://schemas.microsoft.com/office/drawing/2014/main" val="1285707889"/>
                  </a:ext>
                </a:extLst>
              </a:tr>
            </a:tbl>
          </a:graphicData>
        </a:graphic>
      </p:graphicFrame>
      <p:graphicFrame>
        <p:nvGraphicFramePr>
          <p:cNvPr id="14" name="Content Placeholder 11">
            <a:extLst>
              <a:ext uri="{FF2B5EF4-FFF2-40B4-BE49-F238E27FC236}">
                <a16:creationId xmlns:a16="http://schemas.microsoft.com/office/drawing/2014/main" id="{73BD2CAA-AD8B-465D-AB92-045329870671}"/>
              </a:ext>
            </a:extLst>
          </p:cNvPr>
          <p:cNvGraphicFramePr>
            <a:graphicFrameLocks/>
          </p:cNvGraphicFramePr>
          <p:nvPr/>
        </p:nvGraphicFramePr>
        <p:xfrm>
          <a:off x="351182" y="2927920"/>
          <a:ext cx="5660977" cy="1660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9">
            <a:extLst>
              <a:ext uri="{FF2B5EF4-FFF2-40B4-BE49-F238E27FC236}">
                <a16:creationId xmlns:a16="http://schemas.microsoft.com/office/drawing/2014/main" id="{BABF688F-3521-4261-AC9D-5814BD1EEB38}"/>
              </a:ext>
            </a:extLst>
          </p:cNvPr>
          <p:cNvGraphicFramePr>
            <a:graphicFrameLocks noGrp="1"/>
          </p:cNvGraphicFramePr>
          <p:nvPr/>
        </p:nvGraphicFramePr>
        <p:xfrm>
          <a:off x="6228181" y="1883880"/>
          <a:ext cx="2592290" cy="290939"/>
        </p:xfrm>
        <a:graphic>
          <a:graphicData uri="http://schemas.openxmlformats.org/drawingml/2006/table">
            <a:tbl>
              <a:tblPr firstRow="1" bandRow="1">
                <a:tableStyleId>{073A0DAA-6AF3-43AB-8588-CEC1D06C72B9}</a:tableStyleId>
              </a:tblPr>
              <a:tblGrid>
                <a:gridCol w="864099">
                  <a:extLst>
                    <a:ext uri="{9D8B030D-6E8A-4147-A177-3AD203B41FA5}">
                      <a16:colId xmlns:a16="http://schemas.microsoft.com/office/drawing/2014/main" val="2186953428"/>
                    </a:ext>
                  </a:extLst>
                </a:gridCol>
                <a:gridCol w="1728191">
                  <a:extLst>
                    <a:ext uri="{9D8B030D-6E8A-4147-A177-3AD203B41FA5}">
                      <a16:colId xmlns:a16="http://schemas.microsoft.com/office/drawing/2014/main" val="3879081539"/>
                    </a:ext>
                  </a:extLst>
                </a:gridCol>
              </a:tblGrid>
              <a:tr h="290939">
                <a:tc>
                  <a:txBody>
                    <a:bodyPr/>
                    <a:lstStyle/>
                    <a:p>
                      <a:pPr algn="ctr"/>
                      <a:r>
                        <a:rPr lang="it-IT" sz="800" dirty="0"/>
                        <a:t>DF (€ mln)</a:t>
                      </a:r>
                      <a:endParaRPr lang="en-GB" sz="800" dirty="0"/>
                    </a:p>
                  </a:txBody>
                  <a:tcPr anchor="ctr"/>
                </a:tc>
                <a:tc>
                  <a:txBody>
                    <a:bodyPr/>
                    <a:lstStyle/>
                    <a:p>
                      <a:pPr algn="ctr">
                        <a:defRPr sz="900">
                          <a:solidFill>
                            <a:srgbClr val="FFFFFF"/>
                          </a:solidFill>
                        </a:defRPr>
                      </a:pPr>
                      <a:r>
                        <a:rPr lang="it-IT" dirty="0"/>
                        <a:t>3 700</a:t>
                      </a:r>
                      <a:endParaRPr dirty="0"/>
                    </a:p>
                  </a:txBody>
                  <a:tcPr anchor="ctr"/>
                </a:tc>
                <a:extLst>
                  <a:ext uri="{0D108BD9-81ED-4DB2-BD59-A6C34878D82A}">
                    <a16:rowId xmlns:a16="http://schemas.microsoft.com/office/drawing/2014/main" val="1511182681"/>
                  </a:ext>
                </a:extLst>
              </a:tr>
            </a:tbl>
          </a:graphicData>
        </a:graphic>
      </p:graphicFrame>
      <p:graphicFrame>
        <p:nvGraphicFramePr>
          <p:cNvPr id="13" name="Table 9">
            <a:extLst>
              <a:ext uri="{FF2B5EF4-FFF2-40B4-BE49-F238E27FC236}">
                <a16:creationId xmlns:a16="http://schemas.microsoft.com/office/drawing/2014/main" id="{7F4B1AA9-72F6-41E8-A7B6-C803BCADCBE1}"/>
              </a:ext>
            </a:extLst>
          </p:cNvPr>
          <p:cNvGraphicFramePr>
            <a:graphicFrameLocks noGrp="1"/>
          </p:cNvGraphicFramePr>
          <p:nvPr/>
        </p:nvGraphicFramePr>
        <p:xfrm>
          <a:off x="6228181" y="4011910"/>
          <a:ext cx="2592290" cy="290939"/>
        </p:xfrm>
        <a:graphic>
          <a:graphicData uri="http://schemas.openxmlformats.org/drawingml/2006/table">
            <a:tbl>
              <a:tblPr firstRow="1" bandRow="1">
                <a:tableStyleId>{073A0DAA-6AF3-43AB-8588-CEC1D06C72B9}</a:tableStyleId>
              </a:tblPr>
              <a:tblGrid>
                <a:gridCol w="864099">
                  <a:extLst>
                    <a:ext uri="{9D8B030D-6E8A-4147-A177-3AD203B41FA5}">
                      <a16:colId xmlns:a16="http://schemas.microsoft.com/office/drawing/2014/main" val="2186953428"/>
                    </a:ext>
                  </a:extLst>
                </a:gridCol>
                <a:gridCol w="1728191">
                  <a:extLst>
                    <a:ext uri="{9D8B030D-6E8A-4147-A177-3AD203B41FA5}">
                      <a16:colId xmlns:a16="http://schemas.microsoft.com/office/drawing/2014/main" val="3879081539"/>
                    </a:ext>
                  </a:extLst>
                </a:gridCol>
              </a:tblGrid>
              <a:tr h="290939">
                <a:tc>
                  <a:txBody>
                    <a:bodyPr/>
                    <a:lstStyle/>
                    <a:p>
                      <a:pPr algn="ctr"/>
                      <a:r>
                        <a:rPr lang="it-IT" sz="800" dirty="0"/>
                        <a:t>DF (€ mln)</a:t>
                      </a:r>
                      <a:endParaRPr lang="en-GB" sz="800" dirty="0"/>
                    </a:p>
                  </a:txBody>
                  <a:tcPr anchor="ctr"/>
                </a:tc>
                <a:tc>
                  <a:txBody>
                    <a:bodyPr/>
                    <a:lstStyle/>
                    <a:p>
                      <a:pPr algn="ctr">
                        <a:defRPr sz="900">
                          <a:solidFill>
                            <a:srgbClr val="FFFFFF"/>
                          </a:solidFill>
                        </a:defRPr>
                      </a:pPr>
                      <a:r>
                        <a:rPr dirty="0"/>
                        <a:t>2 </a:t>
                      </a:r>
                      <a:r>
                        <a:rPr lang="it-IT" dirty="0"/>
                        <a:t>5</a:t>
                      </a:r>
                      <a:r>
                        <a:rPr dirty="0"/>
                        <a:t>00</a:t>
                      </a:r>
                    </a:p>
                  </a:txBody>
                  <a:tcPr anchor="ctr"/>
                </a:tc>
                <a:extLst>
                  <a:ext uri="{0D108BD9-81ED-4DB2-BD59-A6C34878D82A}">
                    <a16:rowId xmlns:a16="http://schemas.microsoft.com/office/drawing/2014/main" val="1511182681"/>
                  </a:ext>
                </a:extLst>
              </a:tr>
            </a:tbl>
          </a:graphicData>
        </a:graphic>
      </p:graphicFrame>
    </p:spTree>
    <p:extLst>
      <p:ext uri="{BB962C8B-B14F-4D97-AF65-F5344CB8AC3E}">
        <p14:creationId xmlns:p14="http://schemas.microsoft.com/office/powerpoint/2010/main" val="407755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67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itle (cover) ">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j-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84171F9C-C3C4-4516-9E22-5885A9442B4E}"/>
    </a:ext>
  </a:extLst>
</a:theme>
</file>

<file path=ppt/theme/theme10.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a:themeElements>
    <a:clrScheme name="Custom 8">
      <a:dk1>
        <a:srgbClr val="008D7F"/>
      </a:dk1>
      <a:lt1>
        <a:srgbClr val="FFFFFF"/>
      </a:lt1>
      <a:dk2>
        <a:srgbClr val="06262D"/>
      </a:dk2>
      <a:lt2>
        <a:srgbClr val="F1F1F1"/>
      </a:lt2>
      <a:accent1>
        <a:srgbClr val="41B6E6"/>
      </a:accent1>
      <a:accent2>
        <a:srgbClr val="00685E"/>
      </a:accent2>
      <a:accent3>
        <a:srgbClr val="009639"/>
      </a:accent3>
      <a:accent4>
        <a:srgbClr val="79D100"/>
      </a:accent4>
      <a:accent5>
        <a:srgbClr val="D0D3D4"/>
      </a:accent5>
      <a:accent6>
        <a:srgbClr val="505050"/>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F635AAB-38EB-4580-B058-947BF9582DB6}"/>
    </a:ext>
  </a:extLst>
</a:theme>
</file>

<file path=ppt/theme/theme3.xml><?xml version="1.0" encoding="utf-8"?>
<a:theme xmlns:a="http://schemas.openxmlformats.org/drawingml/2006/main" name="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EC9A8612-6B0D-4B2A-916D-7AC334536CAF}"/>
    </a:ext>
  </a:extLst>
</a:theme>
</file>

<file path=ppt/theme/theme4.xml><?xml version="1.0" encoding="utf-8"?>
<a:theme xmlns:a="http://schemas.openxmlformats.org/drawingml/2006/main" name="Contacts">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90A97A3-5893-41C9-9C54-20611A8C19BC}"/>
    </a:ext>
  </a:extLst>
</a:theme>
</file>

<file path=ppt/theme/theme5.xml><?xml version="1.0" encoding="utf-8"?>
<a:theme xmlns:a="http://schemas.openxmlformats.org/drawingml/2006/main" name="Appendix">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DA43B892-AA00-4902-9858-A122053D72B5}"/>
    </a:ext>
  </a:extLst>
</a:theme>
</file>

<file path=ppt/theme/theme6.xml><?xml version="1.0" encoding="utf-8"?>
<a:theme xmlns:a="http://schemas.openxmlformats.org/drawingml/2006/main" name="End slide / Thank you slide">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047326B9-70D5-4355-8095-1FD921B707DC}"/>
    </a:ext>
  </a:extLst>
</a:theme>
</file>

<file path=ppt/theme/theme7.xml><?xml version="1.0" encoding="utf-8"?>
<a:theme xmlns:a="http://schemas.openxmlformats.org/drawingml/2006/main" name="Non-text Slide">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amp;G PowerPoint Template - 16-9_2021" id="{F5963C18-C93A-4EF6-B3F9-C953E29E8564}" vid="{F28B3AC3-5C20-4840-99BE-A2F9B6E937E8}"/>
    </a:ext>
  </a:extLst>
</a:theme>
</file>

<file path=ppt/theme/theme8.xml><?xml version="1.0" encoding="utf-8"?>
<a:theme xmlns:a="http://schemas.openxmlformats.org/drawingml/2006/main" name="Disclaimer">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3ED8871E-9A89-46B7-9F92-AC2149899E3A}"/>
    </a:ext>
  </a:extLst>
</a:theme>
</file>

<file path=ppt/theme/theme9.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L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L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A41C842772C4F9499BAE8C45CF601" ma:contentTypeVersion="2" ma:contentTypeDescription="Create a new document." ma:contentTypeScope="" ma:versionID="11c1706423649802cce66c742e077358">
  <xsd:schema xmlns:xsd="http://www.w3.org/2001/XMLSchema" xmlns:xs="http://www.w3.org/2001/XMLSchema" xmlns:p="http://schemas.microsoft.com/office/2006/metadata/properties" xmlns:ns2="40a27b09-fbd4-4ce4-b261-fadc64cb0689" targetNamespace="http://schemas.microsoft.com/office/2006/metadata/properties" ma:root="true" ma:fieldsID="ff819f6e6cf952b25d4948bb8294659b" ns2:_="">
    <xsd:import namespace="40a27b09-fbd4-4ce4-b261-fadc64cb068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27b09-fbd4-4ce4-b261-fadc64cb0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3D057A-2358-4FD8-B521-01598B08E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27b09-fbd4-4ce4-b261-fadc64cb0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77DBF-EEFB-4ED9-9982-9325F670BC56}">
  <ds:schemaRefs>
    <ds:schemaRef ds:uri="http://schemas.microsoft.com/sharepoint/v3/contenttype/forms"/>
  </ds:schemaRefs>
</ds:datastoreItem>
</file>

<file path=customXml/itemProps3.xml><?xml version="1.0" encoding="utf-8"?>
<ds:datastoreItem xmlns:ds="http://schemas.openxmlformats.org/officeDocument/2006/customXml" ds:itemID="{36BA5FC6-B5B3-48C1-B602-B68A3F0E181C}">
  <ds:schemaRefs>
    <ds:schemaRef ds:uri="40a27b09-fbd4-4ce4-b261-fadc64cb06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CC&amp;G PowerPoint Template_2021</Template>
  <TotalTime>4088</TotalTime>
  <Words>753</Words>
  <Application>Microsoft Office PowerPoint</Application>
  <PresentationFormat>On-screen Show (16:9)</PresentationFormat>
  <Paragraphs>282</Paragraphs>
  <Slides>9</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9</vt:i4>
      </vt:variant>
    </vt:vector>
  </HeadingPairs>
  <TitlesOfParts>
    <vt:vector size="22" baseType="lpstr">
      <vt:lpstr>Arial</vt:lpstr>
      <vt:lpstr>Calibri</vt:lpstr>
      <vt:lpstr>Lucida Grande</vt:lpstr>
      <vt:lpstr>Verdana</vt:lpstr>
      <vt:lpstr>Wingdings</vt:lpstr>
      <vt:lpstr>Title (cover) </vt:lpstr>
      <vt:lpstr>Chapter</vt:lpstr>
      <vt:lpstr>Text</vt:lpstr>
      <vt:lpstr>Contacts</vt:lpstr>
      <vt:lpstr>Appendix</vt:lpstr>
      <vt:lpstr>End slide / Thank you slide</vt:lpstr>
      <vt:lpstr>Non-text Slide</vt:lpstr>
      <vt:lpstr>Disclaimer</vt:lpstr>
      <vt:lpstr>Data disclosure</vt:lpstr>
      <vt:lpstr>Instrument Back Test: Equity and Equity Derivatives</vt:lpstr>
      <vt:lpstr>Instrument Back Test: Fixed Income</vt:lpstr>
      <vt:lpstr>Intraday margins stats</vt:lpstr>
      <vt:lpstr>Default Funds - Stress Test Results 1/2</vt:lpstr>
      <vt:lpstr>Default Funds - Stress Test Results 2/2</vt:lpstr>
      <vt:lpstr>Reverse Stress Test</vt:lpstr>
      <vt:lpstr>PowerPoint Presentation</vt:lpstr>
      <vt:lpstr>PowerPoint Presentation</vt:lpstr>
    </vt:vector>
  </TitlesOfParts>
  <Company>Euronext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CC&amp;G Data Disclosure</dc:title>
  <dc:creator>ZANETTI, PIETRO</dc:creator>
  <cp:lastModifiedBy>Gianfranco Portaluri</cp:lastModifiedBy>
  <cp:revision>241</cp:revision>
  <cp:lastPrinted>2023-02-02T11:14:23Z</cp:lastPrinted>
  <dcterms:created xsi:type="dcterms:W3CDTF">2021-03-24T17:42:08Z</dcterms:created>
  <dcterms:modified xsi:type="dcterms:W3CDTF">2023-07-11T13:54:32Z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1ADAFE30-3BAA-4E3C-90BA-AE25E21CBF10</vt:lpwstr>
  </property>
  <property fmtid="{D5CDD505-2E9C-101B-9397-08002B2CF9AE}" pid="5" name="ArticulateProjectFull">
    <vt:lpwstr>F:\PROJECTS\JohnsonBeesley\Dignity Healthcare\DH_PPT_012812.ppta</vt:lpwstr>
  </property>
  <property fmtid="{D5CDD505-2E9C-101B-9397-08002B2CF9AE}" pid="6" name="ContentTypeId">
    <vt:lpwstr>0x0101007B9A41C842772C4F9499BAE8C45CF601</vt:lpwstr>
  </property>
  <property fmtid="{D5CDD505-2E9C-101B-9397-08002B2CF9AE}" pid="7" name="MSIP_Label_53e3acdc-8545-4fe6-9665-5ccd769dd7bb_Enabled">
    <vt:lpwstr>true</vt:lpwstr>
  </property>
  <property fmtid="{D5CDD505-2E9C-101B-9397-08002B2CF9AE}" pid="8" name="MSIP_Label_53e3acdc-8545-4fe6-9665-5ccd769dd7bb_SetDate">
    <vt:lpwstr>2022-09-02T08:16:13Z</vt:lpwstr>
  </property>
  <property fmtid="{D5CDD505-2E9C-101B-9397-08002B2CF9AE}" pid="9" name="MSIP_Label_53e3acdc-8545-4fe6-9665-5ccd769dd7bb_Method">
    <vt:lpwstr>Privileged</vt:lpwstr>
  </property>
  <property fmtid="{D5CDD505-2E9C-101B-9397-08002B2CF9AE}" pid="10" name="MSIP_Label_53e3acdc-8545-4fe6-9665-5ccd769dd7bb_Name">
    <vt:lpwstr>53e3acdc-8545-4fe6-9665-5ccd769dd7bb</vt:lpwstr>
  </property>
  <property fmtid="{D5CDD505-2E9C-101B-9397-08002B2CF9AE}" pid="11" name="MSIP_Label_53e3acdc-8545-4fe6-9665-5ccd769dd7bb_SiteId">
    <vt:lpwstr>315b1ee5-c224-498b-871e-c140611d6d07</vt:lpwstr>
  </property>
  <property fmtid="{D5CDD505-2E9C-101B-9397-08002B2CF9AE}" pid="12" name="MSIP_Label_53e3acdc-8545-4fe6-9665-5ccd769dd7bb_ActionId">
    <vt:lpwstr>d9b6ee1b-2869-43c4-a39e-2eb05e233282</vt:lpwstr>
  </property>
  <property fmtid="{D5CDD505-2E9C-101B-9397-08002B2CF9AE}" pid="13" name="MSIP_Label_53e3acdc-8545-4fe6-9665-5ccd769dd7bb_ContentBits">
    <vt:lpwstr>0</vt:lpwstr>
  </property>
</Properties>
</file>