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4.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64.bin" ContentType="image/x-emf"/>
  <Override PartName="/ppt/media/image31.bin" ContentType="image/x-emf"/>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app.xml" ContentType="application/vnd.openxmlformats-officedocument.extended-properties+xml"/>
  <Override PartName="/ppt/tags/tag13.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11.xml" ContentType="application/vnd.openxmlformats-officedocument.presentationml.tags+xml"/>
  <Override PartName="/ppt/tags/tag21.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ppt/tags/tag10.xml" ContentType="application/vnd.openxmlformats-officedocument.presentationml.tags+xml"/>
  <Override PartName="/ppt/tags/tag22.xml" ContentType="application/vnd.openxmlformats-officedocument.presentationml.tags+xml"/>
  <Override PartName="/ppt/tags/tag16.xml" ContentType="application/vnd.openxmlformats-officedocument.presentationml.tags+xml"/>
  <Override PartName="/customXml/itemProps13.xml" ContentType="application/vnd.openxmlformats-officedocument.customXmlProperties+xml"/>
  <Override PartName="/customXml/itemProps12.xml" ContentType="application/vnd.openxmlformats-officedocument.customXmlProperties+xml"/>
  <Override PartName="/customXml/itemProps11.xml" ContentType="application/vnd.openxmlformats-officedocument.customXmlProperties+xml"/>
  <Override PartName="/customXml/itemProps1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1"/>
  </p:sldMasterIdLst>
  <p:notesMasterIdLst>
    <p:notesMasterId r:id="rId25"/>
  </p:notesMasterIdLst>
  <p:handoutMasterIdLst>
    <p:handoutMasterId r:id="rId26"/>
  </p:handoutMasterIdLst>
  <p:sldIdLst>
    <p:sldId id="268" r:id="rId12"/>
    <p:sldId id="312" r:id="rId13"/>
    <p:sldId id="276" r:id="rId14"/>
    <p:sldId id="315" r:id="rId15"/>
    <p:sldId id="329" r:id="rId16"/>
    <p:sldId id="330" r:id="rId17"/>
    <p:sldId id="331" r:id="rId18"/>
    <p:sldId id="332" r:id="rId19"/>
    <p:sldId id="256" r:id="rId20"/>
    <p:sldId id="324" r:id="rId21"/>
    <p:sldId id="317" r:id="rId22"/>
    <p:sldId id="328" r:id="rId23"/>
    <p:sldId id="327" r:id="rId24"/>
  </p:sldIdLst>
  <p:sldSz cx="12192000" cy="6858000"/>
  <p:notesSz cx="6858000" cy="9144000"/>
  <p:embeddedFontLst>
    <p:embeddedFont>
      <p:font typeface="Arial" panose="020B0604020202020204" pitchFamily="34" charset="0"/>
      <p:regular r:id="rId27"/>
      <p:italic r:id="rId28"/>
    </p:embeddedFon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Open Sans SemiBold" panose="020B0706030804020204" pitchFamily="34" charset="0"/>
      <p:bold r:id="rId37"/>
      <p:boldItalic r:id="rId38"/>
    </p:embeddedFont>
    <p:embeddedFont>
      <p:font typeface="Open Sans SemiBold" panose="020B0706030804020204" pitchFamily="34" charset="0"/>
      <p:bold r:id="rId37"/>
      <p:boldItalic r:id="rId38"/>
    </p:embeddedFont>
    <p:embeddedFont>
      <p:font typeface="Roboto Slab" panose="020B0604020202020204" charset="0"/>
      <p:regular r:id="rId39"/>
      <p:bold r:id="rId40"/>
    </p:embeddedFont>
    <p:embeddedFont>
      <p:font typeface="Roboto Slab Light" panose="020B0604020202020204" charset="0"/>
      <p:regular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F7"/>
    <a:srgbClr val="F6F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77622" autoAdjust="0"/>
  </p:normalViewPr>
  <p:slideViewPr>
    <p:cSldViewPr snapToGrid="0" showGuides="1">
      <p:cViewPr varScale="1">
        <p:scale>
          <a:sx n="65" d="100"/>
          <a:sy n="65" d="100"/>
        </p:scale>
        <p:origin x="1306" y="53"/>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3" d="100"/>
          <a:sy n="93" d="100"/>
        </p:scale>
        <p:origin x="26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0.xml"/><Relationship Id="rId34" Type="http://schemas.openxmlformats.org/officeDocument/2006/relationships/font" Target="fonts/font8.fntdata"/><Relationship Id="rId42" Type="http://schemas.openxmlformats.org/officeDocument/2006/relationships/tags" Target="tags/tag1.xml"/><Relationship Id="rId47" Type="http://schemas.openxmlformats.org/officeDocument/2006/relationships/customXml" Target="../customXml/item11.xml"/><Relationship Id="rId50" Type="http://schemas.openxmlformats.org/officeDocument/2006/relationships/customXml" Target="../customXml/item14.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font" Target="fonts/font3.fntdata"/><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customXml" Target="../customXml/item13.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48" Type="http://schemas.openxmlformats.org/officeDocument/2006/relationships/customXml" Target="../customXml/item12.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customXml" Target="../customXml/item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bin"/></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30 May 2022</a:t>
            </a:fld>
            <a:endParaRPr lang="en-GB" sz="800"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Logo">
            <a:extLst>
              <a:ext uri="{FF2B5EF4-FFF2-40B4-BE49-F238E27FC236}">
                <a16:creationId xmlns:a16="http://schemas.microsoft.com/office/drawing/2014/main" id="{63FEA0BA-0B43-4CD5-8DCE-4589959A4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6634" y="420808"/>
            <a:ext cx="996496" cy="118486"/>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30 May 2022</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Logo">
            <a:extLst>
              <a:ext uri="{FF2B5EF4-FFF2-40B4-BE49-F238E27FC236}">
                <a16:creationId xmlns:a16="http://schemas.microsoft.com/office/drawing/2014/main" id="{1AE7EE4B-0F9F-47EC-A553-FAE443F97D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6800" y="420808"/>
            <a:ext cx="996496" cy="118486"/>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nb-NO" b="1" dirty="0"/>
              <a:t>SOBU</a:t>
            </a:r>
          </a:p>
        </p:txBody>
      </p:sp>
      <p:sp>
        <p:nvSpPr>
          <p:cNvPr id="4" name="Slide Number Placeholder 3"/>
          <p:cNvSpPr>
            <a:spLocks noGrp="1"/>
          </p:cNvSpPr>
          <p:nvPr>
            <p:ph type="sldNum" sz="quarter" idx="5"/>
          </p:nvPr>
        </p:nvSpPr>
        <p:spPr/>
        <p:txBody>
          <a:bodyPr/>
          <a:lstStyle/>
          <a:p>
            <a:fld id="{A16CFAD1-D197-4A88-B173-A6412E995EE5}" type="slidenum">
              <a:rPr lang="nb-NO" smtClean="0"/>
              <a:pPr/>
              <a:t>1</a:t>
            </a:fld>
            <a:endParaRPr lang="nb-NO" sz="800" dirty="0"/>
          </a:p>
        </p:txBody>
      </p:sp>
    </p:spTree>
    <p:extLst>
      <p:ext uri="{BB962C8B-B14F-4D97-AF65-F5344CB8AC3E}">
        <p14:creationId xmlns:p14="http://schemas.microsoft.com/office/powerpoint/2010/main" val="63108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SOBU</a:t>
            </a:r>
          </a:p>
          <a:p>
            <a:pPr marL="171450" indent="-171450">
              <a:buFont typeface="Arial" panose="020B0604020202020204" pitchFamily="34" charset="0"/>
              <a:buChar char="•"/>
            </a:pPr>
            <a:r>
              <a:rPr lang="en-US" dirty="0"/>
              <a:t>While the mentioned examples</a:t>
            </a:r>
            <a:r>
              <a:rPr lang="en-US" baseline="0" dirty="0"/>
              <a:t> may seem fairly straight forward, it is more challenging to determine when inside information arises in developing processes</a:t>
            </a:r>
          </a:p>
          <a:p>
            <a:pPr marL="171450" indent="-171450">
              <a:buFont typeface="Arial" panose="020B0604020202020204" pitchFamily="34" charset="0"/>
              <a:buChar char="•"/>
            </a:pPr>
            <a:r>
              <a:rPr lang="en-US" baseline="0" dirty="0"/>
              <a:t>The classic example is a transaction or contract negotiation, that usually [go through timeline]</a:t>
            </a:r>
          </a:p>
          <a:p>
            <a:pPr marL="171450" indent="-171450">
              <a:buFont typeface="Arial" panose="020B0604020202020204" pitchFamily="34" charset="0"/>
              <a:buChar char="•"/>
            </a:pPr>
            <a:r>
              <a:rPr lang="en-US" baseline="0" dirty="0"/>
              <a:t>There is no clear answer to this question unfortunately, but there is some guiding here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pPr/>
              <a:t>10</a:t>
            </a:fld>
            <a:endParaRPr lang="en-GB" dirty="0"/>
          </a:p>
        </p:txBody>
      </p:sp>
    </p:spTree>
    <p:extLst>
      <p:ext uri="{BB962C8B-B14F-4D97-AF65-F5344CB8AC3E}">
        <p14:creationId xmlns:p14="http://schemas.microsoft.com/office/powerpoint/2010/main" val="2485801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SOBU</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[go through bullets]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So to illustrate with an example, back in 2008 a small listed Norwegian IT company called Fast was approached by Microsoft which was considering to make a bid on the shares in Fast. After some initial discussion over some time, the two companies entered an NDA, where they agreed on the scope of the due diligence to be done etc. The company did not define this step as inside information, but the OSE disagreed when they later looked into the case.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OSE was of the view the plans and the negotiations represented a possibility of a takeover that it even at this early stage, was sufficiently </a:t>
            </a:r>
            <a:r>
              <a:rPr lang="en-US" baseline="0" dirty="0" err="1"/>
              <a:t>precice</a:t>
            </a:r>
            <a:r>
              <a:rPr lang="en-US" baseline="0" dirty="0"/>
              <a:t> to constitute inside information. It did not matter that it still was uncertain if Microsoft was going to proceed with the bid at all. But the OSE took the view that when a small company such as Fast is in dialog with a company like </a:t>
            </a:r>
            <a:r>
              <a:rPr lang="en-US" baseline="0" dirty="0" err="1"/>
              <a:t>Microssoft</a:t>
            </a:r>
            <a:r>
              <a:rPr lang="en-US" baseline="0" dirty="0"/>
              <a:t> regarding a potential takeover, that could have a significant effect on the share price in itself.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Any questions regarding the definition of inside information before we move 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pPr/>
              <a:t>11</a:t>
            </a:fld>
            <a:endParaRPr lang="en-GB" dirty="0"/>
          </a:p>
        </p:txBody>
      </p:sp>
    </p:spTree>
    <p:extLst>
      <p:ext uri="{BB962C8B-B14F-4D97-AF65-F5344CB8AC3E}">
        <p14:creationId xmlns:p14="http://schemas.microsoft.com/office/powerpoint/2010/main" val="230806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YLBG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Under MAR and the OSE rules, the issuer shall – as a starting point - without delay and on its own initiative publicly disclose inside information.</a:t>
            </a:r>
          </a:p>
          <a:p>
            <a:endParaRPr lang="nb-NO" dirty="0"/>
          </a:p>
          <a:p>
            <a:r>
              <a:rPr lang="nb-NO" dirty="0" err="1"/>
              <a:t>That</a:t>
            </a:r>
            <a:r>
              <a:rPr lang="nb-NO" dirty="0"/>
              <a:t> </a:t>
            </a:r>
            <a:r>
              <a:rPr lang="nb-NO" dirty="0" err="1"/>
              <a:t>means</a:t>
            </a:r>
            <a:r>
              <a:rPr lang="nb-NO" dirty="0"/>
              <a:t> </a:t>
            </a:r>
            <a:r>
              <a:rPr lang="nb-NO" dirty="0" err="1"/>
              <a:t>that</a:t>
            </a:r>
            <a:r>
              <a:rPr lang="nb-NO" dirty="0"/>
              <a:t> If </a:t>
            </a:r>
            <a:r>
              <a:rPr lang="nb-NO" dirty="0" err="1"/>
              <a:t>there</a:t>
            </a:r>
            <a:r>
              <a:rPr lang="nb-NO" dirty="0"/>
              <a:t> is </a:t>
            </a:r>
            <a:r>
              <a:rPr lang="nb-NO" dirty="0" err="1"/>
              <a:t>inside</a:t>
            </a:r>
            <a:r>
              <a:rPr lang="nb-NO" dirty="0"/>
              <a:t> </a:t>
            </a:r>
            <a:r>
              <a:rPr lang="nb-NO" dirty="0" err="1"/>
              <a:t>information</a:t>
            </a:r>
            <a:r>
              <a:rPr lang="nb-NO" dirty="0"/>
              <a:t> in </a:t>
            </a:r>
            <a:r>
              <a:rPr lang="nb-NO" dirty="0" err="1"/>
              <a:t>the</a:t>
            </a:r>
            <a:r>
              <a:rPr lang="nb-NO" dirty="0"/>
              <a:t> </a:t>
            </a:r>
            <a:r>
              <a:rPr lang="nb-NO" dirty="0" err="1"/>
              <a:t>company</a:t>
            </a:r>
            <a:r>
              <a:rPr lang="nb-NO" dirty="0"/>
              <a:t>, </a:t>
            </a:r>
            <a:r>
              <a:rPr lang="nb-NO" dirty="0" err="1"/>
              <a:t>you</a:t>
            </a:r>
            <a:r>
              <a:rPr lang="nb-NO" dirty="0"/>
              <a:t> have </a:t>
            </a:r>
            <a:r>
              <a:rPr lang="nb-NO" dirty="0" err="1"/>
              <a:t>two</a:t>
            </a:r>
            <a:r>
              <a:rPr lang="nb-NO" dirty="0"/>
              <a:t> choices- </a:t>
            </a:r>
            <a:r>
              <a:rPr lang="nb-NO" dirty="0" err="1"/>
              <a:t>either</a:t>
            </a:r>
            <a:r>
              <a:rPr lang="nb-NO" dirty="0"/>
              <a:t> to </a:t>
            </a:r>
            <a:r>
              <a:rPr lang="nb-NO" dirty="0" err="1"/>
              <a:t>dislcose</a:t>
            </a:r>
            <a:r>
              <a:rPr lang="nb-NO" dirty="0"/>
              <a:t> </a:t>
            </a:r>
            <a:r>
              <a:rPr lang="nb-NO" dirty="0" err="1"/>
              <a:t>the</a:t>
            </a:r>
            <a:r>
              <a:rPr lang="nb-NO" dirty="0"/>
              <a:t> </a:t>
            </a:r>
            <a:r>
              <a:rPr lang="nb-NO" dirty="0" err="1"/>
              <a:t>information</a:t>
            </a:r>
            <a:r>
              <a:rPr lang="nb-NO" dirty="0"/>
              <a:t> to </a:t>
            </a:r>
            <a:r>
              <a:rPr lang="nb-NO" dirty="0" err="1"/>
              <a:t>the</a:t>
            </a:r>
            <a:r>
              <a:rPr lang="nb-NO" dirty="0"/>
              <a:t> </a:t>
            </a:r>
            <a:r>
              <a:rPr lang="nb-NO" dirty="0" err="1"/>
              <a:t>market</a:t>
            </a:r>
            <a:r>
              <a:rPr lang="nb-NO" dirty="0"/>
              <a:t> </a:t>
            </a:r>
            <a:r>
              <a:rPr lang="nb-NO" dirty="0" err="1"/>
              <a:t>immidiately</a:t>
            </a:r>
            <a:r>
              <a:rPr lang="nb-NO" dirty="0"/>
              <a:t> or to </a:t>
            </a:r>
            <a:r>
              <a:rPr lang="nb-NO" dirty="0" err="1"/>
              <a:t>invoke</a:t>
            </a:r>
            <a:r>
              <a:rPr lang="nb-NO" dirty="0"/>
              <a:t> </a:t>
            </a:r>
            <a:r>
              <a:rPr lang="nb-NO" dirty="0" err="1"/>
              <a:t>delayed</a:t>
            </a:r>
            <a:r>
              <a:rPr lang="nb-NO" dirty="0"/>
              <a:t> </a:t>
            </a:r>
            <a:r>
              <a:rPr lang="nb-NO" dirty="0" err="1"/>
              <a:t>publication</a:t>
            </a:r>
            <a:r>
              <a:rPr lang="nb-NO" dirty="0"/>
              <a:t> </a:t>
            </a:r>
            <a:r>
              <a:rPr lang="nb-NO" dirty="0" err="1"/>
              <a:t>subject</a:t>
            </a:r>
            <a:r>
              <a:rPr lang="nb-NO" dirty="0"/>
              <a:t> to </a:t>
            </a:r>
            <a:r>
              <a:rPr lang="nb-NO" dirty="0" err="1"/>
              <a:t>certain</a:t>
            </a:r>
            <a:r>
              <a:rPr lang="nb-NO" dirty="0"/>
              <a:t> </a:t>
            </a:r>
            <a:r>
              <a:rPr lang="nb-NO" dirty="0" err="1"/>
              <a:t>requirements</a:t>
            </a:r>
            <a:r>
              <a:rPr lang="nb-NO" dirty="0"/>
              <a:t> </a:t>
            </a:r>
            <a:r>
              <a:rPr lang="nb-NO" dirty="0" err="1"/>
              <a:t>being</a:t>
            </a:r>
            <a:r>
              <a:rPr lang="nb-NO" dirty="0"/>
              <a:t> </a:t>
            </a:r>
            <a:r>
              <a:rPr lang="nb-NO" dirty="0" err="1"/>
              <a:t>fulfilled</a:t>
            </a:r>
            <a:r>
              <a:rPr lang="nb-NO" dirty="0"/>
              <a:t>. And </a:t>
            </a:r>
            <a:r>
              <a:rPr lang="nb-NO" dirty="0" err="1"/>
              <a:t>if</a:t>
            </a:r>
            <a:r>
              <a:rPr lang="nb-NO" dirty="0"/>
              <a:t> </a:t>
            </a:r>
            <a:r>
              <a:rPr lang="nb-NO" dirty="0" err="1"/>
              <a:t>you</a:t>
            </a:r>
            <a:r>
              <a:rPr lang="nb-NO" dirty="0"/>
              <a:t> do </a:t>
            </a:r>
            <a:r>
              <a:rPr lang="nb-NO" dirty="0" err="1"/>
              <a:t>involke</a:t>
            </a:r>
            <a:r>
              <a:rPr lang="nb-NO" dirty="0"/>
              <a:t> </a:t>
            </a:r>
            <a:r>
              <a:rPr lang="nb-NO" dirty="0" err="1"/>
              <a:t>delayed</a:t>
            </a:r>
            <a:r>
              <a:rPr lang="nb-NO" dirty="0"/>
              <a:t> </a:t>
            </a:r>
            <a:r>
              <a:rPr lang="nb-NO" dirty="0" err="1"/>
              <a:t>publication</a:t>
            </a:r>
            <a:r>
              <a:rPr lang="nb-NO" dirty="0"/>
              <a:t>, </a:t>
            </a:r>
            <a:r>
              <a:rPr lang="nb-NO" dirty="0" err="1"/>
              <a:t>that</a:t>
            </a:r>
            <a:r>
              <a:rPr lang="nb-NO" dirty="0"/>
              <a:t> is </a:t>
            </a:r>
            <a:r>
              <a:rPr lang="nb-NO" dirty="0" err="1"/>
              <a:t>when</a:t>
            </a:r>
            <a:r>
              <a:rPr lang="nb-NO" dirty="0"/>
              <a:t> </a:t>
            </a:r>
            <a:r>
              <a:rPr lang="nb-NO" dirty="0" err="1"/>
              <a:t>you</a:t>
            </a:r>
            <a:r>
              <a:rPr lang="nb-NO" dirty="0"/>
              <a:t> </a:t>
            </a:r>
            <a:r>
              <a:rPr lang="nb-NO" dirty="0" err="1"/>
              <a:t>need</a:t>
            </a:r>
            <a:r>
              <a:rPr lang="nb-NO" dirty="0"/>
              <a:t> to </a:t>
            </a:r>
            <a:r>
              <a:rPr lang="nb-NO" dirty="0" err="1"/>
              <a:t>prepare</a:t>
            </a:r>
            <a:r>
              <a:rPr lang="nb-NO" dirty="0"/>
              <a:t> an insiders list and </a:t>
            </a:r>
            <a:r>
              <a:rPr lang="nb-NO" dirty="0" err="1"/>
              <a:t>also</a:t>
            </a:r>
            <a:r>
              <a:rPr lang="nb-NO" dirty="0"/>
              <a:t> </a:t>
            </a:r>
            <a:r>
              <a:rPr lang="nb-NO" dirty="0" err="1"/>
              <a:t>follow</a:t>
            </a:r>
            <a:r>
              <a:rPr lang="nb-NO" dirty="0"/>
              <a:t> </a:t>
            </a:r>
            <a:r>
              <a:rPr lang="nb-NO" dirty="0" err="1"/>
              <a:t>some</a:t>
            </a:r>
            <a:r>
              <a:rPr lang="nb-NO" dirty="0"/>
              <a:t> </a:t>
            </a:r>
            <a:r>
              <a:rPr lang="nb-NO" dirty="0" err="1"/>
              <a:t>other</a:t>
            </a:r>
            <a:r>
              <a:rPr lang="nb-NO" dirty="0"/>
              <a:t> </a:t>
            </a:r>
            <a:r>
              <a:rPr lang="nb-NO" dirty="0" err="1"/>
              <a:t>procedual</a:t>
            </a:r>
            <a:r>
              <a:rPr lang="nb-NO" dirty="0"/>
              <a:t> </a:t>
            </a:r>
            <a:r>
              <a:rPr lang="nb-NO" dirty="0" err="1"/>
              <a:t>steps</a:t>
            </a:r>
            <a:r>
              <a:rPr lang="nb-NO" dirty="0"/>
              <a:t> </a:t>
            </a:r>
            <a:r>
              <a:rPr lang="nb-NO" dirty="0" err="1"/>
              <a:t>which</a:t>
            </a:r>
            <a:r>
              <a:rPr lang="nb-NO" dirty="0"/>
              <a:t> </a:t>
            </a:r>
            <a:r>
              <a:rPr lang="nb-NO" dirty="0" err="1"/>
              <a:t>we</a:t>
            </a:r>
            <a:r>
              <a:rPr lang="nb-NO" dirty="0"/>
              <a:t> </a:t>
            </a:r>
            <a:r>
              <a:rPr lang="nb-NO" dirty="0" err="1"/>
              <a:t>will</a:t>
            </a:r>
            <a:r>
              <a:rPr lang="nb-NO" dirty="0"/>
              <a:t> </a:t>
            </a:r>
            <a:r>
              <a:rPr lang="nb-NO" dirty="0" err="1"/>
              <a:t>come</a:t>
            </a:r>
            <a:r>
              <a:rPr lang="nb-NO" dirty="0"/>
              <a:t> back to.</a:t>
            </a:r>
          </a:p>
          <a:p>
            <a:endParaRPr lang="nb-NO"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12</a:t>
            </a:fld>
            <a:endParaRPr lang="en-GB" dirty="0"/>
          </a:p>
        </p:txBody>
      </p:sp>
    </p:spTree>
    <p:extLst>
      <p:ext uri="{BB962C8B-B14F-4D97-AF65-F5344CB8AC3E}">
        <p14:creationId xmlns:p14="http://schemas.microsoft.com/office/powerpoint/2010/main" val="198743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nb-NO" dirty="0"/>
              <a:t>YLBG</a:t>
            </a:r>
          </a:p>
        </p:txBody>
      </p:sp>
      <p:sp>
        <p:nvSpPr>
          <p:cNvPr id="4" name="Slide Number Placeholder 3"/>
          <p:cNvSpPr>
            <a:spLocks noGrp="1"/>
          </p:cNvSpPr>
          <p:nvPr>
            <p:ph type="sldNum" sz="quarter" idx="5"/>
          </p:nvPr>
        </p:nvSpPr>
        <p:spPr/>
        <p:txBody>
          <a:bodyPr/>
          <a:lstStyle/>
          <a:p>
            <a:fld id="{49436F85-577F-4A92-A47F-D540A2BCC821}" type="slidenum">
              <a:rPr lang="en-GB"/>
              <a:pPr/>
              <a:t>13</a:t>
            </a:fld>
            <a:endParaRPr lang="en-GB" dirty="0"/>
          </a:p>
        </p:txBody>
      </p:sp>
    </p:spTree>
    <p:extLst>
      <p:ext uri="{BB962C8B-B14F-4D97-AF65-F5344CB8AC3E}">
        <p14:creationId xmlns:p14="http://schemas.microsoft.com/office/powerpoint/2010/main" val="190526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SOBU</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With disclosure obligations we mean the obligation to disclose information to market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And the purpose behind</a:t>
            </a:r>
            <a:r>
              <a:rPr lang="en-US" baseline="0" dirty="0"/>
              <a:t> these rules is two fold, firstly to facilitate efficient capital markets, where shares and other financial instruments are correctly priced and secondly to prevent market abuse and insider trading.</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It is important to note that breaches by the company if its disclosure obligations may be sanctioned, and in worst case, the company may be delisted.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In terms of the company's disclosure obligation, we differ between the:</a:t>
            </a:r>
          </a:p>
          <a:p>
            <a:pPr marL="171450" indent="-171450">
              <a:buFont typeface="Arial" panose="020B0604020202020204" pitchFamily="34" charset="0"/>
              <a:buChar char="•"/>
            </a:pPr>
            <a:endParaRPr lang="en-US"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periodic disclosure obligations which basically is the financial reporting which are disclosed at pre-determined times. </a:t>
            </a:r>
          </a:p>
          <a:p>
            <a:pPr marL="628650" lvl="1" indent="-171450">
              <a:buFont typeface="Arial" panose="020B0604020202020204" pitchFamily="34" charset="0"/>
              <a:buChar char="•"/>
            </a:pPr>
            <a:r>
              <a:rPr lang="en-US" baseline="0" dirty="0"/>
              <a:t>Continuing disclosure obligation, which relates to all ad hoc information such as [read from slide]</a:t>
            </a:r>
          </a:p>
          <a:p>
            <a:pPr marL="0" indent="0">
              <a:buFont typeface="Arial" panose="020B0604020202020204" pitchFamily="34" charset="0"/>
              <a:buNone/>
            </a:pPr>
            <a:endParaRPr lang="en-US" dirty="0"/>
          </a:p>
          <a:p>
            <a:endParaRPr lang="nb-NO"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2</a:t>
            </a:fld>
            <a:endParaRPr lang="en-GB" dirty="0"/>
          </a:p>
        </p:txBody>
      </p:sp>
    </p:spTree>
    <p:extLst>
      <p:ext uri="{BB962C8B-B14F-4D97-AF65-F5344CB8AC3E}">
        <p14:creationId xmlns:p14="http://schemas.microsoft.com/office/powerpoint/2010/main" val="345328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b="1" dirty="0"/>
              <a:t>SOBU</a:t>
            </a:r>
          </a:p>
          <a:p>
            <a:endParaRPr lang="en-US" dirty="0"/>
          </a:p>
          <a:p>
            <a:r>
              <a:rPr lang="en-US" dirty="0"/>
              <a:t>And to start of with the periodic disclosure requirement, it includes half yearly reports and annual reports. There no longer any obligations to prepare quarterly reports, but for companies that still chooses to publish this – such as AutoStore, similar rules for publication as for half yearly report apply</a:t>
            </a:r>
          </a:p>
          <a:p>
            <a:r>
              <a:rPr lang="en-US" dirty="0"/>
              <a:t> </a:t>
            </a:r>
          </a:p>
          <a:p>
            <a:r>
              <a:rPr lang="en-US" dirty="0"/>
              <a:t>Listed companies are subject to the accounting control of The Financial Supervisory Authority of Norway  and you should note that the Norwegian FSA have lately been focusing on the use of APM's (alternative performance measures), and publicly criticized listed companies for not defining APM's used in stock exchange announcements (including B2Holding og XXL).  So if APM's are included in stock exchange announcements, make sure to include the definition as well. </a:t>
            </a:r>
          </a:p>
          <a:p>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85499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b="1" dirty="0"/>
              <a:t>YLBG</a:t>
            </a:r>
          </a:p>
          <a:p>
            <a:endParaRPr lang="en-US" dirty="0"/>
          </a:p>
          <a:p>
            <a:r>
              <a:rPr lang="en-US" dirty="0"/>
              <a:t>If we move on to the so-called continuing disclosure obligation, the key obligation here relates to disclosure of inside information</a:t>
            </a:r>
          </a:p>
          <a:p>
            <a:endParaRPr lang="en-US" dirty="0"/>
          </a:p>
          <a:p>
            <a:pPr marL="171450" indent="-171450">
              <a:buFont typeface="Arial" panose="020B0604020202020204" pitchFamily="34" charset="0"/>
              <a:buChar char="•"/>
            </a:pPr>
            <a:r>
              <a:rPr lang="en-US" dirty="0"/>
              <a:t>And before we dig into the definition of inside information in a bit,</a:t>
            </a:r>
            <a:r>
              <a:rPr lang="en-US" baseline="0" dirty="0"/>
              <a:t> you should be aware that when there is inside information in the company, a number of obligations and restrictions for </a:t>
            </a:r>
            <a:r>
              <a:rPr lang="en-US" u="sng" baseline="0" dirty="0"/>
              <a:t>the company</a:t>
            </a:r>
            <a:r>
              <a:rPr lang="en-US" baseline="0" dirty="0"/>
              <a:t> is triggered.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In addition, a number of </a:t>
            </a:r>
            <a:r>
              <a:rPr lang="en-US" baseline="0" dirty="0" err="1"/>
              <a:t>obligaitions</a:t>
            </a:r>
            <a:r>
              <a:rPr lang="en-US" baseline="0" dirty="0"/>
              <a:t> and restrictions are imposed on those who hold inside information such as potentially yourselves, such as to not misuse inside information by trading in the shares or to not disclose such information.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obligations of the issuer is the topic of the day, and we will have to tell you more about the obligations of others who hold inside information another time.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But before we get into obligation of the issuer, we need to spend some more time on the definition of inside information, as it is fundamental to have a </a:t>
            </a:r>
            <a:r>
              <a:rPr lang="en-US" baseline="0" dirty="0" err="1"/>
              <a:t>clcear</a:t>
            </a:r>
            <a:r>
              <a:rPr lang="en-US" baseline="0" dirty="0"/>
              <a:t> understanding of when inside information arises. </a:t>
            </a:r>
            <a:endParaRPr lang="nb-NO"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4</a:t>
            </a:fld>
            <a:endParaRPr lang="en-GB" dirty="0"/>
          </a:p>
        </p:txBody>
      </p:sp>
    </p:spTree>
    <p:extLst>
      <p:ext uri="{BB962C8B-B14F-4D97-AF65-F5344CB8AC3E}">
        <p14:creationId xmlns:p14="http://schemas.microsoft.com/office/powerpoint/2010/main" val="397650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YLBG</a:t>
            </a:r>
          </a:p>
          <a:p>
            <a:endParaRPr lang="nb-NO"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419178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YLBG</a:t>
            </a:r>
          </a:p>
          <a:p>
            <a:endParaRPr lang="nb-NO"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151143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YLBG</a:t>
            </a:r>
          </a:p>
          <a:p>
            <a:endParaRPr lang="nb-NO"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224218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YLBG</a:t>
            </a:r>
          </a:p>
          <a:p>
            <a:endParaRPr lang="nb-NO"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426739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nb-NO" b="1" dirty="0"/>
              <a:t>YLBG</a:t>
            </a:r>
          </a:p>
        </p:txBody>
      </p:sp>
      <p:sp>
        <p:nvSpPr>
          <p:cNvPr id="4" name="Slide Number Placeholder 3"/>
          <p:cNvSpPr>
            <a:spLocks noGrp="1"/>
          </p:cNvSpPr>
          <p:nvPr>
            <p:ph type="sldNum" sz="quarter" idx="5"/>
          </p:nvPr>
        </p:nvSpPr>
        <p:spPr/>
        <p:txBody>
          <a:bodyPr/>
          <a:lstStyle/>
          <a:p>
            <a:fld id="{49436F85-577F-4A92-A47F-D540A2BCC821}" type="slidenum">
              <a:rPr lang="en-GB"/>
              <a:pPr/>
              <a:t>9</a:t>
            </a:fld>
            <a:endParaRPr lang="en-GB" dirty="0"/>
          </a:p>
        </p:txBody>
      </p:sp>
    </p:spTree>
    <p:extLst>
      <p:ext uri="{BB962C8B-B14F-4D97-AF65-F5344CB8AC3E}">
        <p14:creationId xmlns:p14="http://schemas.microsoft.com/office/powerpoint/2010/main" val="3586895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hommessen blu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52DFDC1-649B-4EE1-B25A-0571540A03DD}"/>
              </a:ext>
            </a:extLst>
          </p:cNvPr>
          <p:cNvSpPr/>
          <p:nvPr userDrawn="1"/>
        </p:nvSpPr>
        <p:spPr>
          <a:xfrm>
            <a:off x="0" y="0"/>
            <a:ext cx="121932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30" name="Logo">
            <a:extLst>
              <a:ext uri="{FF2B5EF4-FFF2-40B4-BE49-F238E27FC236}">
                <a16:creationId xmlns:a16="http://schemas.microsoft.com/office/drawing/2014/main" id="{666C3893-E06E-4A6F-8B5D-9D6F29E1D4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4766" y="5186999"/>
            <a:ext cx="2481551" cy="295062"/>
          </a:xfrm>
          <a:prstGeom prst="rect">
            <a:avLst/>
          </a:prstGeom>
        </p:spPr>
      </p:pic>
      <p:grpSp>
        <p:nvGrpSpPr>
          <p:cNvPr id="28" name="Fifth element">
            <a:extLst>
              <a:ext uri="{FF2B5EF4-FFF2-40B4-BE49-F238E27FC236}">
                <a16:creationId xmlns:a16="http://schemas.microsoft.com/office/drawing/2014/main" id="{3FABA7DB-B61C-4597-B8EC-9B1628F38DEB}"/>
              </a:ext>
            </a:extLst>
          </p:cNvPr>
          <p:cNvGrpSpPr/>
          <p:nvPr userDrawn="1"/>
        </p:nvGrpSpPr>
        <p:grpSpPr>
          <a:xfrm>
            <a:off x="7084612" y="-267484"/>
            <a:ext cx="5108588" cy="7411895"/>
            <a:chOff x="7084612" y="-267484"/>
            <a:chExt cx="5108588" cy="7411895"/>
          </a:xfrm>
          <a:solidFill>
            <a:srgbClr val="EDE7DE"/>
          </a:solidFill>
        </p:grpSpPr>
        <p:sp>
          <p:nvSpPr>
            <p:cNvPr id="27" name="Freeform: Shape 26">
              <a:extLst>
                <a:ext uri="{FF2B5EF4-FFF2-40B4-BE49-F238E27FC236}">
                  <a16:creationId xmlns:a16="http://schemas.microsoft.com/office/drawing/2014/main" id="{6C68A22F-A696-49AB-A8F7-CD1E36206B49}"/>
                </a:ext>
              </a:extLst>
            </p:cNvPr>
            <p:cNvSpPr/>
            <p:nvPr userDrawn="1"/>
          </p:nvSpPr>
          <p:spPr>
            <a:xfrm>
              <a:off x="8127266" y="3286192"/>
              <a:ext cx="4065934" cy="28800"/>
            </a:xfrm>
            <a:custGeom>
              <a:avLst/>
              <a:gdLst>
                <a:gd name="connsiteX0" fmla="*/ 0 w 4065934"/>
                <a:gd name="connsiteY0" fmla="*/ 0 h 28800"/>
                <a:gd name="connsiteX1" fmla="*/ 4065934 w 4065934"/>
                <a:gd name="connsiteY1" fmla="*/ 0 h 28800"/>
                <a:gd name="connsiteX2" fmla="*/ 4065934 w 4065934"/>
                <a:gd name="connsiteY2" fmla="*/ 28800 h 28800"/>
                <a:gd name="connsiteX3" fmla="*/ 0 w 4065934"/>
                <a:gd name="connsiteY3" fmla="*/ 28800 h 28800"/>
              </a:gdLst>
              <a:ahLst/>
              <a:cxnLst>
                <a:cxn ang="0">
                  <a:pos x="connsiteX0" y="connsiteY0"/>
                </a:cxn>
                <a:cxn ang="0">
                  <a:pos x="connsiteX1" y="connsiteY1"/>
                </a:cxn>
                <a:cxn ang="0">
                  <a:pos x="connsiteX2" y="connsiteY2"/>
                </a:cxn>
                <a:cxn ang="0">
                  <a:pos x="connsiteX3" y="connsiteY3"/>
                </a:cxn>
              </a:cxnLst>
              <a:rect l="l" t="t" r="r" b="b"/>
              <a:pathLst>
                <a:path w="4065934" h="28800">
                  <a:moveTo>
                    <a:pt x="0" y="0"/>
                  </a:moveTo>
                  <a:lnTo>
                    <a:pt x="4065934" y="0"/>
                  </a:lnTo>
                  <a:lnTo>
                    <a:pt x="4065934"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GB" sz="100" noProof="0" dirty="0" err="1"/>
            </a:p>
          </p:txBody>
        </p:sp>
        <p:sp>
          <p:nvSpPr>
            <p:cNvPr id="24" name="Freeform: Shape 23">
              <a:extLst>
                <a:ext uri="{FF2B5EF4-FFF2-40B4-BE49-F238E27FC236}">
                  <a16:creationId xmlns:a16="http://schemas.microsoft.com/office/drawing/2014/main" id="{2EA4A0F1-6203-4D67-AD23-1D958B67E896}"/>
                </a:ext>
              </a:extLst>
            </p:cNvPr>
            <p:cNvSpPr/>
            <p:nvPr userDrawn="1"/>
          </p:nvSpPr>
          <p:spPr>
            <a:xfrm rot="3600000">
              <a:off x="5263046" y="1634033"/>
              <a:ext cx="3831834" cy="28800"/>
            </a:xfrm>
            <a:custGeom>
              <a:avLst/>
              <a:gdLst>
                <a:gd name="connsiteX0" fmla="*/ 0 w 3831834"/>
                <a:gd name="connsiteY0" fmla="*/ 28800 h 28800"/>
                <a:gd name="connsiteX1" fmla="*/ 16628 w 3831834"/>
                <a:gd name="connsiteY1" fmla="*/ 0 h 28800"/>
                <a:gd name="connsiteX2" fmla="*/ 3831834 w 3831834"/>
                <a:gd name="connsiteY2" fmla="*/ 0 h 28800"/>
                <a:gd name="connsiteX3" fmla="*/ 3831834 w 3831834"/>
                <a:gd name="connsiteY3" fmla="*/ 28800 h 28800"/>
              </a:gdLst>
              <a:ahLst/>
              <a:cxnLst>
                <a:cxn ang="0">
                  <a:pos x="connsiteX0" y="connsiteY0"/>
                </a:cxn>
                <a:cxn ang="0">
                  <a:pos x="connsiteX1" y="connsiteY1"/>
                </a:cxn>
                <a:cxn ang="0">
                  <a:pos x="connsiteX2" y="connsiteY2"/>
                </a:cxn>
                <a:cxn ang="0">
                  <a:pos x="connsiteX3" y="connsiteY3"/>
                </a:cxn>
              </a:cxnLst>
              <a:rect l="l" t="t" r="r" b="b"/>
              <a:pathLst>
                <a:path w="3831834" h="28800">
                  <a:moveTo>
                    <a:pt x="0" y="28800"/>
                  </a:moveTo>
                  <a:lnTo>
                    <a:pt x="16628" y="0"/>
                  </a:lnTo>
                  <a:lnTo>
                    <a:pt x="3831834" y="0"/>
                  </a:lnTo>
                  <a:lnTo>
                    <a:pt x="3831834"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GB" sz="100" noProof="0" dirty="0" err="1"/>
            </a:p>
          </p:txBody>
        </p:sp>
        <p:sp>
          <p:nvSpPr>
            <p:cNvPr id="25" name="Freeform: Shape 24">
              <a:extLst>
                <a:ext uri="{FF2B5EF4-FFF2-40B4-BE49-F238E27FC236}">
                  <a16:creationId xmlns:a16="http://schemas.microsoft.com/office/drawing/2014/main" id="{31A3655E-F98E-45BC-9AFC-FD7169CC23DA}"/>
                </a:ext>
              </a:extLst>
            </p:cNvPr>
            <p:cNvSpPr/>
            <p:nvPr userDrawn="1"/>
          </p:nvSpPr>
          <p:spPr>
            <a:xfrm rot="-3600000">
              <a:off x="5041823" y="5072823"/>
              <a:ext cx="4114377" cy="28800"/>
            </a:xfrm>
            <a:custGeom>
              <a:avLst/>
              <a:gdLst>
                <a:gd name="connsiteX0" fmla="*/ 4114377 w 4114377"/>
                <a:gd name="connsiteY0" fmla="*/ 0 h 28800"/>
                <a:gd name="connsiteX1" fmla="*/ 4114377 w 4114377"/>
                <a:gd name="connsiteY1" fmla="*/ 28800 h 28800"/>
                <a:gd name="connsiteX2" fmla="*/ 16628 w 4114377"/>
                <a:gd name="connsiteY2" fmla="*/ 28800 h 28800"/>
                <a:gd name="connsiteX3" fmla="*/ 0 w 4114377"/>
                <a:gd name="connsiteY3" fmla="*/ 0 h 28800"/>
              </a:gdLst>
              <a:ahLst/>
              <a:cxnLst>
                <a:cxn ang="0">
                  <a:pos x="connsiteX0" y="connsiteY0"/>
                </a:cxn>
                <a:cxn ang="0">
                  <a:pos x="connsiteX1" y="connsiteY1"/>
                </a:cxn>
                <a:cxn ang="0">
                  <a:pos x="connsiteX2" y="connsiteY2"/>
                </a:cxn>
                <a:cxn ang="0">
                  <a:pos x="connsiteX3" y="connsiteY3"/>
                </a:cxn>
              </a:cxnLst>
              <a:rect l="l" t="t" r="r" b="b"/>
              <a:pathLst>
                <a:path w="4114377" h="28800">
                  <a:moveTo>
                    <a:pt x="4114377" y="0"/>
                  </a:moveTo>
                  <a:lnTo>
                    <a:pt x="4114377" y="28800"/>
                  </a:lnTo>
                  <a:lnTo>
                    <a:pt x="16628" y="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GB" sz="100" noProof="0" dirty="0" err="1"/>
            </a:p>
          </p:txBody>
        </p:sp>
      </p:grpSp>
      <p:sp>
        <p:nvSpPr>
          <p:cNvPr id="9" name="Text Placeholder 4">
            <a:extLst>
              <a:ext uri="{FF2B5EF4-FFF2-40B4-BE49-F238E27FC236}">
                <a16:creationId xmlns:a16="http://schemas.microsoft.com/office/drawing/2014/main" id="{DF17C8B4-314C-40A1-AECB-B93A6F222E18}"/>
              </a:ext>
            </a:extLst>
          </p:cNvPr>
          <p:cNvSpPr>
            <a:spLocks noGrp="1"/>
          </p:cNvSpPr>
          <p:nvPr>
            <p:ph type="body" sz="quarter" idx="23" hasCustomPrompt="1"/>
          </p:nvPr>
        </p:nvSpPr>
        <p:spPr bwMode="white">
          <a:xfrm>
            <a:off x="766799" y="756745"/>
            <a:ext cx="5711789" cy="354724"/>
          </a:xfrm>
        </p:spPr>
        <p:txBody>
          <a:bodyPr lIns="0" rIns="0"/>
          <a:lstStyle>
            <a:lvl1pPr marL="0" indent="0" algn="l">
              <a:lnSpc>
                <a:spcPct val="90000"/>
              </a:lnSpc>
              <a:spcBef>
                <a:spcPts val="0"/>
              </a:spcBef>
              <a:spcAft>
                <a:spcPts val="0"/>
              </a:spcAft>
              <a:buFontTx/>
              <a:buNone/>
              <a:defRPr sz="1250" cap="all" spc="0" baseline="0">
                <a:solidFill>
                  <a:srgbClr val="EDE7DE"/>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en-GB" dirty="0"/>
              <a:t>Klikk for å sette inn tekst</a:t>
            </a:r>
            <a:endParaRPr lang="en-GB"/>
          </a:p>
        </p:txBody>
      </p:sp>
      <p:sp>
        <p:nvSpPr>
          <p:cNvPr id="2" name="Title 1"/>
          <p:cNvSpPr>
            <a:spLocks noGrp="1"/>
          </p:cNvSpPr>
          <p:nvPr>
            <p:ph type="ctrTitle" hasCustomPrompt="1"/>
          </p:nvPr>
        </p:nvSpPr>
        <p:spPr bwMode="white">
          <a:xfrm>
            <a:off x="766799" y="1252025"/>
            <a:ext cx="5711789" cy="2019098"/>
          </a:xfrm>
        </p:spPr>
        <p:txBody>
          <a:bodyPr anchor="b"/>
          <a:lstStyle>
            <a:lvl1pPr algn="l">
              <a:lnSpc>
                <a:spcPct val="90000"/>
              </a:lnSpc>
              <a:defRPr sz="4100" b="0" baseline="0">
                <a:solidFill>
                  <a:srgbClr val="EDE7DE"/>
                </a:solidFill>
                <a:latin typeface="+mj-lt"/>
              </a:defRPr>
            </a:lvl1pPr>
          </a:lstStyle>
          <a:p>
            <a:r>
              <a:rPr lang="en-GB" dirty="0"/>
              <a:t>Klikk for å sette inn tittel</a:t>
            </a:r>
            <a:endParaRPr lang="en-GB"/>
          </a:p>
        </p:txBody>
      </p:sp>
      <p:sp>
        <p:nvSpPr>
          <p:cNvPr id="8" name="Subtitle 2">
            <a:extLst>
              <a:ext uri="{FF2B5EF4-FFF2-40B4-BE49-F238E27FC236}">
                <a16:creationId xmlns:a16="http://schemas.microsoft.com/office/drawing/2014/main" id="{CFE22764-E163-4912-B950-BC38AE89BCD6}"/>
              </a:ext>
            </a:extLst>
          </p:cNvPr>
          <p:cNvSpPr>
            <a:spLocks noGrp="1"/>
          </p:cNvSpPr>
          <p:nvPr>
            <p:ph type="subTitle" idx="1" hasCustomPrompt="1"/>
          </p:nvPr>
        </p:nvSpPr>
        <p:spPr bwMode="white">
          <a:xfrm>
            <a:off x="766800" y="3488303"/>
            <a:ext cx="5711788" cy="1747837"/>
          </a:xfrm>
        </p:spPr>
        <p:txBody>
          <a:bodyPr/>
          <a:lstStyle>
            <a:lvl1pPr marL="0" indent="0" algn="l">
              <a:spcAft>
                <a:spcPts val="0"/>
              </a:spcAft>
              <a:buNone/>
              <a:defRPr sz="2800" spc="0" baseline="0">
                <a:solidFill>
                  <a:srgbClr val="EDE7D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Klikk for å sette inn undertittel</a:t>
            </a:r>
            <a:endParaRPr lang="en-GB"/>
          </a:p>
        </p:txBody>
      </p:sp>
      <p:sp>
        <p:nvSpPr>
          <p:cNvPr id="13" name="Text Placeholder 6">
            <a:extLst>
              <a:ext uri="{FF2B5EF4-FFF2-40B4-BE49-F238E27FC236}">
                <a16:creationId xmlns:a16="http://schemas.microsoft.com/office/drawing/2014/main" id="{50FA0AFC-4F95-41FA-8CC4-39779B1C0811}"/>
              </a:ext>
            </a:extLst>
          </p:cNvPr>
          <p:cNvSpPr>
            <a:spLocks noGrp="1"/>
          </p:cNvSpPr>
          <p:nvPr>
            <p:ph type="body" sz="quarter" idx="24" hasCustomPrompt="1"/>
          </p:nvPr>
        </p:nvSpPr>
        <p:spPr bwMode="white">
          <a:xfrm>
            <a:off x="766798" y="5589501"/>
            <a:ext cx="5713200" cy="216000"/>
          </a:xfrm>
        </p:spPr>
        <p:txBody>
          <a:bodyPr anchor="b" anchorCtr="0"/>
          <a:lstStyle>
            <a:lvl1pPr marL="0" indent="0">
              <a:buFontTx/>
              <a:buNone/>
              <a:defRPr sz="1250" cap="all" spc="0" baseline="0">
                <a:solidFill>
                  <a:srgbClr val="EDE7DE"/>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en-GB" dirty="0"/>
              <a:t>Sett inn foredragsholder her</a:t>
            </a:r>
            <a:endParaRPr lang="en-GB"/>
          </a:p>
        </p:txBody>
      </p:sp>
      <p:sp>
        <p:nvSpPr>
          <p:cNvPr id="10" name="Date Placeholder 5">
            <a:extLst>
              <a:ext uri="{FF2B5EF4-FFF2-40B4-BE49-F238E27FC236}">
                <a16:creationId xmlns:a16="http://schemas.microsoft.com/office/drawing/2014/main" id="{19E8C21D-363E-4C29-BCB1-2C67A41A6B1A}"/>
              </a:ext>
            </a:extLst>
          </p:cNvPr>
          <p:cNvSpPr>
            <a:spLocks noGrp="1"/>
          </p:cNvSpPr>
          <p:nvPr>
            <p:ph type="dt" sz="half" idx="15"/>
          </p:nvPr>
        </p:nvSpPr>
        <p:spPr bwMode="white">
          <a:xfrm>
            <a:off x="766796" y="5918848"/>
            <a:ext cx="5713200" cy="216000"/>
          </a:xfrm>
          <a:prstGeom prst="rect">
            <a:avLst/>
          </a:prstGeom>
        </p:spPr>
        <p:txBody>
          <a:bodyPr lIns="0" tIns="0" rIns="0" bIns="0"/>
          <a:lstStyle>
            <a:lvl1pPr>
              <a:defRPr sz="1250" cap="all" baseline="0">
                <a:solidFill>
                  <a:srgbClr val="EDE7DE"/>
                </a:solidFill>
                <a:latin typeface="Open Sans" panose="020B0606030504020204" pitchFamily="34" charset="0"/>
                <a:ea typeface="Open Sans" panose="020B0606030504020204" pitchFamily="34" charset="0"/>
                <a:cs typeface="Open Sans" panose="020B0606030504020204" pitchFamily="34" charset="0"/>
              </a:defRPr>
            </a:lvl1pPr>
          </a:lstStyle>
          <a:p>
            <a:fld id="{AD7ACA13-E505-4A24-ACF3-C1C541735DB6}" type="datetime1">
              <a:rPr lang="en-GB" smtClean="0"/>
              <a:t>30/05/2022</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noRot="1" noChangeAspect="1" noMove="1" noResize="1" noEditPoints="1" noAdjustHandles="1" noChangeArrowheads="1" noChangeShapeType="1" noTextEdit="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noRot="1" noChangeAspect="1" noMove="1" noResize="1" noEditPoints="1" noAdjustHandles="1" noChangeArrowheads="1" noChangeShapeType="1" noTextEdit="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00029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er Picture sand">
    <p:spTree>
      <p:nvGrpSpPr>
        <p:cNvPr id="1" name=""/>
        <p:cNvGrpSpPr/>
        <p:nvPr/>
      </p:nvGrpSpPr>
      <p:grpSpPr>
        <a:xfrm>
          <a:off x="0" y="0"/>
          <a:ext cx="0" cy="0"/>
          <a:chOff x="0" y="0"/>
          <a:chExt cx="0" cy="0"/>
        </a:xfrm>
      </p:grpSpPr>
      <p:sp>
        <p:nvSpPr>
          <p:cNvPr id="32" name="Background">
            <a:extLst>
              <a:ext uri="{FF2B5EF4-FFF2-40B4-BE49-F238E27FC236}">
                <a16:creationId xmlns:a16="http://schemas.microsoft.com/office/drawing/2014/main" id="{7743B014-890B-4A9A-AC34-A2A1377F2DEC}"/>
              </a:ext>
            </a:extLst>
          </p:cNvPr>
          <p:cNvSpPr/>
          <p:nvPr userDrawn="1"/>
        </p:nvSpPr>
        <p:spPr>
          <a:xfrm>
            <a:off x="0" y="0"/>
            <a:ext cx="12193200"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Title 2">
            <a:extLst>
              <a:ext uri="{FF2B5EF4-FFF2-40B4-BE49-F238E27FC236}">
                <a16:creationId xmlns:a16="http://schemas.microsoft.com/office/drawing/2014/main" id="{211E18F8-D84D-4A0D-9A5E-E634A2654F03}"/>
              </a:ext>
            </a:extLst>
          </p:cNvPr>
          <p:cNvSpPr>
            <a:spLocks noGrp="1"/>
          </p:cNvSpPr>
          <p:nvPr>
            <p:ph type="title" hasCustomPrompt="1"/>
          </p:nvPr>
        </p:nvSpPr>
        <p:spPr>
          <a:xfrm>
            <a:off x="768000" y="2302376"/>
            <a:ext cx="5710588" cy="1587113"/>
          </a:xfrm>
        </p:spPr>
        <p:txBody>
          <a:bodyPr anchor="b" anchorCtr="0"/>
          <a:lstStyle>
            <a:lvl1pPr>
              <a:defRPr sz="3600">
                <a:latin typeface="+mj-lt"/>
              </a:defRPr>
            </a:lvl1pPr>
          </a:lstStyle>
          <a:p>
            <a:r>
              <a:rPr lang="en-GB" dirty="0"/>
              <a:t>Klikk for å sette inn tittel</a:t>
            </a:r>
            <a:endParaRPr lang="en-GB"/>
          </a:p>
        </p:txBody>
      </p:sp>
      <p:sp>
        <p:nvSpPr>
          <p:cNvPr id="9" name="Subtitle 2">
            <a:extLst>
              <a:ext uri="{FF2B5EF4-FFF2-40B4-BE49-F238E27FC236}">
                <a16:creationId xmlns:a16="http://schemas.microsoft.com/office/drawing/2014/main" id="{2A0535D5-0958-486D-82A1-F25FC8129990}"/>
              </a:ext>
            </a:extLst>
          </p:cNvPr>
          <p:cNvSpPr>
            <a:spLocks noGrp="1"/>
          </p:cNvSpPr>
          <p:nvPr>
            <p:ph type="subTitle" idx="1" hasCustomPrompt="1"/>
          </p:nvPr>
        </p:nvSpPr>
        <p:spPr>
          <a:xfrm>
            <a:off x="766800" y="4138377"/>
            <a:ext cx="5711788" cy="768987"/>
          </a:xfrm>
        </p:spPr>
        <p:txBody>
          <a:bodyPr/>
          <a:lstStyle>
            <a:lvl1pPr marL="0" indent="0" algn="l">
              <a:spcBef>
                <a:spcPts val="0"/>
              </a:spcBef>
              <a:spcAft>
                <a:spcPts val="0"/>
              </a:spcAft>
              <a:buNone/>
              <a:defRPr sz="2300" cap="none" spc="0" baseline="0">
                <a:solidFill>
                  <a:srgbClr val="0D4065"/>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Klikk for å sette inn undertittel</a:t>
            </a:r>
            <a:endParaRPr lang="en-GB"/>
          </a:p>
        </p:txBody>
      </p:sp>
      <p:sp>
        <p:nvSpPr>
          <p:cNvPr id="11" name="Date Placeholder 10" hidden="1">
            <a:extLst>
              <a:ext uri="{FF2B5EF4-FFF2-40B4-BE49-F238E27FC236}">
                <a16:creationId xmlns:a16="http://schemas.microsoft.com/office/drawing/2014/main" id="{BD7C53AA-C9EF-43A5-8B73-706297951FAF}"/>
              </a:ext>
            </a:extLst>
          </p:cNvPr>
          <p:cNvSpPr>
            <a:spLocks noGrp="1" noRot="1" noChangeAspect="1" noMove="1" noResize="1" noEditPoints="1" noAdjustHandles="1" noChangeArrowheads="1" noChangeShapeType="1" noTextEdit="1"/>
          </p:cNvSpPr>
          <p:nvPr>
            <p:ph type="dt" sz="half" idx="17"/>
          </p:nvPr>
        </p:nvSpPr>
        <p:spPr/>
        <p:txBody>
          <a:bodyPr/>
          <a:lstStyle/>
          <a:p>
            <a:fld id="{02F05084-4843-4B4D-BCEE-25CAB90EFD5F}" type="datetime1">
              <a:rPr lang="en-GB" smtClean="0"/>
              <a:t>30/05/2022</a:t>
            </a:fld>
            <a:endParaRPr lang="en-GB" dirty="0"/>
          </a:p>
        </p:txBody>
      </p:sp>
      <p:sp>
        <p:nvSpPr>
          <p:cNvPr id="33" name="Footer Placeholder 32">
            <a:extLst>
              <a:ext uri="{FF2B5EF4-FFF2-40B4-BE49-F238E27FC236}">
                <a16:creationId xmlns:a16="http://schemas.microsoft.com/office/drawing/2014/main" id="{BE26EAAA-0C63-44D3-9F7D-5DF431E0E952}"/>
              </a:ext>
            </a:extLst>
          </p:cNvPr>
          <p:cNvSpPr>
            <a:spLocks noGrp="1"/>
          </p:cNvSpPr>
          <p:nvPr>
            <p:ph type="ftr" sz="quarter" idx="18"/>
          </p:nvPr>
        </p:nvSpPr>
        <p:spPr/>
        <p:txBody>
          <a:bodyPr/>
          <a:lstStyle/>
          <a:p>
            <a:endParaRPr lang="en-GB" dirty="0"/>
          </a:p>
        </p:txBody>
      </p:sp>
      <p:sp>
        <p:nvSpPr>
          <p:cNvPr id="34" name="Slide Number Placeholder 33">
            <a:extLst>
              <a:ext uri="{FF2B5EF4-FFF2-40B4-BE49-F238E27FC236}">
                <a16:creationId xmlns:a16="http://schemas.microsoft.com/office/drawing/2014/main" id="{747FC981-B80E-4F6E-853F-4205204CF565}"/>
              </a:ext>
            </a:extLst>
          </p:cNvPr>
          <p:cNvSpPr>
            <a:spLocks noGrp="1"/>
          </p:cNvSpPr>
          <p:nvPr>
            <p:ph type="sldNum" sz="quarter" idx="19"/>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17" name="Picture Placeholder 3"/>
          <p:cNvSpPr>
            <a:spLocks noGrp="1"/>
          </p:cNvSpPr>
          <p:nvPr>
            <p:ph type="pic" sz="quarter" idx="16" hasCustomPrompt="1"/>
          </p:nvPr>
        </p:nvSpPr>
        <p:spPr>
          <a:xfrm>
            <a:off x="7258050" y="2302375"/>
            <a:ext cx="3909223" cy="4561200"/>
          </a:xfrm>
          <a:solidFill>
            <a:schemeClr val="bg1"/>
          </a:solidFill>
        </p:spPr>
        <p:txBody>
          <a:bodyPr lIns="0" tIns="72000" rIns="0" bIns="0" anchor="t" anchorCtr="0"/>
          <a:lstStyle>
            <a:lvl1pPr marL="0" indent="0" algn="ctr">
              <a:buNone/>
              <a:defRPr sz="1200" baseline="0">
                <a:solidFill>
                  <a:srgbClr val="0D4065"/>
                </a:solidFill>
              </a:defRPr>
            </a:lvl1pPr>
          </a:lstStyle>
          <a:p>
            <a:r>
              <a:rPr lang="en-GB" noProof="1"/>
              <a:t>Sett inn bilde fra Templafy/Mediebank</a:t>
            </a:r>
            <a:endParaRPr lang="en-GB" dirty="0"/>
          </a:p>
        </p:txBody>
      </p:sp>
    </p:spTree>
    <p:extLst>
      <p:ext uri="{BB962C8B-B14F-4D97-AF65-F5344CB8AC3E}">
        <p14:creationId xmlns:p14="http://schemas.microsoft.com/office/powerpoint/2010/main" val="397759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ne column">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58A8B80-ADA8-4DEF-AD9B-B0343B3EDAB2}"/>
              </a:ext>
            </a:extLst>
          </p:cNvPr>
          <p:cNvSpPr>
            <a:spLocks noGrp="1"/>
          </p:cNvSpPr>
          <p:nvPr>
            <p:ph type="subTitle" idx="16" hasCustomPrompt="1"/>
          </p:nvPr>
        </p:nvSpPr>
        <p:spPr>
          <a:xfrm>
            <a:off x="766800" y="436860"/>
            <a:ext cx="106596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dirty="0"/>
              <a:t>Klikk for å sette inn undertittel</a:t>
            </a:r>
            <a:endParaRPr lang="en-GB"/>
          </a:p>
        </p:txBody>
      </p:sp>
      <p:sp>
        <p:nvSpPr>
          <p:cNvPr id="10" name="Title 9">
            <a:extLst>
              <a:ext uri="{FF2B5EF4-FFF2-40B4-BE49-F238E27FC236}">
                <a16:creationId xmlns:a16="http://schemas.microsoft.com/office/drawing/2014/main" id="{E5025102-6E96-4916-8024-40266DF0B5FB}"/>
              </a:ext>
            </a:extLst>
          </p:cNvPr>
          <p:cNvSpPr>
            <a:spLocks noGrp="1"/>
          </p:cNvSpPr>
          <p:nvPr>
            <p:ph type="title" hasCustomPrompt="1"/>
          </p:nvPr>
        </p:nvSpPr>
        <p:spPr/>
        <p:txBody>
          <a:bodyPr/>
          <a:lstStyle>
            <a:lvl1pPr>
              <a:defRPr/>
            </a:lvl1pPr>
          </a:lstStyle>
          <a:p>
            <a:r>
              <a:rPr lang="en-GB" dirty="0"/>
              <a:t>Klikk for å sette inn tittel</a:t>
            </a:r>
            <a:endParaRPr lang="en-GB"/>
          </a:p>
        </p:txBody>
      </p:sp>
      <p:sp>
        <p:nvSpPr>
          <p:cNvPr id="3" name="Content Placeholder 3"/>
          <p:cNvSpPr>
            <a:spLocks noGrp="1"/>
          </p:cNvSpPr>
          <p:nvPr>
            <p:ph idx="1" hasCustomPrompt="1"/>
          </p:nvPr>
        </p:nvSpPr>
        <p:spPr>
          <a:xfrm>
            <a:off x="766801" y="2311200"/>
            <a:ext cx="10659600" cy="3778450"/>
          </a:xfrm>
        </p:spPr>
        <p:txBody>
          <a:bodyPr rIns="0" anchor="t"/>
          <a:lstStyle>
            <a:lvl1pPr>
              <a:lnSpc>
                <a:spcPct val="100000"/>
              </a:lnSpc>
              <a:spcAft>
                <a:spcPts val="600"/>
              </a:spcAft>
              <a:defRPr sz="1600">
                <a:solidFill>
                  <a:srgbClr val="0D4065"/>
                </a:solidFill>
              </a:defRPr>
            </a:lvl1pPr>
            <a:lvl2pPr>
              <a:lnSpc>
                <a:spcPct val="100000"/>
              </a:lnSpc>
              <a:spcAft>
                <a:spcPts val="0"/>
              </a:spcAft>
              <a:defRPr sz="1400">
                <a:solidFill>
                  <a:srgbClr val="0D4065"/>
                </a:solidFill>
              </a:defRPr>
            </a:lvl2pPr>
            <a:lvl3pPr>
              <a:lnSpc>
                <a:spcPct val="100000"/>
              </a:lnSpc>
              <a:spcAft>
                <a:spcPts val="0"/>
              </a:spcAft>
              <a:defRPr sz="1400">
                <a:solidFill>
                  <a:srgbClr val="0D4065"/>
                </a:solidFill>
              </a:defRPr>
            </a:lvl3pPr>
            <a:lvl4pPr>
              <a:lnSpc>
                <a:spcPct val="100000"/>
              </a:lnSpc>
              <a:spcAft>
                <a:spcPts val="0"/>
              </a:spcAft>
              <a:defRPr sz="1200">
                <a:solidFill>
                  <a:srgbClr val="0D4065"/>
                </a:solidFill>
              </a:defRPr>
            </a:lvl4pPr>
            <a:lvl5pPr>
              <a:lnSpc>
                <a:spcPct val="100000"/>
              </a:lnSpc>
              <a:spcAft>
                <a:spcPts val="0"/>
              </a:spcAft>
              <a:defRPr sz="1200">
                <a:solidFill>
                  <a:srgbClr val="0D4065"/>
                </a:solidFill>
              </a:defRPr>
            </a:lvl5pPr>
            <a:lvl6pPr>
              <a:lnSpc>
                <a:spcPct val="100000"/>
              </a:lnSpc>
              <a:defRPr>
                <a:solidFill>
                  <a:srgbClr val="0D4065"/>
                </a:solidFill>
              </a:defRPr>
            </a:lvl6pPr>
            <a:lvl7pPr>
              <a:lnSpc>
                <a:spcPct val="100000"/>
              </a:lnSpc>
              <a:defRPr>
                <a:solidFill>
                  <a:srgbClr val="0D4065"/>
                </a:solidFill>
              </a:defRPr>
            </a:lvl7pPr>
            <a:lvl8pPr>
              <a:lnSpc>
                <a:spcPct val="100000"/>
              </a:lnSpc>
              <a:defRPr>
                <a:solidFill>
                  <a:srgbClr val="0D4065"/>
                </a:solidFill>
              </a:defRPr>
            </a:lvl8pPr>
            <a:lvl9pPr>
              <a:defRPr>
                <a:solidFill>
                  <a:srgbClr val="0D4065"/>
                </a:solidFill>
              </a:defRPr>
            </a:lvl9pPr>
          </a:lstStyle>
          <a:p>
            <a:pPr lvl="0"/>
            <a:r>
              <a:rPr lang="en-GB" dirty="0"/>
              <a:t>Klikk for å sette inn tekst</a:t>
            </a:r>
            <a:endParaRPr lang="en-GB"/>
          </a:p>
          <a:p>
            <a:pPr lvl="1"/>
            <a:r>
              <a:rPr lang="en-GB" dirty="0"/>
              <a:t>Andre nivå</a:t>
            </a:r>
            <a:endParaRPr lang="en-GB"/>
          </a:p>
          <a:p>
            <a:pPr lvl="2"/>
            <a:r>
              <a:rPr lang="en-GB" dirty="0"/>
              <a:t>Tredje nivå</a:t>
            </a:r>
            <a:endParaRPr lang="en-GB"/>
          </a:p>
          <a:p>
            <a:pPr lvl="3"/>
            <a:r>
              <a:rPr lang="en-GB" dirty="0"/>
              <a:t>Fjerde nivå</a:t>
            </a:r>
            <a:endParaRPr lang="en-GB"/>
          </a:p>
          <a:p>
            <a:pPr lvl="4"/>
            <a:r>
              <a:rPr lang="en-GB" dirty="0"/>
              <a:t>Femte nivå</a:t>
            </a:r>
            <a:endParaRPr lang="en-GB"/>
          </a:p>
          <a:p>
            <a:pPr lvl="5"/>
            <a:r>
              <a:rPr lang="en-GB" dirty="0"/>
              <a:t>6</a:t>
            </a:r>
            <a:endParaRPr lang="en-GB"/>
          </a:p>
          <a:p>
            <a:pPr lvl="6"/>
            <a:r>
              <a:rPr lang="en-GB" dirty="0"/>
              <a:t>7</a:t>
            </a:r>
            <a:endParaRPr lang="en-GB"/>
          </a:p>
          <a:p>
            <a:pPr lvl="7"/>
            <a:r>
              <a:rPr lang="en-GB" dirty="0"/>
              <a:t>8</a:t>
            </a:r>
            <a:endParaRPr lang="en-GB"/>
          </a:p>
          <a:p>
            <a:pPr lvl="8"/>
            <a:r>
              <a:rPr lang="en-GB" dirty="0"/>
              <a:t>9</a:t>
            </a:r>
            <a:endParaRPr lang="en-GB"/>
          </a:p>
        </p:txBody>
      </p:sp>
      <p:sp>
        <p:nvSpPr>
          <p:cNvPr id="11" name="Date Placeholder 10" hidden="1">
            <a:extLst>
              <a:ext uri="{FF2B5EF4-FFF2-40B4-BE49-F238E27FC236}">
                <a16:creationId xmlns:a16="http://schemas.microsoft.com/office/drawing/2014/main" id="{EF5BAD64-E812-48E9-9EDE-8CAB9F3CB99A}"/>
              </a:ext>
            </a:extLst>
          </p:cNvPr>
          <p:cNvSpPr>
            <a:spLocks noGrp="1" noRot="1" noChangeAspect="1" noMove="1" noResize="1" noEditPoints="1" noAdjustHandles="1" noChangeArrowheads="1" noChangeShapeType="1" noTextEdit="1"/>
          </p:cNvSpPr>
          <p:nvPr>
            <p:ph type="dt" sz="half" idx="17"/>
          </p:nvPr>
        </p:nvSpPr>
        <p:spPr/>
        <p:txBody>
          <a:bodyPr/>
          <a:lstStyle/>
          <a:p>
            <a:fld id="{A173DE19-C3F6-45E0-8BDB-BAF026D9DD40}" type="datetime1">
              <a:rPr lang="en-GB" smtClean="0"/>
              <a:t>30/05/2022</a:t>
            </a:fld>
            <a:endParaRPr lang="en-GB" dirty="0"/>
          </a:p>
        </p:txBody>
      </p:sp>
      <p:sp>
        <p:nvSpPr>
          <p:cNvPr id="12" name="Footer Placeholder 11">
            <a:extLst>
              <a:ext uri="{FF2B5EF4-FFF2-40B4-BE49-F238E27FC236}">
                <a16:creationId xmlns:a16="http://schemas.microsoft.com/office/drawing/2014/main" id="{47B46E49-D192-4213-801F-0C058B982DB1}"/>
              </a:ext>
            </a:extLst>
          </p:cNvPr>
          <p:cNvSpPr>
            <a:spLocks noGrp="1"/>
          </p:cNvSpPr>
          <p:nvPr>
            <p:ph type="ftr" sz="quarter" idx="18"/>
          </p:nvPr>
        </p:nvSpPr>
        <p:spPr/>
        <p:txBody>
          <a:bodyPr/>
          <a:lstStyle/>
          <a:p>
            <a:endParaRPr lang="en-GB" dirty="0"/>
          </a:p>
        </p:txBody>
      </p:sp>
      <p:sp>
        <p:nvSpPr>
          <p:cNvPr id="13" name="Slide Number Placeholder 12">
            <a:extLst>
              <a:ext uri="{FF2B5EF4-FFF2-40B4-BE49-F238E27FC236}">
                <a16:creationId xmlns:a16="http://schemas.microsoft.com/office/drawing/2014/main" id="{08B25C58-3F75-43F4-A5DB-2935992A3E3A}"/>
              </a:ext>
            </a:extLst>
          </p:cNvPr>
          <p:cNvSpPr>
            <a:spLocks noGrp="1"/>
          </p:cNvSpPr>
          <p:nvPr>
            <p:ph type="sldNum" sz="quarter" idx="19"/>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50862977"/>
      </p:ext>
    </p:extLst>
  </p:cSld>
  <p:clrMapOvr>
    <a:masterClrMapping/>
  </p:clrMapOvr>
  <p:extLst>
    <p:ext uri="{DCECCB84-F9BA-43D5-87BE-67443E8EF086}">
      <p15:sldGuideLst xmlns:p15="http://schemas.microsoft.com/office/powerpoint/2012/main">
        <p15:guide id="2" orient="horz" pos="1455"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two columns">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D8B98C7D-C3F2-43E5-A9EE-BD514B0FC7B0}"/>
              </a:ext>
            </a:extLst>
          </p:cNvPr>
          <p:cNvSpPr>
            <a:spLocks noGrp="1"/>
          </p:cNvSpPr>
          <p:nvPr>
            <p:ph type="subTitle" idx="16" hasCustomPrompt="1"/>
          </p:nvPr>
        </p:nvSpPr>
        <p:spPr>
          <a:xfrm>
            <a:off x="766800" y="435600"/>
            <a:ext cx="106596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dirty="0"/>
              <a:t>Klikk for å sette inn undertittel</a:t>
            </a:r>
            <a:endParaRPr lang="en-GB"/>
          </a:p>
        </p:txBody>
      </p:sp>
      <p:sp>
        <p:nvSpPr>
          <p:cNvPr id="9" name="Title 8">
            <a:extLst>
              <a:ext uri="{FF2B5EF4-FFF2-40B4-BE49-F238E27FC236}">
                <a16:creationId xmlns:a16="http://schemas.microsoft.com/office/drawing/2014/main" id="{063D9972-5495-41D0-B9D8-64949ED52940}"/>
              </a:ext>
            </a:extLst>
          </p:cNvPr>
          <p:cNvSpPr>
            <a:spLocks noGrp="1"/>
          </p:cNvSpPr>
          <p:nvPr>
            <p:ph type="title" hasCustomPrompt="1"/>
          </p:nvPr>
        </p:nvSpPr>
        <p:spPr/>
        <p:txBody>
          <a:bodyPr/>
          <a:lstStyle>
            <a:lvl1pPr>
              <a:defRPr/>
            </a:lvl1pPr>
          </a:lstStyle>
          <a:p>
            <a:r>
              <a:rPr lang="en-GB" dirty="0"/>
              <a:t>Klikk for å sette inn tittel</a:t>
            </a:r>
            <a:endParaRPr lang="en-GB"/>
          </a:p>
        </p:txBody>
      </p:sp>
      <p:sp>
        <p:nvSpPr>
          <p:cNvPr id="13" name="Content Placeholder 3">
            <a:extLst>
              <a:ext uri="{FF2B5EF4-FFF2-40B4-BE49-F238E27FC236}">
                <a16:creationId xmlns:a16="http://schemas.microsoft.com/office/drawing/2014/main" id="{342AEF0C-22EC-413B-B75F-78A37B988605}"/>
              </a:ext>
            </a:extLst>
          </p:cNvPr>
          <p:cNvSpPr>
            <a:spLocks noGrp="1"/>
          </p:cNvSpPr>
          <p:nvPr>
            <p:ph idx="1" hasCustomPrompt="1"/>
          </p:nvPr>
        </p:nvSpPr>
        <p:spPr>
          <a:xfrm>
            <a:off x="766763" y="2310448"/>
            <a:ext cx="4945062" cy="3779202"/>
          </a:xfrm>
        </p:spPr>
        <p:txBody>
          <a:bodyPr vert="horz" lIns="0" tIns="0" rIns="0" bIns="0" rtlCol="0" anchor="t">
            <a:noAutofit/>
          </a:bodyPr>
          <a:lstStyle>
            <a:lvl1pPr>
              <a:lnSpc>
                <a:spcPct val="100000"/>
              </a:lnSpc>
              <a:defRPr lang="en-GB" sz="1600" dirty="0">
                <a:solidFill>
                  <a:srgbClr val="0D4065"/>
                </a:solidFill>
              </a:defRPr>
            </a:lvl1pPr>
            <a:lvl2pPr>
              <a:lnSpc>
                <a:spcPct val="100000"/>
              </a:lnSpc>
              <a:spcAft>
                <a:spcPts val="0"/>
              </a:spcAft>
              <a:defRPr lang="en-GB" sz="1400" dirty="0">
                <a:solidFill>
                  <a:srgbClr val="0D4065"/>
                </a:solidFill>
              </a:defRPr>
            </a:lvl2pPr>
            <a:lvl3pPr>
              <a:lnSpc>
                <a:spcPct val="100000"/>
              </a:lnSpc>
              <a:spcAft>
                <a:spcPts val="0"/>
              </a:spcAft>
              <a:defRPr lang="en-GB" sz="1400" dirty="0">
                <a:solidFill>
                  <a:srgbClr val="0D4065"/>
                </a:solidFill>
              </a:defRPr>
            </a:lvl3pPr>
            <a:lvl4pPr>
              <a:lnSpc>
                <a:spcPct val="100000"/>
              </a:lnSpc>
              <a:spcAft>
                <a:spcPts val="0"/>
              </a:spcAft>
              <a:defRPr lang="en-GB" sz="1200" dirty="0">
                <a:solidFill>
                  <a:srgbClr val="0D4065"/>
                </a:solidFill>
              </a:defRPr>
            </a:lvl4pPr>
            <a:lvl5pPr>
              <a:lnSpc>
                <a:spcPct val="100000"/>
              </a:lnSpc>
              <a:spcAft>
                <a:spcPts val="0"/>
              </a:spcAft>
              <a:defRPr lang="en-GB" sz="1200" dirty="0">
                <a:solidFill>
                  <a:srgbClr val="0D4065"/>
                </a:solidFill>
              </a:defRPr>
            </a:lvl5pPr>
          </a:lstStyle>
          <a:p>
            <a:pPr lvl="0">
              <a:spcAft>
                <a:spcPts val="600"/>
              </a:spcAft>
            </a:pPr>
            <a:r>
              <a:rPr lang="en-GB" dirty="0"/>
              <a:t>Klikk for å sette inn tekst</a:t>
            </a:r>
            <a:endParaRPr lang="en-GB"/>
          </a:p>
          <a:p>
            <a:pPr lvl="1">
              <a:spcAft>
                <a:spcPts val="600"/>
              </a:spcAft>
            </a:pPr>
            <a:r>
              <a:rPr lang="en-GB" dirty="0"/>
              <a:t>Andre nivå</a:t>
            </a:r>
            <a:endParaRPr lang="en-GB"/>
          </a:p>
          <a:p>
            <a:pPr lvl="2">
              <a:spcAft>
                <a:spcPts val="600"/>
              </a:spcAft>
            </a:pPr>
            <a:r>
              <a:rPr lang="en-GB" dirty="0"/>
              <a:t>Tredje nivå</a:t>
            </a:r>
            <a:endParaRPr lang="en-GB"/>
          </a:p>
          <a:p>
            <a:pPr lvl="3">
              <a:spcAft>
                <a:spcPts val="600"/>
              </a:spcAft>
            </a:pPr>
            <a:r>
              <a:rPr lang="en-GB" dirty="0"/>
              <a:t>Fjerde nivå</a:t>
            </a:r>
            <a:endParaRPr lang="en-GB"/>
          </a:p>
          <a:p>
            <a:pPr lvl="4">
              <a:spcAft>
                <a:spcPts val="600"/>
              </a:spcAft>
            </a:pPr>
            <a:r>
              <a:rPr lang="en-GB" dirty="0"/>
              <a:t>Femte nivå</a:t>
            </a:r>
            <a:endParaRPr lang="en-GB"/>
          </a:p>
        </p:txBody>
      </p:sp>
      <p:sp>
        <p:nvSpPr>
          <p:cNvPr id="14" name="Content Placeholder 4">
            <a:extLst>
              <a:ext uri="{FF2B5EF4-FFF2-40B4-BE49-F238E27FC236}">
                <a16:creationId xmlns:a16="http://schemas.microsoft.com/office/drawing/2014/main" id="{E4257157-A5A3-4538-B1A3-F1805141E2F0}"/>
              </a:ext>
            </a:extLst>
          </p:cNvPr>
          <p:cNvSpPr>
            <a:spLocks noGrp="1"/>
          </p:cNvSpPr>
          <p:nvPr>
            <p:ph idx="18" hasCustomPrompt="1"/>
          </p:nvPr>
        </p:nvSpPr>
        <p:spPr>
          <a:xfrm>
            <a:off x="6480176" y="2310448"/>
            <a:ext cx="4943473" cy="3779202"/>
          </a:xfrm>
        </p:spPr>
        <p:txBody>
          <a:bodyPr vert="horz" lIns="0" tIns="0" rIns="0" bIns="0" rtlCol="0" anchor="t">
            <a:noAutofit/>
          </a:bodyPr>
          <a:lstStyle>
            <a:lvl1pPr>
              <a:lnSpc>
                <a:spcPct val="100000"/>
              </a:lnSpc>
              <a:spcAft>
                <a:spcPts val="600"/>
              </a:spcAft>
              <a:defRPr lang="en-GB" sz="1600" dirty="0">
                <a:solidFill>
                  <a:srgbClr val="0D4065"/>
                </a:solidFill>
              </a:defRPr>
            </a:lvl1pPr>
            <a:lvl2pPr>
              <a:lnSpc>
                <a:spcPct val="100000"/>
              </a:lnSpc>
              <a:spcAft>
                <a:spcPts val="0"/>
              </a:spcAft>
              <a:defRPr lang="en-GB" sz="1400" dirty="0">
                <a:solidFill>
                  <a:srgbClr val="0D4065"/>
                </a:solidFill>
              </a:defRPr>
            </a:lvl2pPr>
            <a:lvl3pPr>
              <a:lnSpc>
                <a:spcPct val="100000"/>
              </a:lnSpc>
              <a:spcAft>
                <a:spcPts val="0"/>
              </a:spcAft>
              <a:defRPr lang="en-GB" sz="1400" dirty="0">
                <a:solidFill>
                  <a:srgbClr val="0D4065"/>
                </a:solidFill>
              </a:defRPr>
            </a:lvl3pPr>
            <a:lvl4pPr>
              <a:lnSpc>
                <a:spcPct val="100000"/>
              </a:lnSpc>
              <a:spcAft>
                <a:spcPts val="0"/>
              </a:spcAft>
              <a:defRPr lang="en-GB" sz="1200" dirty="0">
                <a:solidFill>
                  <a:srgbClr val="0D4065"/>
                </a:solidFill>
              </a:defRPr>
            </a:lvl4pPr>
            <a:lvl5pPr>
              <a:lnSpc>
                <a:spcPct val="100000"/>
              </a:lnSpc>
              <a:spcAft>
                <a:spcPts val="0"/>
              </a:spcAft>
              <a:defRPr lang="en-GB" sz="1200" dirty="0">
                <a:solidFill>
                  <a:srgbClr val="0D4065"/>
                </a:solidFill>
              </a:defRPr>
            </a:lvl5pPr>
          </a:lstStyle>
          <a:p>
            <a:pPr lvl="0">
              <a:spcAft>
                <a:spcPts val="600"/>
              </a:spcAft>
            </a:pPr>
            <a:r>
              <a:rPr lang="en-GB" dirty="0"/>
              <a:t>Klikk for å sette inn tekst</a:t>
            </a:r>
            <a:endParaRPr lang="en-GB"/>
          </a:p>
          <a:p>
            <a:pPr lvl="1">
              <a:spcAft>
                <a:spcPts val="600"/>
              </a:spcAft>
            </a:pPr>
            <a:r>
              <a:rPr lang="en-GB" dirty="0"/>
              <a:t>Andre nivå</a:t>
            </a:r>
            <a:endParaRPr lang="en-GB"/>
          </a:p>
          <a:p>
            <a:pPr lvl="2">
              <a:spcAft>
                <a:spcPts val="600"/>
              </a:spcAft>
            </a:pPr>
            <a:r>
              <a:rPr lang="en-GB" dirty="0"/>
              <a:t>Tredje nivå</a:t>
            </a:r>
            <a:endParaRPr lang="en-GB"/>
          </a:p>
          <a:p>
            <a:pPr lvl="3">
              <a:spcAft>
                <a:spcPts val="600"/>
              </a:spcAft>
            </a:pPr>
            <a:r>
              <a:rPr lang="en-GB" dirty="0"/>
              <a:t>Fjerde nivå</a:t>
            </a:r>
            <a:endParaRPr lang="en-GB"/>
          </a:p>
          <a:p>
            <a:pPr lvl="4">
              <a:spcAft>
                <a:spcPts val="600"/>
              </a:spcAft>
            </a:pPr>
            <a:r>
              <a:rPr lang="en-GB" dirty="0"/>
              <a:t>Femte nivå</a:t>
            </a:r>
            <a:endParaRPr lang="en-GB"/>
          </a:p>
        </p:txBody>
      </p:sp>
      <p:sp>
        <p:nvSpPr>
          <p:cNvPr id="5" name="Date Placeholder 4" hidden="1">
            <a:extLst>
              <a:ext uri="{FF2B5EF4-FFF2-40B4-BE49-F238E27FC236}">
                <a16:creationId xmlns:a16="http://schemas.microsoft.com/office/drawing/2014/main" id="{BB4120F7-DEF4-41C3-8522-11B183EC36E5}"/>
              </a:ext>
            </a:extLst>
          </p:cNvPr>
          <p:cNvSpPr>
            <a:spLocks noGrp="1" noRot="1" noChangeAspect="1" noMove="1" noResize="1" noEditPoints="1" noAdjustHandles="1" noChangeArrowheads="1" noChangeShapeType="1" noTextEdit="1"/>
          </p:cNvSpPr>
          <p:nvPr>
            <p:ph type="dt" sz="half" idx="19"/>
          </p:nvPr>
        </p:nvSpPr>
        <p:spPr/>
        <p:txBody>
          <a:bodyPr/>
          <a:lstStyle/>
          <a:p>
            <a:fld id="{44C3E329-017D-4255-9315-0032199AC1A4}" type="datetime1">
              <a:rPr lang="en-GB" smtClean="0"/>
              <a:t>30/05/2022</a:t>
            </a:fld>
            <a:endParaRPr lang="en-GB" dirty="0"/>
          </a:p>
        </p:txBody>
      </p:sp>
      <p:sp>
        <p:nvSpPr>
          <p:cNvPr id="6" name="Footer Placeholder 5">
            <a:extLst>
              <a:ext uri="{FF2B5EF4-FFF2-40B4-BE49-F238E27FC236}">
                <a16:creationId xmlns:a16="http://schemas.microsoft.com/office/drawing/2014/main" id="{41179864-C9DD-4F31-A9F6-7C5A4D07CAEC}"/>
              </a:ext>
            </a:extLst>
          </p:cNvPr>
          <p:cNvSpPr>
            <a:spLocks noGrp="1"/>
          </p:cNvSpPr>
          <p:nvPr>
            <p:ph type="ftr" sz="quarter" idx="20"/>
          </p:nvPr>
        </p:nvSpPr>
        <p:spPr/>
        <p:txBody>
          <a:bodyPr/>
          <a:lstStyle/>
          <a:p>
            <a:endParaRPr lang="en-GB" dirty="0"/>
          </a:p>
        </p:txBody>
      </p:sp>
      <p:sp>
        <p:nvSpPr>
          <p:cNvPr id="7" name="Slide Number Placeholder 6">
            <a:extLst>
              <a:ext uri="{FF2B5EF4-FFF2-40B4-BE49-F238E27FC236}">
                <a16:creationId xmlns:a16="http://schemas.microsoft.com/office/drawing/2014/main" id="{CA5E22F5-6F3C-4F95-A3DC-FE073C4FD4DC}"/>
              </a:ext>
            </a:extLst>
          </p:cNvPr>
          <p:cNvSpPr>
            <a:spLocks noGrp="1"/>
          </p:cNvSpPr>
          <p:nvPr>
            <p:ph type="sldNum" sz="quarter" idx="21"/>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3324120117"/>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075B19B2-D2E5-4FC7-990F-41BE900C7C92}"/>
              </a:ext>
            </a:extLst>
          </p:cNvPr>
          <p:cNvSpPr>
            <a:spLocks noGrp="1"/>
          </p:cNvSpPr>
          <p:nvPr>
            <p:ph type="subTitle" idx="16" hasCustomPrompt="1"/>
          </p:nvPr>
        </p:nvSpPr>
        <p:spPr>
          <a:xfrm>
            <a:off x="766800" y="435600"/>
            <a:ext cx="106596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dirty="0"/>
              <a:t>Klikk for å sette inn undertittel</a:t>
            </a:r>
            <a:endParaRPr lang="en-GB"/>
          </a:p>
        </p:txBody>
      </p:sp>
      <p:sp>
        <p:nvSpPr>
          <p:cNvPr id="5" name="Title 4">
            <a:extLst>
              <a:ext uri="{FF2B5EF4-FFF2-40B4-BE49-F238E27FC236}">
                <a16:creationId xmlns:a16="http://schemas.microsoft.com/office/drawing/2014/main" id="{0AAB13FA-F506-42DD-9BED-12D0CC873810}"/>
              </a:ext>
            </a:extLst>
          </p:cNvPr>
          <p:cNvSpPr>
            <a:spLocks noGrp="1"/>
          </p:cNvSpPr>
          <p:nvPr>
            <p:ph type="title" hasCustomPrompt="1"/>
          </p:nvPr>
        </p:nvSpPr>
        <p:spPr/>
        <p:txBody>
          <a:bodyPr/>
          <a:lstStyle>
            <a:lvl1pPr>
              <a:defRPr>
                <a:solidFill>
                  <a:srgbClr val="0D4065"/>
                </a:solidFill>
              </a:defRPr>
            </a:lvl1pPr>
          </a:lstStyle>
          <a:p>
            <a:r>
              <a:rPr lang="en-GB" noProof="0" dirty="0"/>
              <a:t>Klikk for å sette inn tittel</a:t>
            </a:r>
            <a:endParaRPr lang="en-GB"/>
          </a:p>
        </p:txBody>
      </p:sp>
      <p:sp>
        <p:nvSpPr>
          <p:cNvPr id="6" name="Date Placeholder 5" hidden="1">
            <a:extLst>
              <a:ext uri="{FF2B5EF4-FFF2-40B4-BE49-F238E27FC236}">
                <a16:creationId xmlns:a16="http://schemas.microsoft.com/office/drawing/2014/main" id="{520EC5DF-5302-4D19-A0B6-5CECA1391718}"/>
              </a:ext>
            </a:extLst>
          </p:cNvPr>
          <p:cNvSpPr>
            <a:spLocks noGrp="1" noRot="1" noChangeAspect="1" noMove="1" noResize="1" noEditPoints="1" noAdjustHandles="1" noChangeArrowheads="1" noChangeShapeType="1" noTextEdit="1"/>
          </p:cNvSpPr>
          <p:nvPr>
            <p:ph type="dt" sz="half" idx="17"/>
          </p:nvPr>
        </p:nvSpPr>
        <p:spPr/>
        <p:txBody>
          <a:bodyPr/>
          <a:lstStyle/>
          <a:p>
            <a:fld id="{55E20036-3ECA-4F89-AA15-34B5C3501F13}" type="datetime1">
              <a:rPr lang="en-GB" smtClean="0"/>
              <a:t>30/05/2022</a:t>
            </a:fld>
            <a:endParaRPr lang="en-GB" dirty="0"/>
          </a:p>
        </p:txBody>
      </p:sp>
      <p:sp>
        <p:nvSpPr>
          <p:cNvPr id="10" name="Footer Placeholder 9">
            <a:extLst>
              <a:ext uri="{FF2B5EF4-FFF2-40B4-BE49-F238E27FC236}">
                <a16:creationId xmlns:a16="http://schemas.microsoft.com/office/drawing/2014/main" id="{8227A7C0-69B5-46FA-9874-F1604563551B}"/>
              </a:ext>
            </a:extLst>
          </p:cNvPr>
          <p:cNvSpPr>
            <a:spLocks noGrp="1"/>
          </p:cNvSpPr>
          <p:nvPr>
            <p:ph type="ftr" sz="quarter" idx="18"/>
          </p:nvPr>
        </p:nvSpPr>
        <p:spPr/>
        <p:txBody>
          <a:bodyPr/>
          <a:lstStyle/>
          <a:p>
            <a:endParaRPr lang="en-GB" dirty="0"/>
          </a:p>
        </p:txBody>
      </p:sp>
      <p:sp>
        <p:nvSpPr>
          <p:cNvPr id="11" name="Slide Number Placeholder 10">
            <a:extLst>
              <a:ext uri="{FF2B5EF4-FFF2-40B4-BE49-F238E27FC236}">
                <a16:creationId xmlns:a16="http://schemas.microsoft.com/office/drawing/2014/main" id="{4C2EE2AD-CDD0-4CFB-A349-B4F3FB82CF85}"/>
              </a:ext>
            </a:extLst>
          </p:cNvPr>
          <p:cNvSpPr>
            <a:spLocks noGrp="1"/>
          </p:cNvSpPr>
          <p:nvPr>
            <p:ph type="sldNum" sz="quarter" idx="19"/>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435129776"/>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ly Footers">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2E7A7CF3-7209-4D76-BC1D-5B8E6034B487}"/>
              </a:ext>
            </a:extLst>
          </p:cNvPr>
          <p:cNvSpPr>
            <a:spLocks noGrp="1" noRot="1" noChangeAspect="1" noMove="1" noResize="1" noEditPoints="1" noAdjustHandles="1" noChangeArrowheads="1" noChangeShapeType="1" noTextEdit="1"/>
          </p:cNvSpPr>
          <p:nvPr>
            <p:ph type="dt" sz="half" idx="10"/>
          </p:nvPr>
        </p:nvSpPr>
        <p:spPr/>
        <p:txBody>
          <a:bodyPr/>
          <a:lstStyle/>
          <a:p>
            <a:fld id="{59546DA5-23B9-4BDD-9726-E3B839ED7B15}" type="datetime1">
              <a:rPr lang="en-GB" smtClean="0"/>
              <a:t>30/05/2022</a:t>
            </a:fld>
            <a:endParaRPr lang="en-GB" dirty="0"/>
          </a:p>
        </p:txBody>
      </p:sp>
      <p:sp>
        <p:nvSpPr>
          <p:cNvPr id="6" name="Footer Placeholder 5">
            <a:extLst>
              <a:ext uri="{FF2B5EF4-FFF2-40B4-BE49-F238E27FC236}">
                <a16:creationId xmlns:a16="http://schemas.microsoft.com/office/drawing/2014/main" id="{1182783D-4458-456A-B2FD-1B2E9AB8B77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A17FA11-67F2-45F9-8BB1-154B86462594}"/>
              </a:ext>
            </a:extLst>
          </p:cNvPr>
          <p:cNvSpPr>
            <a:spLocks noGrp="1"/>
          </p:cNvSpPr>
          <p:nvPr>
            <p:ph type="sldNum" sz="quarter" idx="12"/>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3945061645"/>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ictur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3601" y="0"/>
            <a:ext cx="5716800" cy="6861600"/>
          </a:xfrm>
        </p:spPr>
        <p:txBody>
          <a:bodyPr tIns="72000" anchor="t" anchorCtr="0"/>
          <a:lstStyle>
            <a:lvl1pPr marL="0" indent="0" algn="ctr">
              <a:buNone/>
              <a:defRPr sz="1200"/>
            </a:lvl1pPr>
          </a:lstStyle>
          <a:p>
            <a:r>
              <a:rPr lang="en-GB" noProof="0" dirty="0"/>
              <a:t>Klikk for å sette inn bilde fra Templafy/Mediebank</a:t>
            </a:r>
            <a:endParaRPr lang="en-GB"/>
          </a:p>
        </p:txBody>
      </p:sp>
      <p:sp>
        <p:nvSpPr>
          <p:cNvPr id="11" name="Subtitle 2">
            <a:extLst>
              <a:ext uri="{FF2B5EF4-FFF2-40B4-BE49-F238E27FC236}">
                <a16:creationId xmlns:a16="http://schemas.microsoft.com/office/drawing/2014/main" id="{2936644A-32CA-43AB-BDA9-AAD9D01700DB}"/>
              </a:ext>
            </a:extLst>
          </p:cNvPr>
          <p:cNvSpPr>
            <a:spLocks noGrp="1"/>
          </p:cNvSpPr>
          <p:nvPr>
            <p:ph type="subTitle" idx="13" hasCustomPrompt="1"/>
          </p:nvPr>
        </p:nvSpPr>
        <p:spPr>
          <a:xfrm>
            <a:off x="6478589" y="435600"/>
            <a:ext cx="4946612"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noProof="0" dirty="0"/>
              <a:t>Klikk for å sette inn undertittel</a:t>
            </a:r>
            <a:endParaRPr lang="en-GB"/>
          </a:p>
        </p:txBody>
      </p:sp>
      <p:sp>
        <p:nvSpPr>
          <p:cNvPr id="2" name="Title 1"/>
          <p:cNvSpPr>
            <a:spLocks noGrp="1"/>
          </p:cNvSpPr>
          <p:nvPr>
            <p:ph type="title" hasCustomPrompt="1"/>
          </p:nvPr>
        </p:nvSpPr>
        <p:spPr>
          <a:xfrm>
            <a:off x="6478588" y="979200"/>
            <a:ext cx="4946612" cy="1118288"/>
          </a:xfrm>
        </p:spPr>
        <p:txBody>
          <a:bodyPr/>
          <a:lstStyle>
            <a:lvl1pPr>
              <a:defRPr>
                <a:latin typeface="+mj-lt"/>
              </a:defRPr>
            </a:lvl1pPr>
          </a:lstStyle>
          <a:p>
            <a:r>
              <a:rPr lang="en-GB" noProof="0" dirty="0"/>
              <a:t>Sett inn tittel</a:t>
            </a:r>
            <a:endParaRPr lang="en-GB"/>
          </a:p>
        </p:txBody>
      </p:sp>
      <p:sp>
        <p:nvSpPr>
          <p:cNvPr id="3" name="Content Placeholder 2"/>
          <p:cNvSpPr>
            <a:spLocks noGrp="1"/>
          </p:cNvSpPr>
          <p:nvPr>
            <p:ph idx="1" hasCustomPrompt="1"/>
          </p:nvPr>
        </p:nvSpPr>
        <p:spPr>
          <a:xfrm>
            <a:off x="6478588" y="2311200"/>
            <a:ext cx="4946612" cy="3778450"/>
          </a:xfrm>
        </p:spPr>
        <p:txBody>
          <a:bodyPr/>
          <a:lstStyle>
            <a:lvl1pPr>
              <a:defRPr/>
            </a:lvl1pPr>
            <a:lvl5pPr>
              <a:defRPr/>
            </a:lvl5pPr>
          </a:lstStyle>
          <a:p>
            <a:pPr lvl="0"/>
            <a:r>
              <a:rPr lang="en-GB" noProof="0" dirty="0"/>
              <a:t>Klikk for å sette inn tekst</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a:p>
        </p:txBody>
      </p:sp>
      <p:sp>
        <p:nvSpPr>
          <p:cNvPr id="32" name="Date Placeholder 31" hidden="1">
            <a:extLst>
              <a:ext uri="{FF2B5EF4-FFF2-40B4-BE49-F238E27FC236}">
                <a16:creationId xmlns:a16="http://schemas.microsoft.com/office/drawing/2014/main" id="{34A5A879-CCD3-4C70-A0C4-B662FB8F1198}"/>
              </a:ext>
            </a:extLst>
          </p:cNvPr>
          <p:cNvSpPr>
            <a:spLocks noGrp="1" noRot="1" noChangeAspect="1" noMove="1" noResize="1" noEditPoints="1" noAdjustHandles="1" noChangeArrowheads="1" noChangeShapeType="1" noTextEdit="1"/>
          </p:cNvSpPr>
          <p:nvPr>
            <p:ph type="dt" sz="half" idx="15"/>
          </p:nvPr>
        </p:nvSpPr>
        <p:spPr/>
        <p:txBody>
          <a:bodyPr/>
          <a:lstStyle/>
          <a:p>
            <a:fld id="{80AC992C-D5B7-4BFF-9D0C-17E244BD8820}" type="datetime1">
              <a:rPr lang="en-GB" smtClean="0"/>
              <a:t>30/05/2022</a:t>
            </a:fld>
            <a:endParaRPr lang="en-GB" dirty="0"/>
          </a:p>
        </p:txBody>
      </p:sp>
      <p:sp>
        <p:nvSpPr>
          <p:cNvPr id="34" name="Slide Number Placeholder 33">
            <a:extLst>
              <a:ext uri="{FF2B5EF4-FFF2-40B4-BE49-F238E27FC236}">
                <a16:creationId xmlns:a16="http://schemas.microsoft.com/office/drawing/2014/main" id="{B22B0618-ACC9-441F-BABE-AB31171E14F1}"/>
              </a:ext>
            </a:extLst>
          </p:cNvPr>
          <p:cNvSpPr>
            <a:spLocks noGrp="1"/>
          </p:cNvSpPr>
          <p:nvPr>
            <p:ph type="sldNum" sz="quarter" idx="17"/>
          </p:nvPr>
        </p:nvSpPr>
        <p:spPr/>
        <p:txBody>
          <a:bodyPr/>
          <a:lstStyle>
            <a:lvl1pPr>
              <a:defRPr>
                <a:solidFill>
                  <a:srgbClr val="0D4065"/>
                </a:solidFill>
              </a:defRPr>
            </a:lvl1p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33" name="Footer Placeholder 32">
            <a:extLst>
              <a:ext uri="{FF2B5EF4-FFF2-40B4-BE49-F238E27FC236}">
                <a16:creationId xmlns:a16="http://schemas.microsoft.com/office/drawing/2014/main" id="{2DF19756-068E-496E-8AC3-C107F2D18C94}"/>
              </a:ext>
            </a:extLst>
          </p:cNvPr>
          <p:cNvSpPr>
            <a:spLocks noGrp="1"/>
          </p:cNvSpPr>
          <p:nvPr>
            <p:ph type="ftr" sz="quarter" idx="16"/>
          </p:nvPr>
        </p:nvSpPr>
        <p:spPr/>
        <p:txBody>
          <a:bodyPr/>
          <a:lstStyle>
            <a:lvl1pPr>
              <a:defRPr>
                <a:solidFill>
                  <a:srgbClr val="0D4065"/>
                </a:solidFill>
              </a:defRPr>
            </a:lvl1pPr>
          </a:lstStyle>
          <a:p>
            <a:endParaRPr lang="en-GB" dirty="0"/>
          </a:p>
        </p:txBody>
      </p:sp>
    </p:spTree>
    <p:extLst>
      <p:ext uri="{BB962C8B-B14F-4D97-AF65-F5344CB8AC3E}">
        <p14:creationId xmlns:p14="http://schemas.microsoft.com/office/powerpoint/2010/main" val="1997695520"/>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icture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478587" y="0"/>
            <a:ext cx="5713413" cy="6861600"/>
          </a:xfrm>
        </p:spPr>
        <p:txBody>
          <a:bodyPr tIns="72000" anchor="t" anchorCtr="0"/>
          <a:lstStyle>
            <a:lvl1pPr marL="0" indent="0" algn="ctr">
              <a:buNone/>
              <a:defRPr sz="1200"/>
            </a:lvl1pPr>
          </a:lstStyle>
          <a:p>
            <a:r>
              <a:rPr lang="en-GB" noProof="0" dirty="0"/>
              <a:t>Klikk for å sette inn bilde fra Templafy/Mediebank</a:t>
            </a:r>
            <a:endParaRPr lang="en-GB"/>
          </a:p>
        </p:txBody>
      </p:sp>
      <p:sp>
        <p:nvSpPr>
          <p:cNvPr id="11" name="Subtitle 2">
            <a:extLst>
              <a:ext uri="{FF2B5EF4-FFF2-40B4-BE49-F238E27FC236}">
                <a16:creationId xmlns:a16="http://schemas.microsoft.com/office/drawing/2014/main" id="{8146D5F3-C0AD-461B-A821-5647BDD8B71B}"/>
              </a:ext>
            </a:extLst>
          </p:cNvPr>
          <p:cNvSpPr>
            <a:spLocks noGrp="1"/>
          </p:cNvSpPr>
          <p:nvPr>
            <p:ph type="subTitle" idx="13" hasCustomPrompt="1"/>
          </p:nvPr>
        </p:nvSpPr>
        <p:spPr>
          <a:xfrm>
            <a:off x="766801" y="435600"/>
            <a:ext cx="4945025"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noProof="0" dirty="0"/>
              <a:t>Klikk for å sette inn undertittel</a:t>
            </a:r>
            <a:endParaRPr lang="en-GB"/>
          </a:p>
        </p:txBody>
      </p:sp>
      <p:sp>
        <p:nvSpPr>
          <p:cNvPr id="2" name="Title 1"/>
          <p:cNvSpPr>
            <a:spLocks noGrp="1"/>
          </p:cNvSpPr>
          <p:nvPr>
            <p:ph type="title" hasCustomPrompt="1"/>
          </p:nvPr>
        </p:nvSpPr>
        <p:spPr>
          <a:xfrm>
            <a:off x="766800" y="979200"/>
            <a:ext cx="4945025" cy="1118288"/>
          </a:xfrm>
        </p:spPr>
        <p:txBody>
          <a:bodyPr/>
          <a:lstStyle>
            <a:lvl1pPr>
              <a:defRPr>
                <a:latin typeface="+mj-lt"/>
              </a:defRPr>
            </a:lvl1pPr>
          </a:lstStyle>
          <a:p>
            <a:r>
              <a:rPr lang="en-GB" noProof="0" dirty="0"/>
              <a:t>Sett inn tittel</a:t>
            </a:r>
            <a:endParaRPr lang="en-GB"/>
          </a:p>
        </p:txBody>
      </p:sp>
      <p:sp>
        <p:nvSpPr>
          <p:cNvPr id="3" name="Content Placeholder 2"/>
          <p:cNvSpPr>
            <a:spLocks noGrp="1"/>
          </p:cNvSpPr>
          <p:nvPr>
            <p:ph idx="1" hasCustomPrompt="1"/>
          </p:nvPr>
        </p:nvSpPr>
        <p:spPr>
          <a:xfrm>
            <a:off x="766800" y="2311200"/>
            <a:ext cx="4945025" cy="3778450"/>
          </a:xfrm>
        </p:spPr>
        <p:txBody>
          <a:bodyPr/>
          <a:lstStyle>
            <a:lvl1pPr>
              <a:defRPr/>
            </a:lvl1pPr>
            <a:lvl5pPr>
              <a:defRPr/>
            </a:lvl5pPr>
          </a:lstStyle>
          <a:p>
            <a:pPr lvl="0"/>
            <a:r>
              <a:rPr lang="en-GB" noProof="0" dirty="0"/>
              <a:t>Klikk for å sette inn tekst</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a:p>
        </p:txBody>
      </p:sp>
      <p:sp>
        <p:nvSpPr>
          <p:cNvPr id="14" name="Date Placeholder 13" hidden="1">
            <a:extLst>
              <a:ext uri="{FF2B5EF4-FFF2-40B4-BE49-F238E27FC236}">
                <a16:creationId xmlns:a16="http://schemas.microsoft.com/office/drawing/2014/main" id="{B54DCDF7-552D-4A06-9B93-608F8C50386B}"/>
              </a:ext>
            </a:extLst>
          </p:cNvPr>
          <p:cNvSpPr>
            <a:spLocks noGrp="1" noRot="1" noChangeAspect="1" noMove="1" noResize="1" noEditPoints="1" noAdjustHandles="1" noChangeArrowheads="1" noChangeShapeType="1" noTextEdit="1"/>
          </p:cNvSpPr>
          <p:nvPr>
            <p:ph type="dt" sz="half" idx="15"/>
          </p:nvPr>
        </p:nvSpPr>
        <p:spPr/>
        <p:txBody>
          <a:bodyPr/>
          <a:lstStyle/>
          <a:p>
            <a:fld id="{1EC2F374-4E5D-4930-9833-007158AA3995}" type="datetime1">
              <a:rPr lang="en-GB" smtClean="0"/>
              <a:t>30/05/2022</a:t>
            </a:fld>
            <a:endParaRPr lang="en-GB" dirty="0"/>
          </a:p>
        </p:txBody>
      </p:sp>
      <p:sp>
        <p:nvSpPr>
          <p:cNvPr id="16" name="Slide Number Placeholder 15">
            <a:extLst>
              <a:ext uri="{FF2B5EF4-FFF2-40B4-BE49-F238E27FC236}">
                <a16:creationId xmlns:a16="http://schemas.microsoft.com/office/drawing/2014/main" id="{08910B58-AE79-4984-955C-29D88C014602}"/>
              </a:ext>
            </a:extLst>
          </p:cNvPr>
          <p:cNvSpPr>
            <a:spLocks noGrp="1"/>
          </p:cNvSpPr>
          <p:nvPr>
            <p:ph type="sldNum" sz="quarter" idx="17"/>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15" name="Footer Placeholder 14">
            <a:extLst>
              <a:ext uri="{FF2B5EF4-FFF2-40B4-BE49-F238E27FC236}">
                <a16:creationId xmlns:a16="http://schemas.microsoft.com/office/drawing/2014/main" id="{D4121A59-5B56-446F-AB4C-8CA2F460564F}"/>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397906600"/>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Picture narrow">
    <p:spTree>
      <p:nvGrpSpPr>
        <p:cNvPr id="1" name=""/>
        <p:cNvGrpSpPr/>
        <p:nvPr/>
      </p:nvGrpSpPr>
      <p:grpSpPr>
        <a:xfrm>
          <a:off x="0" y="0"/>
          <a:ext cx="0" cy="0"/>
          <a:chOff x="0" y="0"/>
          <a:chExt cx="0" cy="0"/>
        </a:xfrm>
      </p:grpSpPr>
      <p:sp>
        <p:nvSpPr>
          <p:cNvPr id="34" name="Picture Placeholder 1"/>
          <p:cNvSpPr>
            <a:spLocks noGrp="1"/>
          </p:cNvSpPr>
          <p:nvPr>
            <p:ph type="pic" sz="quarter" idx="19" hasCustomPrompt="1"/>
          </p:nvPr>
        </p:nvSpPr>
        <p:spPr>
          <a:xfrm>
            <a:off x="8607600" y="0"/>
            <a:ext cx="3585600" cy="6861600"/>
          </a:xfrm>
          <a:noFill/>
        </p:spPr>
        <p:txBody>
          <a:bodyPr lIns="0" tIns="72000" rIns="0" bIns="0" anchor="t" anchorCtr="0"/>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Klikk for å sette inn bilde fra Templafy/Mediebank</a:t>
            </a:r>
            <a:endParaRPr lang="en-GB"/>
          </a:p>
        </p:txBody>
      </p:sp>
      <p:sp>
        <p:nvSpPr>
          <p:cNvPr id="10" name="Subtitle 2">
            <a:extLst>
              <a:ext uri="{FF2B5EF4-FFF2-40B4-BE49-F238E27FC236}">
                <a16:creationId xmlns:a16="http://schemas.microsoft.com/office/drawing/2014/main" id="{B6EC6D9C-EAC1-4116-8C17-46FE681CFEB8}"/>
              </a:ext>
            </a:extLst>
          </p:cNvPr>
          <p:cNvSpPr>
            <a:spLocks noGrp="1"/>
          </p:cNvSpPr>
          <p:nvPr>
            <p:ph type="subTitle" idx="16" hasCustomPrompt="1"/>
          </p:nvPr>
        </p:nvSpPr>
        <p:spPr>
          <a:xfrm>
            <a:off x="766800" y="435600"/>
            <a:ext cx="70740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dirty="0"/>
              <a:t>Klikk for å sette inn undertittel</a:t>
            </a:r>
            <a:endParaRPr lang="en-GB"/>
          </a:p>
        </p:txBody>
      </p:sp>
      <p:sp>
        <p:nvSpPr>
          <p:cNvPr id="9" name="Title 8">
            <a:extLst>
              <a:ext uri="{FF2B5EF4-FFF2-40B4-BE49-F238E27FC236}">
                <a16:creationId xmlns:a16="http://schemas.microsoft.com/office/drawing/2014/main" id="{0D990196-F3FD-4433-A3D0-1E1F2F4F157A}"/>
              </a:ext>
            </a:extLst>
          </p:cNvPr>
          <p:cNvSpPr>
            <a:spLocks noGrp="1"/>
          </p:cNvSpPr>
          <p:nvPr>
            <p:ph type="title" hasCustomPrompt="1"/>
          </p:nvPr>
        </p:nvSpPr>
        <p:spPr>
          <a:xfrm>
            <a:off x="766800" y="979200"/>
            <a:ext cx="7074000" cy="1119600"/>
          </a:xfrm>
        </p:spPr>
        <p:txBody>
          <a:bodyPr/>
          <a:lstStyle>
            <a:lvl1pPr>
              <a:defRPr/>
            </a:lvl1pPr>
          </a:lstStyle>
          <a:p>
            <a:r>
              <a:rPr lang="en-GB" dirty="0"/>
              <a:t>Klikk for å sette inn tittel</a:t>
            </a:r>
            <a:endParaRPr lang="en-GB"/>
          </a:p>
        </p:txBody>
      </p:sp>
      <p:sp>
        <p:nvSpPr>
          <p:cNvPr id="11" name="Content Placeholder 3">
            <a:extLst>
              <a:ext uri="{FF2B5EF4-FFF2-40B4-BE49-F238E27FC236}">
                <a16:creationId xmlns:a16="http://schemas.microsoft.com/office/drawing/2014/main" id="{39B207EB-87A6-4C3E-B1E6-FE118EA0E5E6}"/>
              </a:ext>
            </a:extLst>
          </p:cNvPr>
          <p:cNvSpPr>
            <a:spLocks noGrp="1"/>
          </p:cNvSpPr>
          <p:nvPr>
            <p:ph idx="1" hasCustomPrompt="1"/>
          </p:nvPr>
        </p:nvSpPr>
        <p:spPr>
          <a:xfrm>
            <a:off x="766764" y="2311200"/>
            <a:ext cx="7073899" cy="3778450"/>
          </a:xfrm>
        </p:spPr>
        <p:txBody>
          <a:bodyPr vert="horz" lIns="0" tIns="0" rIns="0" bIns="720000" rtlCol="0">
            <a:noAutofit/>
          </a:bodyPr>
          <a:lstStyle>
            <a:lvl1pPr>
              <a:lnSpc>
                <a:spcPct val="100000"/>
              </a:lnSpc>
              <a:spcAft>
                <a:spcPts val="600"/>
              </a:spcAft>
              <a:defRPr lang="en-GB" dirty="0"/>
            </a:lvl1pPr>
            <a:lvl2pPr>
              <a:lnSpc>
                <a:spcPct val="100000"/>
              </a:lnSpc>
              <a:spcAft>
                <a:spcPts val="0"/>
              </a:spcAft>
              <a:defRPr lang="en-GB" dirty="0"/>
            </a:lvl2pPr>
            <a:lvl3pPr>
              <a:lnSpc>
                <a:spcPct val="100000"/>
              </a:lnSpc>
              <a:spcAft>
                <a:spcPts val="0"/>
              </a:spcAft>
              <a:defRPr lang="en-GB" dirty="0"/>
            </a:lvl3pPr>
            <a:lvl4pPr>
              <a:lnSpc>
                <a:spcPct val="100000"/>
              </a:lnSpc>
              <a:spcAft>
                <a:spcPts val="600"/>
              </a:spcAft>
              <a:defRPr lang="en-GB" dirty="0"/>
            </a:lvl4pPr>
            <a:lvl5pPr>
              <a:lnSpc>
                <a:spcPct val="100000"/>
              </a:lnSpc>
              <a:spcAft>
                <a:spcPts val="600"/>
              </a:spcAft>
              <a:defRPr lang="en-GB" dirty="0"/>
            </a:lvl5pPr>
          </a:lstStyle>
          <a:p>
            <a:pPr lvl="0">
              <a:spcAft>
                <a:spcPts val="600"/>
              </a:spcAft>
            </a:pPr>
            <a:r>
              <a:rPr lang="en-GB" dirty="0"/>
              <a:t>Klikk for å sette inn tekst</a:t>
            </a:r>
            <a:endParaRPr lang="en-GB"/>
          </a:p>
          <a:p>
            <a:pPr lvl="1">
              <a:spcAft>
                <a:spcPts val="600"/>
              </a:spcAft>
            </a:pPr>
            <a:r>
              <a:rPr lang="en-GB" dirty="0"/>
              <a:t>Andre nivå</a:t>
            </a:r>
            <a:endParaRPr lang="en-GB"/>
          </a:p>
          <a:p>
            <a:pPr lvl="2">
              <a:spcAft>
                <a:spcPts val="600"/>
              </a:spcAft>
            </a:pPr>
            <a:r>
              <a:rPr lang="en-GB" dirty="0"/>
              <a:t>Tredje nivå</a:t>
            </a:r>
            <a:endParaRPr lang="en-GB"/>
          </a:p>
          <a:p>
            <a:pPr lvl="3">
              <a:spcAft>
                <a:spcPts val="600"/>
              </a:spcAft>
            </a:pPr>
            <a:r>
              <a:rPr lang="en-GB" dirty="0"/>
              <a:t>Fjerde nivå</a:t>
            </a:r>
            <a:endParaRPr lang="en-GB"/>
          </a:p>
          <a:p>
            <a:pPr lvl="4">
              <a:spcAft>
                <a:spcPts val="600"/>
              </a:spcAft>
            </a:pPr>
            <a:r>
              <a:rPr lang="en-GB" dirty="0"/>
              <a:t>Femte nivå</a:t>
            </a:r>
            <a:endParaRPr lang="en-GB"/>
          </a:p>
        </p:txBody>
      </p:sp>
      <p:sp>
        <p:nvSpPr>
          <p:cNvPr id="6" name="Date Placeholder 5" hidden="1">
            <a:extLst>
              <a:ext uri="{FF2B5EF4-FFF2-40B4-BE49-F238E27FC236}">
                <a16:creationId xmlns:a16="http://schemas.microsoft.com/office/drawing/2014/main" id="{B73A3E0D-DDD7-4028-A069-0832D2B84812}"/>
              </a:ext>
            </a:extLst>
          </p:cNvPr>
          <p:cNvSpPr>
            <a:spLocks noGrp="1" noRot="1" noChangeAspect="1" noMove="1" noResize="1" noEditPoints="1" noAdjustHandles="1" noChangeArrowheads="1" noChangeShapeType="1" noTextEdit="1"/>
          </p:cNvSpPr>
          <p:nvPr>
            <p:ph type="dt" sz="half" idx="20"/>
          </p:nvPr>
        </p:nvSpPr>
        <p:spPr/>
        <p:txBody>
          <a:bodyPr/>
          <a:lstStyle/>
          <a:p>
            <a:fld id="{53627047-1EBB-4994-A2AE-30DC2E9A95B7}" type="datetime1">
              <a:rPr lang="en-GB" smtClean="0"/>
              <a:t>30/05/2022</a:t>
            </a:fld>
            <a:endParaRPr lang="en-GB" dirty="0"/>
          </a:p>
        </p:txBody>
      </p:sp>
      <p:sp>
        <p:nvSpPr>
          <p:cNvPr id="7" name="Footer Placeholder 6">
            <a:extLst>
              <a:ext uri="{FF2B5EF4-FFF2-40B4-BE49-F238E27FC236}">
                <a16:creationId xmlns:a16="http://schemas.microsoft.com/office/drawing/2014/main" id="{87327AE0-8CD6-4FCB-9097-B4AD857310A4}"/>
              </a:ext>
            </a:extLst>
          </p:cNvPr>
          <p:cNvSpPr>
            <a:spLocks noGrp="1"/>
          </p:cNvSpPr>
          <p:nvPr>
            <p:ph type="ftr" sz="quarter" idx="21"/>
          </p:nvPr>
        </p:nvSpPr>
        <p:spPr/>
        <p:txBody>
          <a:bodyPr/>
          <a:lstStyle/>
          <a:p>
            <a:endParaRPr lang="en-GB" dirty="0"/>
          </a:p>
        </p:txBody>
      </p:sp>
      <p:sp>
        <p:nvSpPr>
          <p:cNvPr id="8" name="Slide Number Placeholder 7">
            <a:extLst>
              <a:ext uri="{FF2B5EF4-FFF2-40B4-BE49-F238E27FC236}">
                <a16:creationId xmlns:a16="http://schemas.microsoft.com/office/drawing/2014/main" id="{E8D30456-73E6-4998-88E5-652EF9662993}"/>
              </a:ext>
            </a:extLst>
          </p:cNvPr>
          <p:cNvSpPr>
            <a:spLocks noGrp="1"/>
          </p:cNvSpPr>
          <p:nvPr>
            <p:ph type="sldNum" sz="quarter" idx="22"/>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1904669650"/>
      </p:ext>
    </p:extLst>
  </p:cSld>
  <p:clrMapOvr>
    <a:masterClrMapping/>
  </p:clrMapOvr>
  <p:extLst>
    <p:ext uri="{DCECCB84-F9BA-43D5-87BE-67443E8EF086}">
      <p15:sldGuideLst xmlns:p15="http://schemas.microsoft.com/office/powerpoint/2012/main">
        <p15:guide id="2" pos="5422" userDrawn="1">
          <p15:clr>
            <a:srgbClr val="A4A3A4"/>
          </p15:clr>
        </p15:guide>
        <p15:guide id="3" pos="4939" userDrawn="1">
          <p15:clr>
            <a:srgbClr val="A4A3A4"/>
          </p15:clr>
        </p15:guide>
        <p15:guide id="4" orient="horz" pos="1455"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icture narrow lef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3601" y="0"/>
            <a:ext cx="3585600" cy="6861600"/>
          </a:xfrm>
        </p:spPr>
        <p:txBody>
          <a:bodyPr tIns="72000" anchor="t" anchorCtr="0"/>
          <a:lstStyle>
            <a:lvl1pPr marL="0" indent="0" algn="ctr">
              <a:buNone/>
              <a:defRPr sz="1200"/>
            </a:lvl1pPr>
          </a:lstStyle>
          <a:p>
            <a:r>
              <a:rPr lang="en-GB" noProof="0" dirty="0"/>
              <a:t>Klikk for å sette inn bilde fra Templafy/Mediebank</a:t>
            </a:r>
            <a:endParaRPr lang="en-GB"/>
          </a:p>
        </p:txBody>
      </p:sp>
      <p:sp>
        <p:nvSpPr>
          <p:cNvPr id="11" name="Subtitle 2">
            <a:extLst>
              <a:ext uri="{FF2B5EF4-FFF2-40B4-BE49-F238E27FC236}">
                <a16:creationId xmlns:a16="http://schemas.microsoft.com/office/drawing/2014/main" id="{8146D5F3-C0AD-461B-A821-5647BDD8B71B}"/>
              </a:ext>
            </a:extLst>
          </p:cNvPr>
          <p:cNvSpPr>
            <a:spLocks noGrp="1"/>
          </p:cNvSpPr>
          <p:nvPr>
            <p:ph type="subTitle" idx="13" hasCustomPrompt="1"/>
          </p:nvPr>
        </p:nvSpPr>
        <p:spPr>
          <a:xfrm>
            <a:off x="4349654" y="435600"/>
            <a:ext cx="7073996"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noProof="0" dirty="0"/>
              <a:t>Klikk for å sette inn undertittel</a:t>
            </a:r>
            <a:endParaRPr lang="en-GB"/>
          </a:p>
        </p:txBody>
      </p:sp>
      <p:sp>
        <p:nvSpPr>
          <p:cNvPr id="2" name="Title 1"/>
          <p:cNvSpPr>
            <a:spLocks noGrp="1"/>
          </p:cNvSpPr>
          <p:nvPr>
            <p:ph type="title" hasCustomPrompt="1"/>
          </p:nvPr>
        </p:nvSpPr>
        <p:spPr>
          <a:xfrm>
            <a:off x="4349653" y="979200"/>
            <a:ext cx="7073996" cy="1118288"/>
          </a:xfrm>
        </p:spPr>
        <p:txBody>
          <a:bodyPr/>
          <a:lstStyle>
            <a:lvl1pPr>
              <a:defRPr>
                <a:latin typeface="+mj-lt"/>
              </a:defRPr>
            </a:lvl1pPr>
          </a:lstStyle>
          <a:p>
            <a:r>
              <a:rPr lang="en-GB" noProof="0" dirty="0"/>
              <a:t>Klikk for å sette inn tittel</a:t>
            </a:r>
            <a:endParaRPr lang="en-GB"/>
          </a:p>
        </p:txBody>
      </p:sp>
      <p:sp>
        <p:nvSpPr>
          <p:cNvPr id="3" name="Content Placeholder 2"/>
          <p:cNvSpPr>
            <a:spLocks noGrp="1"/>
          </p:cNvSpPr>
          <p:nvPr>
            <p:ph idx="1" hasCustomPrompt="1"/>
          </p:nvPr>
        </p:nvSpPr>
        <p:spPr>
          <a:xfrm>
            <a:off x="4349653" y="2311200"/>
            <a:ext cx="7073996" cy="3778450"/>
          </a:xfrm>
        </p:spPr>
        <p:txBody>
          <a:bodyPr/>
          <a:lstStyle>
            <a:lvl1pPr>
              <a:defRPr/>
            </a:lvl1pPr>
            <a:lvl5pPr>
              <a:defRPr/>
            </a:lvl5pPr>
          </a:lstStyle>
          <a:p>
            <a:pPr lvl="0"/>
            <a:r>
              <a:rPr lang="en-GB" noProof="0" dirty="0"/>
              <a:t>Klikk for å sette inn tekst</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a:p>
        </p:txBody>
      </p:sp>
      <p:sp>
        <p:nvSpPr>
          <p:cNvPr id="4" name="Date Placeholder 3" hidden="1">
            <a:extLst>
              <a:ext uri="{FF2B5EF4-FFF2-40B4-BE49-F238E27FC236}">
                <a16:creationId xmlns:a16="http://schemas.microsoft.com/office/drawing/2014/main" id="{3DD50389-31D4-4487-A59F-DA9B12AED3B4}"/>
              </a:ext>
            </a:extLst>
          </p:cNvPr>
          <p:cNvSpPr>
            <a:spLocks noGrp="1" noRot="1" noChangeAspect="1" noMove="1" noResize="1" noEditPoints="1" noAdjustHandles="1" noChangeArrowheads="1" noChangeShapeType="1" noTextEdit="1"/>
          </p:cNvSpPr>
          <p:nvPr>
            <p:ph type="dt" sz="half" idx="15"/>
          </p:nvPr>
        </p:nvSpPr>
        <p:spPr/>
        <p:txBody>
          <a:bodyPr/>
          <a:lstStyle/>
          <a:p>
            <a:fld id="{90250EEC-87A3-4CEB-8CE4-1141CB651B10}" type="datetime1">
              <a:rPr lang="en-GB" smtClean="0"/>
              <a:t>30/05/2022</a:t>
            </a:fld>
            <a:endParaRPr lang="en-GB" dirty="0"/>
          </a:p>
        </p:txBody>
      </p:sp>
      <p:sp>
        <p:nvSpPr>
          <p:cNvPr id="8" name="Slide Number Placeholder 7">
            <a:extLst>
              <a:ext uri="{FF2B5EF4-FFF2-40B4-BE49-F238E27FC236}">
                <a16:creationId xmlns:a16="http://schemas.microsoft.com/office/drawing/2014/main" id="{B3EA2083-0944-4A14-B5BC-561F0B319515}"/>
              </a:ext>
            </a:extLst>
          </p:cNvPr>
          <p:cNvSpPr>
            <a:spLocks noGrp="1"/>
          </p:cNvSpPr>
          <p:nvPr>
            <p:ph type="sldNum" sz="quarter" idx="17"/>
          </p:nvPr>
        </p:nvSpPr>
        <p:spPr/>
        <p:txBody>
          <a:bodyPr/>
          <a:lstStyle>
            <a:lvl1pPr>
              <a:defRPr>
                <a:solidFill>
                  <a:srgbClr val="0D4065"/>
                </a:solidFill>
              </a:defRPr>
            </a:lvl1p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5" name="Footer Placeholder 4">
            <a:extLst>
              <a:ext uri="{FF2B5EF4-FFF2-40B4-BE49-F238E27FC236}">
                <a16:creationId xmlns:a16="http://schemas.microsoft.com/office/drawing/2014/main" id="{D998A352-2006-44E0-A34B-1B361A9E399B}"/>
              </a:ext>
            </a:extLst>
          </p:cNvPr>
          <p:cNvSpPr>
            <a:spLocks noGrp="1"/>
          </p:cNvSpPr>
          <p:nvPr>
            <p:ph type="ftr" sz="quarter" idx="16"/>
          </p:nvPr>
        </p:nvSpPr>
        <p:spPr/>
        <p:txBody>
          <a:bodyPr/>
          <a:lstStyle>
            <a:lvl1pPr>
              <a:defRPr>
                <a:solidFill>
                  <a:srgbClr val="0D4065"/>
                </a:solidFill>
              </a:defRPr>
            </a:lvl1pPr>
          </a:lstStyle>
          <a:p>
            <a:endParaRPr lang="en-GB" dirty="0"/>
          </a:p>
        </p:txBody>
      </p:sp>
    </p:spTree>
    <p:extLst>
      <p:ext uri="{BB962C8B-B14F-4D97-AF65-F5344CB8AC3E}">
        <p14:creationId xmlns:p14="http://schemas.microsoft.com/office/powerpoint/2010/main" val="3596625180"/>
      </p:ext>
    </p:extLst>
  </p:cSld>
  <p:clrMapOvr>
    <a:masterClrMapping/>
  </p:clrMapOvr>
  <p:extLst>
    <p:ext uri="{DCECCB84-F9BA-43D5-87BE-67443E8EF086}">
      <p15:sldGuideLst xmlns:p15="http://schemas.microsoft.com/office/powerpoint/2012/main">
        <p15:guide id="1" pos="2739" userDrawn="1">
          <p15:clr>
            <a:srgbClr val="A4A3A4"/>
          </p15:clr>
        </p15:guide>
        <p15:guide id="2" pos="2256" userDrawn="1">
          <p15:clr>
            <a:srgbClr val="A4A3A4"/>
          </p15:clr>
        </p15:guide>
        <p15:guide id="3" orient="horz" pos="1455"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color right">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55459FDF-0BD9-49CD-89AE-6D26E024724E}"/>
              </a:ext>
            </a:extLst>
          </p:cNvPr>
          <p:cNvSpPr/>
          <p:nvPr userDrawn="1"/>
        </p:nvSpPr>
        <p:spPr>
          <a:xfrm>
            <a:off x="8607600" y="0"/>
            <a:ext cx="35856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 name="Subtitle 2">
            <a:extLst>
              <a:ext uri="{FF2B5EF4-FFF2-40B4-BE49-F238E27FC236}">
                <a16:creationId xmlns:a16="http://schemas.microsoft.com/office/drawing/2014/main" id="{958A8B80-ADA8-4DEF-AD9B-B0343B3EDAB2}"/>
              </a:ext>
            </a:extLst>
          </p:cNvPr>
          <p:cNvSpPr>
            <a:spLocks noGrp="1"/>
          </p:cNvSpPr>
          <p:nvPr>
            <p:ph type="subTitle" idx="16" hasCustomPrompt="1"/>
          </p:nvPr>
        </p:nvSpPr>
        <p:spPr>
          <a:xfrm>
            <a:off x="766799" y="436860"/>
            <a:ext cx="7073863"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dirty="0"/>
              <a:t>Klikk for å sette inn undertittel</a:t>
            </a:r>
            <a:endParaRPr lang="en-GB"/>
          </a:p>
        </p:txBody>
      </p:sp>
      <p:sp>
        <p:nvSpPr>
          <p:cNvPr id="10" name="Title 9">
            <a:extLst>
              <a:ext uri="{FF2B5EF4-FFF2-40B4-BE49-F238E27FC236}">
                <a16:creationId xmlns:a16="http://schemas.microsoft.com/office/drawing/2014/main" id="{E5025102-6E96-4916-8024-40266DF0B5FB}"/>
              </a:ext>
            </a:extLst>
          </p:cNvPr>
          <p:cNvSpPr>
            <a:spLocks noGrp="1"/>
          </p:cNvSpPr>
          <p:nvPr>
            <p:ph type="title" hasCustomPrompt="1"/>
          </p:nvPr>
        </p:nvSpPr>
        <p:spPr>
          <a:xfrm>
            <a:off x="766799" y="977680"/>
            <a:ext cx="7073863" cy="1118288"/>
          </a:xfrm>
        </p:spPr>
        <p:txBody>
          <a:bodyPr/>
          <a:lstStyle>
            <a:lvl1pPr>
              <a:defRPr/>
            </a:lvl1pPr>
          </a:lstStyle>
          <a:p>
            <a:r>
              <a:rPr lang="en-GB" dirty="0"/>
              <a:t>Klikk for å sette inn tittel</a:t>
            </a:r>
            <a:endParaRPr lang="en-GB"/>
          </a:p>
        </p:txBody>
      </p:sp>
      <p:sp>
        <p:nvSpPr>
          <p:cNvPr id="3" name="Content Placeholder 3"/>
          <p:cNvSpPr>
            <a:spLocks noGrp="1"/>
          </p:cNvSpPr>
          <p:nvPr>
            <p:ph idx="1" hasCustomPrompt="1"/>
          </p:nvPr>
        </p:nvSpPr>
        <p:spPr>
          <a:xfrm>
            <a:off x="766801" y="2311200"/>
            <a:ext cx="7073862" cy="3778450"/>
          </a:xfrm>
        </p:spPr>
        <p:txBody>
          <a:bodyPr rIns="0" anchor="t"/>
          <a:lstStyle>
            <a:lvl1pPr>
              <a:lnSpc>
                <a:spcPct val="100000"/>
              </a:lnSpc>
              <a:spcAft>
                <a:spcPts val="600"/>
              </a:spcAft>
              <a:defRPr sz="1600">
                <a:solidFill>
                  <a:srgbClr val="0D4065"/>
                </a:solidFill>
              </a:defRPr>
            </a:lvl1pPr>
            <a:lvl2pPr>
              <a:lnSpc>
                <a:spcPct val="100000"/>
              </a:lnSpc>
              <a:spcAft>
                <a:spcPts val="0"/>
              </a:spcAft>
              <a:defRPr sz="1400">
                <a:solidFill>
                  <a:srgbClr val="0D4065"/>
                </a:solidFill>
              </a:defRPr>
            </a:lvl2pPr>
            <a:lvl3pPr>
              <a:lnSpc>
                <a:spcPct val="100000"/>
              </a:lnSpc>
              <a:spcAft>
                <a:spcPts val="0"/>
              </a:spcAft>
              <a:defRPr sz="1400">
                <a:solidFill>
                  <a:srgbClr val="0D4065"/>
                </a:solidFill>
              </a:defRPr>
            </a:lvl3pPr>
            <a:lvl4pPr>
              <a:lnSpc>
                <a:spcPct val="100000"/>
              </a:lnSpc>
              <a:spcAft>
                <a:spcPts val="0"/>
              </a:spcAft>
              <a:defRPr sz="1200">
                <a:solidFill>
                  <a:srgbClr val="0D4065"/>
                </a:solidFill>
              </a:defRPr>
            </a:lvl4pPr>
            <a:lvl5pPr>
              <a:lnSpc>
                <a:spcPct val="100000"/>
              </a:lnSpc>
              <a:spcAft>
                <a:spcPts val="0"/>
              </a:spcAft>
              <a:defRPr sz="1200">
                <a:solidFill>
                  <a:srgbClr val="0D4065"/>
                </a:solidFill>
              </a:defRPr>
            </a:lvl5pPr>
            <a:lvl6pPr>
              <a:lnSpc>
                <a:spcPct val="100000"/>
              </a:lnSpc>
              <a:defRPr>
                <a:solidFill>
                  <a:srgbClr val="0D4065"/>
                </a:solidFill>
              </a:defRPr>
            </a:lvl6pPr>
            <a:lvl7pPr>
              <a:lnSpc>
                <a:spcPct val="100000"/>
              </a:lnSpc>
              <a:defRPr>
                <a:solidFill>
                  <a:srgbClr val="0D4065"/>
                </a:solidFill>
              </a:defRPr>
            </a:lvl7pPr>
            <a:lvl8pPr>
              <a:lnSpc>
                <a:spcPct val="100000"/>
              </a:lnSpc>
              <a:defRPr>
                <a:solidFill>
                  <a:srgbClr val="0D4065"/>
                </a:solidFill>
              </a:defRPr>
            </a:lvl8pPr>
            <a:lvl9pPr>
              <a:defRPr>
                <a:solidFill>
                  <a:srgbClr val="0D4065"/>
                </a:solidFill>
              </a:defRPr>
            </a:lvl9pPr>
          </a:lstStyle>
          <a:p>
            <a:pPr lvl="0"/>
            <a:r>
              <a:rPr lang="en-GB" dirty="0"/>
              <a:t>Klikk for å sette inn tekst</a:t>
            </a:r>
            <a:endParaRPr lang="en-GB"/>
          </a:p>
          <a:p>
            <a:pPr lvl="1"/>
            <a:r>
              <a:rPr lang="en-GB" dirty="0"/>
              <a:t>Andre nivå</a:t>
            </a:r>
            <a:endParaRPr lang="en-GB"/>
          </a:p>
          <a:p>
            <a:pPr lvl="2"/>
            <a:r>
              <a:rPr lang="en-GB" dirty="0"/>
              <a:t>Tredje nivå</a:t>
            </a:r>
            <a:endParaRPr lang="en-GB"/>
          </a:p>
          <a:p>
            <a:pPr lvl="3"/>
            <a:r>
              <a:rPr lang="en-GB" dirty="0"/>
              <a:t>Fjerde nivå</a:t>
            </a:r>
            <a:endParaRPr lang="en-GB"/>
          </a:p>
          <a:p>
            <a:pPr lvl="4"/>
            <a:r>
              <a:rPr lang="en-GB" dirty="0"/>
              <a:t>Femte nivå</a:t>
            </a:r>
            <a:endParaRPr lang="en-GB"/>
          </a:p>
          <a:p>
            <a:pPr lvl="5"/>
            <a:r>
              <a:rPr lang="en-GB" dirty="0"/>
              <a:t>6</a:t>
            </a:r>
            <a:endParaRPr lang="en-GB"/>
          </a:p>
          <a:p>
            <a:pPr lvl="6"/>
            <a:r>
              <a:rPr lang="en-GB" dirty="0"/>
              <a:t>7</a:t>
            </a:r>
            <a:endParaRPr lang="en-GB"/>
          </a:p>
          <a:p>
            <a:pPr lvl="7"/>
            <a:r>
              <a:rPr lang="en-GB" dirty="0"/>
              <a:t>8</a:t>
            </a:r>
            <a:endParaRPr lang="en-GB"/>
          </a:p>
          <a:p>
            <a:pPr lvl="8"/>
            <a:r>
              <a:rPr lang="en-GB" dirty="0"/>
              <a:t>9</a:t>
            </a:r>
            <a:endParaRPr lang="en-GB"/>
          </a:p>
        </p:txBody>
      </p:sp>
      <p:sp>
        <p:nvSpPr>
          <p:cNvPr id="11" name="Date Placeholder 10" hidden="1">
            <a:extLst>
              <a:ext uri="{FF2B5EF4-FFF2-40B4-BE49-F238E27FC236}">
                <a16:creationId xmlns:a16="http://schemas.microsoft.com/office/drawing/2014/main" id="{EF5BAD64-E812-48E9-9EDE-8CAB9F3CB99A}"/>
              </a:ext>
            </a:extLst>
          </p:cNvPr>
          <p:cNvSpPr>
            <a:spLocks noGrp="1" noRot="1" noChangeAspect="1" noMove="1" noResize="1" noEditPoints="1" noAdjustHandles="1" noChangeArrowheads="1" noChangeShapeType="1" noTextEdit="1"/>
          </p:cNvSpPr>
          <p:nvPr>
            <p:ph type="dt" sz="half" idx="17"/>
          </p:nvPr>
        </p:nvSpPr>
        <p:spPr/>
        <p:txBody>
          <a:bodyPr/>
          <a:lstStyle/>
          <a:p>
            <a:fld id="{BD6EAF52-DB41-4629-A580-B4AD00556A99}" type="datetime1">
              <a:rPr lang="en-GB" smtClean="0"/>
              <a:t>30/05/2022</a:t>
            </a:fld>
            <a:endParaRPr lang="en-GB" dirty="0"/>
          </a:p>
        </p:txBody>
      </p:sp>
      <p:sp>
        <p:nvSpPr>
          <p:cNvPr id="12" name="Footer Placeholder 11">
            <a:extLst>
              <a:ext uri="{FF2B5EF4-FFF2-40B4-BE49-F238E27FC236}">
                <a16:creationId xmlns:a16="http://schemas.microsoft.com/office/drawing/2014/main" id="{47B46E49-D192-4213-801F-0C058B982DB1}"/>
              </a:ext>
            </a:extLst>
          </p:cNvPr>
          <p:cNvSpPr>
            <a:spLocks noGrp="1"/>
          </p:cNvSpPr>
          <p:nvPr>
            <p:ph type="ftr" sz="quarter" idx="18"/>
          </p:nvPr>
        </p:nvSpPr>
        <p:spPr/>
        <p:txBody>
          <a:bodyPr/>
          <a:lstStyle/>
          <a:p>
            <a:endParaRPr lang="en-GB" dirty="0"/>
          </a:p>
        </p:txBody>
      </p:sp>
      <p:sp>
        <p:nvSpPr>
          <p:cNvPr id="13" name="Slide Number Placeholder 12">
            <a:extLst>
              <a:ext uri="{FF2B5EF4-FFF2-40B4-BE49-F238E27FC236}">
                <a16:creationId xmlns:a16="http://schemas.microsoft.com/office/drawing/2014/main" id="{08B25C58-3F75-43F4-A5DB-2935992A3E3A}"/>
              </a:ext>
            </a:extLst>
          </p:cNvPr>
          <p:cNvSpPr>
            <a:spLocks noGrp="1"/>
          </p:cNvSpPr>
          <p:nvPr>
            <p:ph type="sldNum" sz="quarter" idx="19"/>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14" name="Content Placeholder 4">
            <a:extLst>
              <a:ext uri="{FF2B5EF4-FFF2-40B4-BE49-F238E27FC236}">
                <a16:creationId xmlns:a16="http://schemas.microsoft.com/office/drawing/2014/main" id="{3D2E90EC-B585-46AD-A9D2-33D58672E032}"/>
              </a:ext>
            </a:extLst>
          </p:cNvPr>
          <p:cNvSpPr>
            <a:spLocks noGrp="1"/>
          </p:cNvSpPr>
          <p:nvPr>
            <p:ph idx="20" hasCustomPrompt="1"/>
          </p:nvPr>
        </p:nvSpPr>
        <p:spPr>
          <a:xfrm>
            <a:off x="9375949" y="2310448"/>
            <a:ext cx="2047700" cy="3779202"/>
          </a:xfrm>
        </p:spPr>
        <p:txBody>
          <a:bodyPr vert="horz" lIns="0" tIns="0" rIns="0" bIns="0" rtlCol="0" anchor="t">
            <a:noAutofit/>
          </a:bodyPr>
          <a:lstStyle>
            <a:lvl1pPr marL="0" indent="0" algn="ctr">
              <a:lnSpc>
                <a:spcPct val="110000"/>
              </a:lnSpc>
              <a:spcBef>
                <a:spcPts val="0"/>
              </a:spcBef>
              <a:spcAft>
                <a:spcPts val="1200"/>
              </a:spcAft>
              <a:buFontTx/>
              <a:buNone/>
              <a:defRPr lang="en-GB" sz="2000" dirty="0">
                <a:solidFill>
                  <a:srgbClr val="0D4065"/>
                </a:solidFill>
                <a:latin typeface="+mj-lt"/>
              </a:defRPr>
            </a:lvl1pPr>
            <a:lvl2pPr marL="0" indent="0" algn="ctr">
              <a:lnSpc>
                <a:spcPct val="100000"/>
              </a:lnSpc>
              <a:spcAft>
                <a:spcPts val="0"/>
              </a:spcAft>
              <a:buNone/>
              <a:defRPr lang="en-GB" sz="1400" dirty="0">
                <a:solidFill>
                  <a:srgbClr val="0D4065"/>
                </a:solidFill>
              </a:defRPr>
            </a:lvl2pPr>
            <a:lvl3pPr marL="0" indent="0" algn="ctr">
              <a:lnSpc>
                <a:spcPct val="100000"/>
              </a:lnSpc>
              <a:spcAft>
                <a:spcPts val="0"/>
              </a:spcAft>
              <a:buNone/>
              <a:defRPr lang="en-GB" sz="1400" dirty="0">
                <a:solidFill>
                  <a:srgbClr val="0D4065"/>
                </a:solidFill>
              </a:defRPr>
            </a:lvl3pPr>
            <a:lvl4pPr marL="0" indent="0" algn="ctr">
              <a:lnSpc>
                <a:spcPct val="100000"/>
              </a:lnSpc>
              <a:spcAft>
                <a:spcPts val="0"/>
              </a:spcAft>
              <a:buNone/>
              <a:defRPr lang="en-GB" sz="1200" dirty="0">
                <a:solidFill>
                  <a:srgbClr val="0D4065"/>
                </a:solidFill>
              </a:defRPr>
            </a:lvl4pPr>
            <a:lvl5pPr marL="0" indent="0" algn="ctr">
              <a:lnSpc>
                <a:spcPct val="100000"/>
              </a:lnSpc>
              <a:spcAft>
                <a:spcPts val="0"/>
              </a:spcAft>
              <a:buNone/>
              <a:defRPr lang="en-GB" sz="1200" dirty="0">
                <a:solidFill>
                  <a:srgbClr val="0D4065"/>
                </a:solidFill>
              </a:defRPr>
            </a:lvl5pPr>
          </a:lstStyle>
          <a:p>
            <a:pPr lvl="0">
              <a:spcAft>
                <a:spcPts val="600"/>
              </a:spcAft>
            </a:pPr>
            <a:r>
              <a:rPr lang="en-GB" dirty="0"/>
              <a:t>Klikk for å sette inn tekst</a:t>
            </a:r>
            <a:endParaRPr lang="en-GB"/>
          </a:p>
          <a:p>
            <a:pPr lvl="1">
              <a:spcAft>
                <a:spcPts val="600"/>
              </a:spcAft>
            </a:pPr>
            <a:r>
              <a:rPr lang="en-GB" dirty="0"/>
              <a:t>Andre nivå</a:t>
            </a:r>
            <a:endParaRPr lang="en-GB"/>
          </a:p>
          <a:p>
            <a:pPr lvl="2">
              <a:spcAft>
                <a:spcPts val="600"/>
              </a:spcAft>
            </a:pPr>
            <a:r>
              <a:rPr lang="en-GB" dirty="0"/>
              <a:t>Tredje nivå</a:t>
            </a:r>
            <a:endParaRPr lang="en-GB"/>
          </a:p>
          <a:p>
            <a:pPr lvl="3">
              <a:spcAft>
                <a:spcPts val="600"/>
              </a:spcAft>
            </a:pPr>
            <a:r>
              <a:rPr lang="en-GB" dirty="0"/>
              <a:t>Fjerde nivå</a:t>
            </a:r>
            <a:endParaRPr lang="en-GB"/>
          </a:p>
          <a:p>
            <a:pPr lvl="4">
              <a:spcAft>
                <a:spcPts val="600"/>
              </a:spcAft>
            </a:pPr>
            <a:r>
              <a:rPr lang="en-GB" dirty="0"/>
              <a:t>Femte nivå</a:t>
            </a:r>
            <a:endParaRPr lang="en-GB"/>
          </a:p>
        </p:txBody>
      </p:sp>
    </p:spTree>
    <p:extLst>
      <p:ext uri="{BB962C8B-B14F-4D97-AF65-F5344CB8AC3E}">
        <p14:creationId xmlns:p14="http://schemas.microsoft.com/office/powerpoint/2010/main" val="3170172173"/>
      </p:ext>
    </p:extLst>
  </p:cSld>
  <p:clrMapOvr>
    <a:masterClrMapping/>
  </p:clrMapOvr>
  <p:extLst>
    <p:ext uri="{DCECCB84-F9BA-43D5-87BE-67443E8EF086}">
      <p15:sldGuideLst xmlns:p15="http://schemas.microsoft.com/office/powerpoint/2012/main">
        <p15:guide id="2" orient="horz" pos="1455" userDrawn="1">
          <p15:clr>
            <a:srgbClr val="A4A3A4"/>
          </p15:clr>
        </p15:guide>
        <p15:guide id="3" pos="4326" userDrawn="1">
          <p15:clr>
            <a:srgbClr val="A4A3A4"/>
          </p15:clr>
        </p15:guide>
        <p15:guide id="4" pos="4939"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ceblu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52DFDC1-649B-4EE1-B25A-0571540A03DD}"/>
              </a:ext>
            </a:extLst>
          </p:cNvPr>
          <p:cNvSpPr/>
          <p:nvPr userDrawn="1"/>
        </p:nvSpPr>
        <p:spPr>
          <a:xfrm>
            <a:off x="0" y="0"/>
            <a:ext cx="121932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30" name="Logo">
            <a:extLst>
              <a:ext uri="{FF2B5EF4-FFF2-40B4-BE49-F238E27FC236}">
                <a16:creationId xmlns:a16="http://schemas.microsoft.com/office/drawing/2014/main" id="{666C3893-E06E-4A6F-8B5D-9D6F29E1D4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4766" y="5186999"/>
            <a:ext cx="2481551" cy="295062"/>
          </a:xfrm>
          <a:prstGeom prst="rect">
            <a:avLst/>
          </a:prstGeom>
        </p:spPr>
      </p:pic>
      <p:grpSp>
        <p:nvGrpSpPr>
          <p:cNvPr id="28" name="Fifth element">
            <a:extLst>
              <a:ext uri="{FF2B5EF4-FFF2-40B4-BE49-F238E27FC236}">
                <a16:creationId xmlns:a16="http://schemas.microsoft.com/office/drawing/2014/main" id="{3FABA7DB-B61C-4597-B8EC-9B1628F38DEB}"/>
              </a:ext>
            </a:extLst>
          </p:cNvPr>
          <p:cNvGrpSpPr/>
          <p:nvPr userDrawn="1"/>
        </p:nvGrpSpPr>
        <p:grpSpPr>
          <a:xfrm>
            <a:off x="7084612" y="-267484"/>
            <a:ext cx="5108588" cy="7411895"/>
            <a:chOff x="7084612" y="-267484"/>
            <a:chExt cx="5108588" cy="7411895"/>
          </a:xfrm>
          <a:solidFill>
            <a:srgbClr val="81AECF"/>
          </a:solidFill>
        </p:grpSpPr>
        <p:sp>
          <p:nvSpPr>
            <p:cNvPr id="27" name="Freeform: Shape 26">
              <a:extLst>
                <a:ext uri="{FF2B5EF4-FFF2-40B4-BE49-F238E27FC236}">
                  <a16:creationId xmlns:a16="http://schemas.microsoft.com/office/drawing/2014/main" id="{6C68A22F-A696-49AB-A8F7-CD1E36206B49}"/>
                </a:ext>
              </a:extLst>
            </p:cNvPr>
            <p:cNvSpPr/>
            <p:nvPr userDrawn="1"/>
          </p:nvSpPr>
          <p:spPr>
            <a:xfrm>
              <a:off x="8127266" y="3286192"/>
              <a:ext cx="4065934" cy="28800"/>
            </a:xfrm>
            <a:custGeom>
              <a:avLst/>
              <a:gdLst>
                <a:gd name="connsiteX0" fmla="*/ 0 w 4065934"/>
                <a:gd name="connsiteY0" fmla="*/ 0 h 28800"/>
                <a:gd name="connsiteX1" fmla="*/ 4065934 w 4065934"/>
                <a:gd name="connsiteY1" fmla="*/ 0 h 28800"/>
                <a:gd name="connsiteX2" fmla="*/ 4065934 w 4065934"/>
                <a:gd name="connsiteY2" fmla="*/ 28800 h 28800"/>
                <a:gd name="connsiteX3" fmla="*/ 0 w 4065934"/>
                <a:gd name="connsiteY3" fmla="*/ 28800 h 28800"/>
              </a:gdLst>
              <a:ahLst/>
              <a:cxnLst>
                <a:cxn ang="0">
                  <a:pos x="connsiteX0" y="connsiteY0"/>
                </a:cxn>
                <a:cxn ang="0">
                  <a:pos x="connsiteX1" y="connsiteY1"/>
                </a:cxn>
                <a:cxn ang="0">
                  <a:pos x="connsiteX2" y="connsiteY2"/>
                </a:cxn>
                <a:cxn ang="0">
                  <a:pos x="connsiteX3" y="connsiteY3"/>
                </a:cxn>
              </a:cxnLst>
              <a:rect l="l" t="t" r="r" b="b"/>
              <a:pathLst>
                <a:path w="4065934" h="28800">
                  <a:moveTo>
                    <a:pt x="0" y="0"/>
                  </a:moveTo>
                  <a:lnTo>
                    <a:pt x="4065934" y="0"/>
                  </a:lnTo>
                  <a:lnTo>
                    <a:pt x="4065934"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GB" sz="100" noProof="0" dirty="0" err="1"/>
            </a:p>
          </p:txBody>
        </p:sp>
        <p:sp>
          <p:nvSpPr>
            <p:cNvPr id="24" name="Freeform: Shape 23">
              <a:extLst>
                <a:ext uri="{FF2B5EF4-FFF2-40B4-BE49-F238E27FC236}">
                  <a16:creationId xmlns:a16="http://schemas.microsoft.com/office/drawing/2014/main" id="{2EA4A0F1-6203-4D67-AD23-1D958B67E896}"/>
                </a:ext>
              </a:extLst>
            </p:cNvPr>
            <p:cNvSpPr/>
            <p:nvPr userDrawn="1"/>
          </p:nvSpPr>
          <p:spPr>
            <a:xfrm rot="3600000">
              <a:off x="5263046" y="1634033"/>
              <a:ext cx="3831834" cy="28800"/>
            </a:xfrm>
            <a:custGeom>
              <a:avLst/>
              <a:gdLst>
                <a:gd name="connsiteX0" fmla="*/ 0 w 3831834"/>
                <a:gd name="connsiteY0" fmla="*/ 28800 h 28800"/>
                <a:gd name="connsiteX1" fmla="*/ 16628 w 3831834"/>
                <a:gd name="connsiteY1" fmla="*/ 0 h 28800"/>
                <a:gd name="connsiteX2" fmla="*/ 3831834 w 3831834"/>
                <a:gd name="connsiteY2" fmla="*/ 0 h 28800"/>
                <a:gd name="connsiteX3" fmla="*/ 3831834 w 3831834"/>
                <a:gd name="connsiteY3" fmla="*/ 28800 h 28800"/>
              </a:gdLst>
              <a:ahLst/>
              <a:cxnLst>
                <a:cxn ang="0">
                  <a:pos x="connsiteX0" y="connsiteY0"/>
                </a:cxn>
                <a:cxn ang="0">
                  <a:pos x="connsiteX1" y="connsiteY1"/>
                </a:cxn>
                <a:cxn ang="0">
                  <a:pos x="connsiteX2" y="connsiteY2"/>
                </a:cxn>
                <a:cxn ang="0">
                  <a:pos x="connsiteX3" y="connsiteY3"/>
                </a:cxn>
              </a:cxnLst>
              <a:rect l="l" t="t" r="r" b="b"/>
              <a:pathLst>
                <a:path w="3831834" h="28800">
                  <a:moveTo>
                    <a:pt x="0" y="28800"/>
                  </a:moveTo>
                  <a:lnTo>
                    <a:pt x="16628" y="0"/>
                  </a:lnTo>
                  <a:lnTo>
                    <a:pt x="3831834" y="0"/>
                  </a:lnTo>
                  <a:lnTo>
                    <a:pt x="3831834"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GB" sz="100" noProof="0" dirty="0" err="1"/>
            </a:p>
          </p:txBody>
        </p:sp>
        <p:sp>
          <p:nvSpPr>
            <p:cNvPr id="25" name="Freeform: Shape 24">
              <a:extLst>
                <a:ext uri="{FF2B5EF4-FFF2-40B4-BE49-F238E27FC236}">
                  <a16:creationId xmlns:a16="http://schemas.microsoft.com/office/drawing/2014/main" id="{31A3655E-F98E-45BC-9AFC-FD7169CC23DA}"/>
                </a:ext>
              </a:extLst>
            </p:cNvPr>
            <p:cNvSpPr/>
            <p:nvPr userDrawn="1"/>
          </p:nvSpPr>
          <p:spPr>
            <a:xfrm rot="-3600000">
              <a:off x="5041823" y="5072823"/>
              <a:ext cx="4114377" cy="28800"/>
            </a:xfrm>
            <a:custGeom>
              <a:avLst/>
              <a:gdLst>
                <a:gd name="connsiteX0" fmla="*/ 4114377 w 4114377"/>
                <a:gd name="connsiteY0" fmla="*/ 0 h 28800"/>
                <a:gd name="connsiteX1" fmla="*/ 4114377 w 4114377"/>
                <a:gd name="connsiteY1" fmla="*/ 28800 h 28800"/>
                <a:gd name="connsiteX2" fmla="*/ 16628 w 4114377"/>
                <a:gd name="connsiteY2" fmla="*/ 28800 h 28800"/>
                <a:gd name="connsiteX3" fmla="*/ 0 w 4114377"/>
                <a:gd name="connsiteY3" fmla="*/ 0 h 28800"/>
              </a:gdLst>
              <a:ahLst/>
              <a:cxnLst>
                <a:cxn ang="0">
                  <a:pos x="connsiteX0" y="connsiteY0"/>
                </a:cxn>
                <a:cxn ang="0">
                  <a:pos x="connsiteX1" y="connsiteY1"/>
                </a:cxn>
                <a:cxn ang="0">
                  <a:pos x="connsiteX2" y="connsiteY2"/>
                </a:cxn>
                <a:cxn ang="0">
                  <a:pos x="connsiteX3" y="connsiteY3"/>
                </a:cxn>
              </a:cxnLst>
              <a:rect l="l" t="t" r="r" b="b"/>
              <a:pathLst>
                <a:path w="4114377" h="28800">
                  <a:moveTo>
                    <a:pt x="4114377" y="0"/>
                  </a:moveTo>
                  <a:lnTo>
                    <a:pt x="4114377" y="28800"/>
                  </a:lnTo>
                  <a:lnTo>
                    <a:pt x="16628" y="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GB" sz="100" noProof="0" dirty="0" err="1"/>
            </a:p>
          </p:txBody>
        </p:sp>
      </p:grpSp>
      <p:sp>
        <p:nvSpPr>
          <p:cNvPr id="9" name="Text Placeholder 4">
            <a:extLst>
              <a:ext uri="{FF2B5EF4-FFF2-40B4-BE49-F238E27FC236}">
                <a16:creationId xmlns:a16="http://schemas.microsoft.com/office/drawing/2014/main" id="{DF17C8B4-314C-40A1-AECB-B93A6F222E18}"/>
              </a:ext>
            </a:extLst>
          </p:cNvPr>
          <p:cNvSpPr>
            <a:spLocks noGrp="1"/>
          </p:cNvSpPr>
          <p:nvPr>
            <p:ph type="body" sz="quarter" idx="23" hasCustomPrompt="1"/>
          </p:nvPr>
        </p:nvSpPr>
        <p:spPr>
          <a:xfrm>
            <a:off x="766799" y="756745"/>
            <a:ext cx="5711789" cy="354724"/>
          </a:xfrm>
        </p:spPr>
        <p:txBody>
          <a:bodyPr lIns="0" rIns="0"/>
          <a:lstStyle>
            <a:lvl1pPr marL="0" indent="0" algn="l">
              <a:lnSpc>
                <a:spcPct val="90000"/>
              </a:lnSpc>
              <a:spcBef>
                <a:spcPts val="0"/>
              </a:spcBef>
              <a:spcAft>
                <a:spcPts val="0"/>
              </a:spcAft>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en-GB" dirty="0"/>
              <a:t>Klikk for å sette inn tekst</a:t>
            </a:r>
            <a:endParaRPr lang="en-GB"/>
          </a:p>
        </p:txBody>
      </p:sp>
      <p:sp>
        <p:nvSpPr>
          <p:cNvPr id="2" name="Title 1"/>
          <p:cNvSpPr>
            <a:spLocks noGrp="1"/>
          </p:cNvSpPr>
          <p:nvPr>
            <p:ph type="ctrTitle" hasCustomPrompt="1"/>
          </p:nvPr>
        </p:nvSpPr>
        <p:spPr>
          <a:xfrm>
            <a:off x="766799" y="1252025"/>
            <a:ext cx="5711789" cy="2019098"/>
          </a:xfrm>
        </p:spPr>
        <p:txBody>
          <a:bodyPr anchor="b"/>
          <a:lstStyle>
            <a:lvl1pPr algn="l">
              <a:lnSpc>
                <a:spcPct val="90000"/>
              </a:lnSpc>
              <a:defRPr sz="4100" b="0" baseline="0">
                <a:latin typeface="+mj-lt"/>
              </a:defRPr>
            </a:lvl1pPr>
          </a:lstStyle>
          <a:p>
            <a:r>
              <a:rPr lang="en-GB" dirty="0"/>
              <a:t>Klikk for å sette inn tittel</a:t>
            </a:r>
            <a:endParaRPr lang="en-GB"/>
          </a:p>
        </p:txBody>
      </p:sp>
      <p:sp>
        <p:nvSpPr>
          <p:cNvPr id="8" name="Subtitle 2">
            <a:extLst>
              <a:ext uri="{FF2B5EF4-FFF2-40B4-BE49-F238E27FC236}">
                <a16:creationId xmlns:a16="http://schemas.microsoft.com/office/drawing/2014/main" id="{CFE22764-E163-4912-B950-BC38AE89BCD6}"/>
              </a:ext>
            </a:extLst>
          </p:cNvPr>
          <p:cNvSpPr>
            <a:spLocks noGrp="1"/>
          </p:cNvSpPr>
          <p:nvPr>
            <p:ph type="subTitle" idx="1" hasCustomPrompt="1"/>
          </p:nvPr>
        </p:nvSpPr>
        <p:spPr>
          <a:xfrm>
            <a:off x="766800" y="3488303"/>
            <a:ext cx="5711788" cy="1747837"/>
          </a:xfrm>
        </p:spPr>
        <p:txBody>
          <a:bodyPr/>
          <a:lstStyle>
            <a:lvl1pPr marL="0" indent="0" algn="l">
              <a:spcAft>
                <a:spcPts val="0"/>
              </a:spcAft>
              <a:buNone/>
              <a:defRPr sz="2800" spc="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Klikk for å sette inn undertittel</a:t>
            </a:r>
            <a:endParaRPr lang="en-GB"/>
          </a:p>
        </p:txBody>
      </p:sp>
      <p:sp>
        <p:nvSpPr>
          <p:cNvPr id="13" name="Text Placeholder 6">
            <a:extLst>
              <a:ext uri="{FF2B5EF4-FFF2-40B4-BE49-F238E27FC236}">
                <a16:creationId xmlns:a16="http://schemas.microsoft.com/office/drawing/2014/main" id="{50FA0AFC-4F95-41FA-8CC4-39779B1C0811}"/>
              </a:ext>
            </a:extLst>
          </p:cNvPr>
          <p:cNvSpPr>
            <a:spLocks noGrp="1"/>
          </p:cNvSpPr>
          <p:nvPr>
            <p:ph type="body" sz="quarter" idx="24" hasCustomPrompt="1"/>
          </p:nvPr>
        </p:nvSpPr>
        <p:spPr>
          <a:xfrm>
            <a:off x="766798" y="5589501"/>
            <a:ext cx="5713200" cy="216000"/>
          </a:xfrm>
        </p:spPr>
        <p:txBody>
          <a:bodyPr anchor="b" anchorCtr="0"/>
          <a:lstStyle>
            <a:lvl1pPr marL="0" indent="0">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en-GB" dirty="0"/>
              <a:t>Sett inn foredragsholder her</a:t>
            </a:r>
            <a:endParaRPr lang="en-GB"/>
          </a:p>
        </p:txBody>
      </p:sp>
      <p:sp>
        <p:nvSpPr>
          <p:cNvPr id="10" name="Date Placeholder 5">
            <a:extLst>
              <a:ext uri="{FF2B5EF4-FFF2-40B4-BE49-F238E27FC236}">
                <a16:creationId xmlns:a16="http://schemas.microsoft.com/office/drawing/2014/main" id="{19E8C21D-363E-4C29-BCB1-2C67A41A6B1A}"/>
              </a:ext>
            </a:extLst>
          </p:cNvPr>
          <p:cNvSpPr>
            <a:spLocks noGrp="1"/>
          </p:cNvSpPr>
          <p:nvPr>
            <p:ph type="dt" sz="half" idx="15"/>
          </p:nvPr>
        </p:nvSpPr>
        <p:spPr>
          <a:xfrm>
            <a:off x="766796" y="5918848"/>
            <a:ext cx="5713200" cy="216000"/>
          </a:xfrm>
          <a:prstGeom prst="rect">
            <a:avLst/>
          </a:prstGeom>
        </p:spPr>
        <p:txBody>
          <a:bodyPr lIns="0" tIns="0" rIns="0" bIns="0"/>
          <a:lstStyle>
            <a:lvl1pPr>
              <a:defRPr sz="1250"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7198EC4E-C88D-4201-A6C5-AF38D972C97C}" type="datetime1">
              <a:rPr lang="en-GB" smtClean="0"/>
              <a:t>30/05/2022</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noRot="1" noChangeAspect="1" noMove="1" noResize="1" noEditPoints="1" noAdjustHandles="1" noChangeArrowheads="1" noChangeShapeType="1" noTextEdit="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noRot="1" noChangeAspect="1" noMove="1" noResize="1" noEditPoints="1" noAdjustHandles="1" noChangeArrowheads="1" noChangeShapeType="1" noTextEdit="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7069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verlapp picture right">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B5875AF-52CC-466D-9699-51C9E85C9BEF}"/>
              </a:ext>
            </a:extLst>
          </p:cNvPr>
          <p:cNvSpPr/>
          <p:nvPr userDrawn="1"/>
        </p:nvSpPr>
        <p:spPr>
          <a:xfrm>
            <a:off x="8865600" y="0"/>
            <a:ext cx="3326400"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Subtitle 2">
            <a:extLst>
              <a:ext uri="{FF2B5EF4-FFF2-40B4-BE49-F238E27FC236}">
                <a16:creationId xmlns:a16="http://schemas.microsoft.com/office/drawing/2014/main" id="{8146D5F3-C0AD-461B-A821-5647BDD8B71B}"/>
              </a:ext>
            </a:extLst>
          </p:cNvPr>
          <p:cNvSpPr>
            <a:spLocks noGrp="1"/>
          </p:cNvSpPr>
          <p:nvPr>
            <p:ph type="subTitle" idx="13" hasCustomPrompt="1"/>
          </p:nvPr>
        </p:nvSpPr>
        <p:spPr>
          <a:xfrm>
            <a:off x="766801" y="435600"/>
            <a:ext cx="4945025"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noProof="0" dirty="0"/>
              <a:t>Klikk for å sette inn undertittel</a:t>
            </a:r>
            <a:endParaRPr lang="en-GB"/>
          </a:p>
        </p:txBody>
      </p:sp>
      <p:sp>
        <p:nvSpPr>
          <p:cNvPr id="2" name="Title 1"/>
          <p:cNvSpPr>
            <a:spLocks noGrp="1"/>
          </p:cNvSpPr>
          <p:nvPr>
            <p:ph type="title" hasCustomPrompt="1"/>
          </p:nvPr>
        </p:nvSpPr>
        <p:spPr>
          <a:xfrm>
            <a:off x="766800" y="979200"/>
            <a:ext cx="4945025" cy="1118288"/>
          </a:xfrm>
        </p:spPr>
        <p:txBody>
          <a:bodyPr/>
          <a:lstStyle>
            <a:lvl1pPr>
              <a:defRPr>
                <a:latin typeface="+mj-lt"/>
              </a:defRPr>
            </a:lvl1pPr>
          </a:lstStyle>
          <a:p>
            <a:r>
              <a:rPr lang="en-GB" noProof="0" dirty="0"/>
              <a:t>Sett inn tittel</a:t>
            </a:r>
            <a:endParaRPr lang="en-GB"/>
          </a:p>
        </p:txBody>
      </p:sp>
      <p:sp>
        <p:nvSpPr>
          <p:cNvPr id="3" name="Content Placeholder 2"/>
          <p:cNvSpPr>
            <a:spLocks noGrp="1"/>
          </p:cNvSpPr>
          <p:nvPr>
            <p:ph idx="1" hasCustomPrompt="1"/>
          </p:nvPr>
        </p:nvSpPr>
        <p:spPr>
          <a:xfrm>
            <a:off x="766800" y="2311200"/>
            <a:ext cx="4945025" cy="3778450"/>
          </a:xfrm>
        </p:spPr>
        <p:txBody>
          <a:bodyPr/>
          <a:lstStyle>
            <a:lvl1pPr>
              <a:defRPr/>
            </a:lvl1pPr>
            <a:lvl5pPr>
              <a:defRPr/>
            </a:lvl5pPr>
          </a:lstStyle>
          <a:p>
            <a:pPr lvl="0"/>
            <a:r>
              <a:rPr lang="en-GB" noProof="0" dirty="0"/>
              <a:t>Klikk for å sette inn tekst</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a:p>
        </p:txBody>
      </p:sp>
      <p:sp>
        <p:nvSpPr>
          <p:cNvPr id="14" name="Date Placeholder 13" hidden="1">
            <a:extLst>
              <a:ext uri="{FF2B5EF4-FFF2-40B4-BE49-F238E27FC236}">
                <a16:creationId xmlns:a16="http://schemas.microsoft.com/office/drawing/2014/main" id="{B54DCDF7-552D-4A06-9B93-608F8C50386B}"/>
              </a:ext>
            </a:extLst>
          </p:cNvPr>
          <p:cNvSpPr>
            <a:spLocks noGrp="1" noRot="1" noChangeAspect="1" noMove="1" noResize="1" noEditPoints="1" noAdjustHandles="1" noChangeArrowheads="1" noChangeShapeType="1" noTextEdit="1"/>
          </p:cNvSpPr>
          <p:nvPr>
            <p:ph type="dt" sz="half" idx="15"/>
          </p:nvPr>
        </p:nvSpPr>
        <p:spPr/>
        <p:txBody>
          <a:bodyPr/>
          <a:lstStyle/>
          <a:p>
            <a:fld id="{F7768E9D-934C-4EDD-A73C-9B9458DECD81}" type="datetime1">
              <a:rPr lang="en-GB" smtClean="0"/>
              <a:t>30/05/2022</a:t>
            </a:fld>
            <a:endParaRPr lang="en-GB" dirty="0"/>
          </a:p>
        </p:txBody>
      </p:sp>
      <p:sp>
        <p:nvSpPr>
          <p:cNvPr id="16" name="Slide Number Placeholder 15">
            <a:extLst>
              <a:ext uri="{FF2B5EF4-FFF2-40B4-BE49-F238E27FC236}">
                <a16:creationId xmlns:a16="http://schemas.microsoft.com/office/drawing/2014/main" id="{08910B58-AE79-4984-955C-29D88C014602}"/>
              </a:ext>
            </a:extLst>
          </p:cNvPr>
          <p:cNvSpPr>
            <a:spLocks noGrp="1"/>
          </p:cNvSpPr>
          <p:nvPr>
            <p:ph type="sldNum" sz="quarter" idx="17"/>
          </p:nvPr>
        </p:nvSpPr>
        <p:spPr/>
        <p:txBody>
          <a:bodyPr/>
          <a:lstStyle>
            <a:lvl1pPr>
              <a:defRPr>
                <a:solidFill>
                  <a:srgbClr val="0D4065"/>
                </a:solidFill>
              </a:defRPr>
            </a:lvl1p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15" name="Footer Placeholder 14">
            <a:extLst>
              <a:ext uri="{FF2B5EF4-FFF2-40B4-BE49-F238E27FC236}">
                <a16:creationId xmlns:a16="http://schemas.microsoft.com/office/drawing/2014/main" id="{D4121A59-5B56-446F-AB4C-8CA2F460564F}"/>
              </a:ext>
            </a:extLst>
          </p:cNvPr>
          <p:cNvSpPr>
            <a:spLocks noGrp="1"/>
          </p:cNvSpPr>
          <p:nvPr>
            <p:ph type="ftr" sz="quarter" idx="16"/>
          </p:nvPr>
        </p:nvSpPr>
        <p:spPr/>
        <p:txBody>
          <a:bodyPr/>
          <a:lstStyle/>
          <a:p>
            <a:endParaRPr lang="en-GB" dirty="0"/>
          </a:p>
        </p:txBody>
      </p:sp>
      <p:sp>
        <p:nvSpPr>
          <p:cNvPr id="34" name="Picture Placeholder 7">
            <a:extLst>
              <a:ext uri="{FF2B5EF4-FFF2-40B4-BE49-F238E27FC236}">
                <a16:creationId xmlns:a16="http://schemas.microsoft.com/office/drawing/2014/main" id="{125DFC97-402E-4167-8C1A-542EEB2E2AD7}"/>
              </a:ext>
            </a:extLst>
          </p:cNvPr>
          <p:cNvSpPr>
            <a:spLocks noGrp="1"/>
          </p:cNvSpPr>
          <p:nvPr>
            <p:ph type="pic" sz="quarter" idx="25" hasCustomPrompt="1"/>
          </p:nvPr>
        </p:nvSpPr>
        <p:spPr>
          <a:xfrm>
            <a:off x="6478589" y="1022363"/>
            <a:ext cx="4945061" cy="4812864"/>
          </a:xfrm>
          <a:solidFill>
            <a:schemeClr val="bg1"/>
          </a:solidFill>
        </p:spPr>
        <p:txBody>
          <a:bodyPr lIns="0" tIns="72000" rIns="0" anchor="t" anchorCtr="0"/>
          <a:lstStyle>
            <a:lvl1pPr marL="0" indent="0" algn="ctr">
              <a:buFontTx/>
              <a:buNone/>
              <a:defRPr sz="1200" b="0"/>
            </a:lvl1pPr>
          </a:lstStyle>
          <a:p>
            <a:r>
              <a:rPr lang="en-GB" dirty="0"/>
              <a:t>Klikk for å sette inn bilde fra Templafy/Mediebank</a:t>
            </a:r>
            <a:endParaRPr lang="en-GB"/>
          </a:p>
        </p:txBody>
      </p:sp>
    </p:spTree>
    <p:extLst>
      <p:ext uri="{BB962C8B-B14F-4D97-AF65-F5344CB8AC3E}">
        <p14:creationId xmlns:p14="http://schemas.microsoft.com/office/powerpoint/2010/main" val="1699887458"/>
      </p:ext>
    </p:extLst>
  </p:cSld>
  <p:clrMapOvr>
    <a:masterClrMapping/>
  </p:clrMapOvr>
  <p:extLst>
    <p:ext uri="{DCECCB84-F9BA-43D5-87BE-67443E8EF086}">
      <p15:sldGuideLst xmlns:p15="http://schemas.microsoft.com/office/powerpoint/2012/main">
        <p15:guide id="1" orient="horz" pos="1455"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graphic light sand">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7728EC6F-4A30-4AD0-965F-F801E4CD6C72}"/>
              </a:ext>
            </a:extLst>
          </p:cNvPr>
          <p:cNvSpPr/>
          <p:nvPr userDrawn="1"/>
        </p:nvSpPr>
        <p:spPr>
          <a:xfrm>
            <a:off x="0" y="0"/>
            <a:ext cx="6232649"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Subtitle 2">
            <a:extLst>
              <a:ext uri="{FF2B5EF4-FFF2-40B4-BE49-F238E27FC236}">
                <a16:creationId xmlns:a16="http://schemas.microsoft.com/office/drawing/2014/main" id="{2D4E9B48-FF24-4CDB-88D8-9FE01ADA0126}"/>
              </a:ext>
            </a:extLst>
          </p:cNvPr>
          <p:cNvSpPr>
            <a:spLocks noGrp="1"/>
          </p:cNvSpPr>
          <p:nvPr>
            <p:ph type="subTitle" idx="13" hasCustomPrompt="1"/>
          </p:nvPr>
        </p:nvSpPr>
        <p:spPr>
          <a:xfrm>
            <a:off x="766801" y="435600"/>
            <a:ext cx="4943437"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noProof="0" dirty="0"/>
              <a:t>Klikk for å sette inn undertittel</a:t>
            </a:r>
            <a:endParaRPr lang="en-GB"/>
          </a:p>
        </p:txBody>
      </p:sp>
      <p:sp>
        <p:nvSpPr>
          <p:cNvPr id="2" name="Title 1"/>
          <p:cNvSpPr>
            <a:spLocks noGrp="1"/>
          </p:cNvSpPr>
          <p:nvPr>
            <p:ph type="title" hasCustomPrompt="1"/>
          </p:nvPr>
        </p:nvSpPr>
        <p:spPr>
          <a:xfrm>
            <a:off x="766800" y="979200"/>
            <a:ext cx="4943438" cy="1118288"/>
          </a:xfrm>
        </p:spPr>
        <p:txBody>
          <a:bodyPr/>
          <a:lstStyle>
            <a:lvl1pPr>
              <a:defRPr>
                <a:latin typeface="+mj-lt"/>
              </a:defRPr>
            </a:lvl1pPr>
          </a:lstStyle>
          <a:p>
            <a:r>
              <a:rPr lang="en-GB" noProof="0" dirty="0"/>
              <a:t>Sett inn tittel</a:t>
            </a:r>
            <a:endParaRPr lang="en-GB"/>
          </a:p>
        </p:txBody>
      </p:sp>
      <p:sp>
        <p:nvSpPr>
          <p:cNvPr id="3" name="Content Placeholder 2"/>
          <p:cNvSpPr>
            <a:spLocks noGrp="1"/>
          </p:cNvSpPr>
          <p:nvPr>
            <p:ph idx="1" hasCustomPrompt="1"/>
          </p:nvPr>
        </p:nvSpPr>
        <p:spPr>
          <a:xfrm>
            <a:off x="766800" y="2311200"/>
            <a:ext cx="4945025" cy="3778450"/>
          </a:xfrm>
        </p:spPr>
        <p:txBody>
          <a:bodyPr/>
          <a:lstStyle>
            <a:lvl1pPr>
              <a:defRPr/>
            </a:lvl1pPr>
            <a:lvl5pPr>
              <a:defRPr/>
            </a:lvl5pPr>
          </a:lstStyle>
          <a:p>
            <a:pPr lvl="0"/>
            <a:r>
              <a:rPr lang="en-GB" noProof="0" dirty="0"/>
              <a:t>Klikk for å sette inn tekst</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734188" y="766763"/>
            <a:ext cx="4689462" cy="5322888"/>
          </a:xfrm>
        </p:spPr>
        <p:txBody>
          <a:bodyPr/>
          <a:lstStyle>
            <a:lvl1pPr>
              <a:defRPr/>
            </a:lvl1pPr>
            <a:lvl5pPr>
              <a:defRPr/>
            </a:lvl5pPr>
          </a:lstStyle>
          <a:p>
            <a:pPr lvl="0"/>
            <a:r>
              <a:rPr lang="en-GB" noProof="0" dirty="0"/>
              <a:t>Klikk for å sette inn graf eller annet innhold</a:t>
            </a:r>
            <a:endParaRPr lang="en-GB" dirty="0"/>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dirty="0"/>
          </a:p>
        </p:txBody>
      </p:sp>
      <p:sp>
        <p:nvSpPr>
          <p:cNvPr id="6" name="Slide Number Placeholder 5">
            <a:extLst>
              <a:ext uri="{FF2B5EF4-FFF2-40B4-BE49-F238E27FC236}">
                <a16:creationId xmlns:a16="http://schemas.microsoft.com/office/drawing/2014/main" id="{79BAD0EA-2B9F-44E0-91DB-2531E217B211}"/>
              </a:ext>
            </a:extLst>
          </p:cNvPr>
          <p:cNvSpPr>
            <a:spLocks noGrp="1"/>
          </p:cNvSpPr>
          <p:nvPr>
            <p:ph type="sldNum" sz="quarter" idx="12"/>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4" name="Date Placeholder 3" hidden="1">
            <a:extLst>
              <a:ext uri="{FF2B5EF4-FFF2-40B4-BE49-F238E27FC236}">
                <a16:creationId xmlns:a16="http://schemas.microsoft.com/office/drawing/2014/main" id="{251DAC93-43E0-4500-8B32-0ED62C5D52A0}"/>
              </a:ext>
            </a:extLst>
          </p:cNvPr>
          <p:cNvSpPr>
            <a:spLocks noGrp="1" noRot="1" noChangeAspect="1" noMove="1" noResize="1" noEditPoints="1" noAdjustHandles="1" noChangeArrowheads="1" noChangeShapeType="1" noTextEdit="1"/>
          </p:cNvSpPr>
          <p:nvPr>
            <p:ph type="dt" sz="half" idx="10"/>
          </p:nvPr>
        </p:nvSpPr>
        <p:spPr/>
        <p:txBody>
          <a:bodyPr/>
          <a:lstStyle/>
          <a:p>
            <a:fld id="{31C4C3CF-EE48-41C7-91BC-6D2F9BEB6D6E}" type="datetime1">
              <a:rPr lang="en-GB" smtClean="0"/>
              <a:t>30/05/2022</a:t>
            </a:fld>
            <a:endParaRPr lang="en-GB" dirty="0"/>
          </a:p>
        </p:txBody>
      </p:sp>
      <p:sp>
        <p:nvSpPr>
          <p:cNvPr id="5" name="Footer Placeholder 4">
            <a:extLst>
              <a:ext uri="{FF2B5EF4-FFF2-40B4-BE49-F238E27FC236}">
                <a16:creationId xmlns:a16="http://schemas.microsoft.com/office/drawing/2014/main" id="{8760651D-6601-4E03-8850-80886F45E9DE}"/>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31600574"/>
      </p:ext>
    </p:extLst>
  </p:cSld>
  <p:clrMapOvr>
    <a:masterClrMapping/>
  </p:clrMapOvr>
  <p:extLst>
    <p:ext uri="{DCECCB84-F9BA-43D5-87BE-67443E8EF086}">
      <p15:sldGuideLst xmlns:p15="http://schemas.microsoft.com/office/powerpoint/2012/main">
        <p15:guide id="1" pos="4242" userDrawn="1">
          <p15:clr>
            <a:srgbClr val="A4A3A4"/>
          </p15:clr>
        </p15:guide>
        <p15:guide id="2" orient="horz" pos="1455"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graphic iceblue">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7728EC6F-4A30-4AD0-965F-F801E4CD6C72}"/>
              </a:ext>
            </a:extLst>
          </p:cNvPr>
          <p:cNvSpPr/>
          <p:nvPr userDrawn="1"/>
        </p:nvSpPr>
        <p:spPr>
          <a:xfrm>
            <a:off x="0" y="0"/>
            <a:ext cx="6232649"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Subtitle 2">
            <a:extLst>
              <a:ext uri="{FF2B5EF4-FFF2-40B4-BE49-F238E27FC236}">
                <a16:creationId xmlns:a16="http://schemas.microsoft.com/office/drawing/2014/main" id="{2D4E9B48-FF24-4CDB-88D8-9FE01ADA0126}"/>
              </a:ext>
            </a:extLst>
          </p:cNvPr>
          <p:cNvSpPr>
            <a:spLocks noGrp="1"/>
          </p:cNvSpPr>
          <p:nvPr>
            <p:ph type="subTitle" idx="13" hasCustomPrompt="1"/>
          </p:nvPr>
        </p:nvSpPr>
        <p:spPr>
          <a:xfrm>
            <a:off x="766801" y="435600"/>
            <a:ext cx="4943437"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noProof="0" dirty="0"/>
              <a:t>Klikk for å sette inn undertittel</a:t>
            </a:r>
            <a:endParaRPr lang="en-GB"/>
          </a:p>
        </p:txBody>
      </p:sp>
      <p:sp>
        <p:nvSpPr>
          <p:cNvPr id="2" name="Title 1"/>
          <p:cNvSpPr>
            <a:spLocks noGrp="1"/>
          </p:cNvSpPr>
          <p:nvPr>
            <p:ph type="title" hasCustomPrompt="1"/>
          </p:nvPr>
        </p:nvSpPr>
        <p:spPr>
          <a:xfrm>
            <a:off x="766800" y="979200"/>
            <a:ext cx="4943438" cy="1118288"/>
          </a:xfrm>
        </p:spPr>
        <p:txBody>
          <a:bodyPr/>
          <a:lstStyle>
            <a:lvl1pPr>
              <a:defRPr>
                <a:latin typeface="+mj-lt"/>
              </a:defRPr>
            </a:lvl1pPr>
          </a:lstStyle>
          <a:p>
            <a:r>
              <a:rPr lang="en-GB" noProof="0" dirty="0"/>
              <a:t>Sett inn tittel</a:t>
            </a:r>
            <a:endParaRPr lang="en-GB"/>
          </a:p>
        </p:txBody>
      </p:sp>
      <p:sp>
        <p:nvSpPr>
          <p:cNvPr id="3" name="Content Placeholder 2"/>
          <p:cNvSpPr>
            <a:spLocks noGrp="1"/>
          </p:cNvSpPr>
          <p:nvPr>
            <p:ph idx="1" hasCustomPrompt="1"/>
          </p:nvPr>
        </p:nvSpPr>
        <p:spPr>
          <a:xfrm>
            <a:off x="766800" y="2311199"/>
            <a:ext cx="4945025" cy="3778451"/>
          </a:xfrm>
        </p:spPr>
        <p:txBody>
          <a:bodyPr/>
          <a:lstStyle>
            <a:lvl1pPr>
              <a:defRPr/>
            </a:lvl1pPr>
            <a:lvl5pPr>
              <a:defRPr/>
            </a:lvl5pPr>
          </a:lstStyle>
          <a:p>
            <a:pPr lvl="0"/>
            <a:r>
              <a:rPr lang="en-GB" noProof="0" dirty="0"/>
              <a:t>Klikk for å sette inn tekst</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734188" y="766763"/>
            <a:ext cx="4689462" cy="5322888"/>
          </a:xfrm>
        </p:spPr>
        <p:txBody>
          <a:bodyPr/>
          <a:lstStyle>
            <a:lvl1pPr>
              <a:defRPr/>
            </a:lvl1pPr>
            <a:lvl5pPr>
              <a:defRPr/>
            </a:lvl5pPr>
          </a:lstStyle>
          <a:p>
            <a:pPr lvl="0"/>
            <a:r>
              <a:rPr lang="en-GB" noProof="0" dirty="0"/>
              <a:t>Klikk for å sette inn graf eller annet innhold</a:t>
            </a:r>
            <a:endParaRPr lang="en-GB" dirty="0"/>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dirty="0"/>
          </a:p>
        </p:txBody>
      </p:sp>
      <p:sp>
        <p:nvSpPr>
          <p:cNvPr id="6" name="Slide Number Placeholder 5">
            <a:extLst>
              <a:ext uri="{FF2B5EF4-FFF2-40B4-BE49-F238E27FC236}">
                <a16:creationId xmlns:a16="http://schemas.microsoft.com/office/drawing/2014/main" id="{79BAD0EA-2B9F-44E0-91DB-2531E217B211}"/>
              </a:ext>
            </a:extLst>
          </p:cNvPr>
          <p:cNvSpPr>
            <a:spLocks noGrp="1"/>
          </p:cNvSpPr>
          <p:nvPr>
            <p:ph type="sldNum" sz="quarter" idx="12"/>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4" name="Date Placeholder 3" hidden="1">
            <a:extLst>
              <a:ext uri="{FF2B5EF4-FFF2-40B4-BE49-F238E27FC236}">
                <a16:creationId xmlns:a16="http://schemas.microsoft.com/office/drawing/2014/main" id="{251DAC93-43E0-4500-8B32-0ED62C5D52A0}"/>
              </a:ext>
            </a:extLst>
          </p:cNvPr>
          <p:cNvSpPr>
            <a:spLocks noGrp="1" noRot="1" noChangeAspect="1" noMove="1" noResize="1" noEditPoints="1" noAdjustHandles="1" noChangeArrowheads="1" noChangeShapeType="1" noTextEdit="1"/>
          </p:cNvSpPr>
          <p:nvPr>
            <p:ph type="dt" sz="half" idx="10"/>
          </p:nvPr>
        </p:nvSpPr>
        <p:spPr/>
        <p:txBody>
          <a:bodyPr/>
          <a:lstStyle/>
          <a:p>
            <a:fld id="{E1F99A6A-D3E4-4367-AF7C-99CB068AE8A3}" type="datetime1">
              <a:rPr lang="en-GB" smtClean="0"/>
              <a:t>30/05/2022</a:t>
            </a:fld>
            <a:endParaRPr lang="en-GB" dirty="0"/>
          </a:p>
        </p:txBody>
      </p:sp>
      <p:sp>
        <p:nvSpPr>
          <p:cNvPr id="5" name="Footer Placeholder 4">
            <a:extLst>
              <a:ext uri="{FF2B5EF4-FFF2-40B4-BE49-F238E27FC236}">
                <a16:creationId xmlns:a16="http://schemas.microsoft.com/office/drawing/2014/main" id="{8760651D-6601-4E03-8850-80886F45E9DE}"/>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19683711"/>
      </p:ext>
    </p:extLst>
  </p:cSld>
  <p:clrMapOvr>
    <a:masterClrMapping/>
  </p:clrMapOvr>
  <p:extLst>
    <p:ext uri="{DCECCB84-F9BA-43D5-87BE-67443E8EF086}">
      <p15:sldGuideLst xmlns:p15="http://schemas.microsoft.com/office/powerpoint/2012/main">
        <p15:guide id="1" pos="4242" userDrawn="1">
          <p15:clr>
            <a:srgbClr val="A4A3A4"/>
          </p15:clr>
        </p15:guide>
        <p15:guide id="2" orient="horz" pos="1455"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keynumbers blue">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7728EC6F-4A30-4AD0-965F-F801E4CD6C72}"/>
              </a:ext>
            </a:extLst>
          </p:cNvPr>
          <p:cNvSpPr/>
          <p:nvPr userDrawn="1"/>
        </p:nvSpPr>
        <p:spPr>
          <a:xfrm flipH="1">
            <a:off x="7127999" y="0"/>
            <a:ext cx="5066673"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1" name="Background">
            <a:extLst>
              <a:ext uri="{FF2B5EF4-FFF2-40B4-BE49-F238E27FC236}">
                <a16:creationId xmlns:a16="http://schemas.microsoft.com/office/drawing/2014/main" id="{2DD787C8-872D-4190-AD23-7B71CFACEE7C}"/>
              </a:ext>
            </a:extLst>
          </p:cNvPr>
          <p:cNvSpPr/>
          <p:nvPr userDrawn="1"/>
        </p:nvSpPr>
        <p:spPr>
          <a:xfrm flipH="1">
            <a:off x="7127998" y="0"/>
            <a:ext cx="5066673" cy="34290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Subtitle 2">
            <a:extLst>
              <a:ext uri="{FF2B5EF4-FFF2-40B4-BE49-F238E27FC236}">
                <a16:creationId xmlns:a16="http://schemas.microsoft.com/office/drawing/2014/main" id="{2D4E9B48-FF24-4CDB-88D8-9FE01ADA0126}"/>
              </a:ext>
            </a:extLst>
          </p:cNvPr>
          <p:cNvSpPr>
            <a:spLocks noGrp="1"/>
          </p:cNvSpPr>
          <p:nvPr>
            <p:ph type="subTitle" idx="13" hasCustomPrompt="1"/>
          </p:nvPr>
        </p:nvSpPr>
        <p:spPr>
          <a:xfrm>
            <a:off x="766801" y="435600"/>
            <a:ext cx="5589549"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noProof="0" dirty="0"/>
              <a:t>Klikk for å sette inn undertittel</a:t>
            </a:r>
            <a:endParaRPr lang="en-GB"/>
          </a:p>
        </p:txBody>
      </p:sp>
      <p:sp>
        <p:nvSpPr>
          <p:cNvPr id="2" name="Title 1"/>
          <p:cNvSpPr>
            <a:spLocks noGrp="1"/>
          </p:cNvSpPr>
          <p:nvPr>
            <p:ph type="title" hasCustomPrompt="1"/>
          </p:nvPr>
        </p:nvSpPr>
        <p:spPr>
          <a:xfrm>
            <a:off x="766799" y="979200"/>
            <a:ext cx="5589551" cy="1118288"/>
          </a:xfrm>
        </p:spPr>
        <p:txBody>
          <a:bodyPr/>
          <a:lstStyle>
            <a:lvl1pPr>
              <a:defRPr>
                <a:latin typeface="+mj-lt"/>
              </a:defRPr>
            </a:lvl1pPr>
          </a:lstStyle>
          <a:p>
            <a:r>
              <a:rPr lang="en-GB" noProof="0" dirty="0"/>
              <a:t>Sett inn tittel</a:t>
            </a:r>
            <a:endParaRPr lang="en-GB"/>
          </a:p>
        </p:txBody>
      </p:sp>
      <p:sp>
        <p:nvSpPr>
          <p:cNvPr id="3" name="Content Placeholder 2"/>
          <p:cNvSpPr>
            <a:spLocks noGrp="1"/>
          </p:cNvSpPr>
          <p:nvPr>
            <p:ph idx="1" hasCustomPrompt="1"/>
          </p:nvPr>
        </p:nvSpPr>
        <p:spPr>
          <a:xfrm>
            <a:off x="766800" y="2311200"/>
            <a:ext cx="5589550" cy="3778450"/>
          </a:xfrm>
        </p:spPr>
        <p:txBody>
          <a:bodyPr/>
          <a:lstStyle>
            <a:lvl1pPr>
              <a:defRPr/>
            </a:lvl1pPr>
            <a:lvl5pPr>
              <a:defRPr/>
            </a:lvl5pPr>
          </a:lstStyle>
          <a:p>
            <a:pPr lvl="0"/>
            <a:r>
              <a:rPr lang="en-GB" noProof="0" dirty="0"/>
              <a:t>Klikk for å sette inn tekst</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a:p>
        </p:txBody>
      </p:sp>
      <p:sp>
        <p:nvSpPr>
          <p:cNvPr id="32" name="Text Placeholder 31">
            <a:extLst>
              <a:ext uri="{FF2B5EF4-FFF2-40B4-BE49-F238E27FC236}">
                <a16:creationId xmlns:a16="http://schemas.microsoft.com/office/drawing/2014/main" id="{084B1CEF-30F9-4AB6-92CC-F50213A76C39}"/>
              </a:ext>
            </a:extLst>
          </p:cNvPr>
          <p:cNvSpPr>
            <a:spLocks noGrp="1"/>
          </p:cNvSpPr>
          <p:nvPr>
            <p:ph type="body" sz="quarter" idx="14" hasCustomPrompt="1"/>
          </p:nvPr>
        </p:nvSpPr>
        <p:spPr bwMode="white">
          <a:xfrm>
            <a:off x="7894801" y="609395"/>
            <a:ext cx="3528848" cy="1839221"/>
          </a:xfrm>
        </p:spPr>
        <p:txBody>
          <a:bodyPr anchor="ctr" anchorCtr="0">
            <a:spAutoFit/>
          </a:bodyPr>
          <a:lstStyle>
            <a:lvl1pPr marL="0" indent="0" algn="ctr">
              <a:lnSpc>
                <a:spcPct val="83000"/>
              </a:lnSpc>
              <a:spcBef>
                <a:spcPts val="0"/>
              </a:spcBef>
              <a:buNone/>
              <a:defRPr sz="7200" spc="0" baseline="0">
                <a:solidFill>
                  <a:srgbClr val="DAE9F8"/>
                </a:solidFill>
                <a:latin typeface="+mj-lt"/>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Skriv tall </a:t>
            </a:r>
            <a:endParaRPr lang="en-GB"/>
          </a:p>
        </p:txBody>
      </p:sp>
      <p:sp>
        <p:nvSpPr>
          <p:cNvPr id="34" name="Text Placeholder 33">
            <a:extLst>
              <a:ext uri="{FF2B5EF4-FFF2-40B4-BE49-F238E27FC236}">
                <a16:creationId xmlns:a16="http://schemas.microsoft.com/office/drawing/2014/main" id="{5AEF3602-BD60-4125-9203-09EE50CCD20E}"/>
              </a:ext>
            </a:extLst>
          </p:cNvPr>
          <p:cNvSpPr>
            <a:spLocks noGrp="1"/>
          </p:cNvSpPr>
          <p:nvPr>
            <p:ph type="body" sz="quarter" idx="15" hasCustomPrompt="1"/>
          </p:nvPr>
        </p:nvSpPr>
        <p:spPr bwMode="white">
          <a:xfrm>
            <a:off x="7894801" y="2156400"/>
            <a:ext cx="3528848" cy="529200"/>
          </a:xfrm>
        </p:spPr>
        <p:txBody>
          <a:bodyPr lIns="0" rIns="0" bIns="0"/>
          <a:lstStyle>
            <a:lvl1pPr marL="0" indent="0" algn="ctr">
              <a:buNone/>
              <a:defRPr sz="1600" cap="none" baseline="0">
                <a:solidFill>
                  <a:srgbClr val="DAE9F8"/>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GB" dirty="0"/>
              <a:t>Klikk for å sette inn tekst</a:t>
            </a:r>
            <a:endParaRPr lang="en-GB"/>
          </a:p>
        </p:txBody>
      </p:sp>
      <p:sp>
        <p:nvSpPr>
          <p:cNvPr id="36" name="Text Placeholder 35">
            <a:extLst>
              <a:ext uri="{FF2B5EF4-FFF2-40B4-BE49-F238E27FC236}">
                <a16:creationId xmlns:a16="http://schemas.microsoft.com/office/drawing/2014/main" id="{064B691F-279F-484D-BFAC-D753BD4CE911}"/>
              </a:ext>
            </a:extLst>
          </p:cNvPr>
          <p:cNvSpPr>
            <a:spLocks noGrp="1"/>
          </p:cNvSpPr>
          <p:nvPr>
            <p:ph type="body" sz="quarter" idx="16" hasCustomPrompt="1"/>
          </p:nvPr>
        </p:nvSpPr>
        <p:spPr>
          <a:xfrm>
            <a:off x="7894800" y="4025795"/>
            <a:ext cx="3528849" cy="1839221"/>
          </a:xfrm>
        </p:spPr>
        <p:txBody>
          <a:bodyPr anchor="ctr" anchorCtr="0">
            <a:spAutoFit/>
          </a:bodyPr>
          <a:lstStyle>
            <a:lvl1pPr marL="0" indent="0" algn="ctr">
              <a:lnSpc>
                <a:spcPct val="83000"/>
              </a:lnSpc>
              <a:spcBef>
                <a:spcPts val="0"/>
              </a:spcBef>
              <a:buNone/>
              <a:defRPr sz="7200" spc="0" baseline="0">
                <a:latin typeface="+mj-lt"/>
              </a:defRPr>
            </a:lvl1pPr>
            <a:lvl2pPr marL="0" indent="0">
              <a:buNone/>
              <a:defRPr/>
            </a:lvl2pPr>
            <a:lvl3pPr marL="0" indent="0">
              <a:buNone/>
              <a:defRPr/>
            </a:lvl3pPr>
            <a:lvl4pPr marL="0" indent="0">
              <a:buNone/>
              <a:defRPr/>
            </a:lvl4pPr>
            <a:lvl5pPr marL="0" indent="0">
              <a:buNone/>
              <a:defRPr/>
            </a:lvl5pPr>
          </a:lstStyle>
          <a:p>
            <a:pPr lvl="0"/>
            <a:r>
              <a:rPr lang="en-GB" dirty="0"/>
              <a:t>Skriv tall</a:t>
            </a:r>
            <a:endParaRPr lang="en-GB"/>
          </a:p>
        </p:txBody>
      </p:sp>
      <p:sp>
        <p:nvSpPr>
          <p:cNvPr id="38" name="Text Placeholder 37">
            <a:extLst>
              <a:ext uri="{FF2B5EF4-FFF2-40B4-BE49-F238E27FC236}">
                <a16:creationId xmlns:a16="http://schemas.microsoft.com/office/drawing/2014/main" id="{16CF0F1E-3878-4FF4-AD95-0F582C5B1135}"/>
              </a:ext>
            </a:extLst>
          </p:cNvPr>
          <p:cNvSpPr>
            <a:spLocks noGrp="1"/>
          </p:cNvSpPr>
          <p:nvPr>
            <p:ph type="body" sz="quarter" idx="17" hasCustomPrompt="1"/>
          </p:nvPr>
        </p:nvSpPr>
        <p:spPr>
          <a:xfrm>
            <a:off x="7896607" y="5562000"/>
            <a:ext cx="3535893" cy="527650"/>
          </a:xfrm>
        </p:spPr>
        <p:txBody>
          <a:bodyPr lIns="0" rIns="0"/>
          <a:lstStyle>
            <a:lvl1pPr marL="0" indent="0" algn="ctr">
              <a:buNone/>
              <a:defRPr sz="1600" cap="none" baseline="0"/>
            </a:lvl1pPr>
            <a:lvl2pPr marL="0" indent="0">
              <a:buNone/>
              <a:defRPr/>
            </a:lvl2pPr>
            <a:lvl3pPr marL="0" indent="0">
              <a:buNone/>
              <a:defRPr/>
            </a:lvl3pPr>
            <a:lvl4pPr marL="0" indent="0">
              <a:buNone/>
              <a:defRPr/>
            </a:lvl4pPr>
            <a:lvl5pPr marL="0" indent="0">
              <a:buNone/>
              <a:defRPr/>
            </a:lvl5pPr>
          </a:lstStyle>
          <a:p>
            <a:pPr lvl="0"/>
            <a:r>
              <a:rPr lang="en-GB" dirty="0"/>
              <a:t>Klikk for å sette inn tekst</a:t>
            </a:r>
            <a:endParaRPr lang="en-GB"/>
          </a:p>
        </p:txBody>
      </p:sp>
      <p:sp>
        <p:nvSpPr>
          <p:cNvPr id="6" name="Slide Number Placeholder 5">
            <a:extLst>
              <a:ext uri="{FF2B5EF4-FFF2-40B4-BE49-F238E27FC236}">
                <a16:creationId xmlns:a16="http://schemas.microsoft.com/office/drawing/2014/main" id="{79BAD0EA-2B9F-44E0-91DB-2531E217B211}"/>
              </a:ext>
            </a:extLst>
          </p:cNvPr>
          <p:cNvSpPr>
            <a:spLocks noGrp="1"/>
          </p:cNvSpPr>
          <p:nvPr>
            <p:ph type="sldNum" sz="quarter" idx="12"/>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4" name="Date Placeholder 3" hidden="1">
            <a:extLst>
              <a:ext uri="{FF2B5EF4-FFF2-40B4-BE49-F238E27FC236}">
                <a16:creationId xmlns:a16="http://schemas.microsoft.com/office/drawing/2014/main" id="{251DAC93-43E0-4500-8B32-0ED62C5D52A0}"/>
              </a:ext>
            </a:extLst>
          </p:cNvPr>
          <p:cNvSpPr>
            <a:spLocks noGrp="1" noRot="1" noChangeAspect="1" noMove="1" noResize="1" noEditPoints="1" noAdjustHandles="1" noChangeArrowheads="1" noChangeShapeType="1" noTextEdit="1"/>
          </p:cNvSpPr>
          <p:nvPr>
            <p:ph type="dt" sz="half" idx="10"/>
          </p:nvPr>
        </p:nvSpPr>
        <p:spPr/>
        <p:txBody>
          <a:bodyPr/>
          <a:lstStyle/>
          <a:p>
            <a:fld id="{00F3799A-E724-436F-A7F4-5D3A25E4573C}" type="datetime1">
              <a:rPr lang="en-GB" smtClean="0"/>
              <a:t>30/05/2022</a:t>
            </a:fld>
            <a:endParaRPr lang="en-GB" dirty="0"/>
          </a:p>
        </p:txBody>
      </p:sp>
      <p:sp>
        <p:nvSpPr>
          <p:cNvPr id="5" name="Footer Placeholder 4">
            <a:extLst>
              <a:ext uri="{FF2B5EF4-FFF2-40B4-BE49-F238E27FC236}">
                <a16:creationId xmlns:a16="http://schemas.microsoft.com/office/drawing/2014/main" id="{8760651D-6601-4E03-8850-80886F45E9DE}"/>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14725084"/>
      </p:ext>
    </p:extLst>
  </p:cSld>
  <p:clrMapOvr>
    <a:masterClrMapping/>
  </p:clrMapOvr>
  <p:extLst>
    <p:ext uri="{DCECCB84-F9BA-43D5-87BE-67443E8EF086}">
      <p15:sldGuideLst xmlns:p15="http://schemas.microsoft.com/office/powerpoint/2012/main">
        <p15:guide id="2" orient="horz" pos="1455" userDrawn="1">
          <p15:clr>
            <a:srgbClr val="A4A3A4"/>
          </p15:clr>
        </p15:guide>
        <p15:guide id="3" pos="4973" userDrawn="1">
          <p15:clr>
            <a:srgbClr val="A4A3A4"/>
          </p15:clr>
        </p15:guide>
        <p15:guide id="4" pos="4004"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keynumbers sand">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7728EC6F-4A30-4AD0-965F-F801E4CD6C72}"/>
              </a:ext>
            </a:extLst>
          </p:cNvPr>
          <p:cNvSpPr/>
          <p:nvPr userDrawn="1"/>
        </p:nvSpPr>
        <p:spPr>
          <a:xfrm flipH="1">
            <a:off x="7127999" y="0"/>
            <a:ext cx="5066673" cy="6861600"/>
          </a:xfrm>
          <a:prstGeom prst="rect">
            <a:avLst/>
          </a:prstGeom>
          <a:solidFill>
            <a:srgbClr val="F9F8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1" name="Background">
            <a:extLst>
              <a:ext uri="{FF2B5EF4-FFF2-40B4-BE49-F238E27FC236}">
                <a16:creationId xmlns:a16="http://schemas.microsoft.com/office/drawing/2014/main" id="{2DD787C8-872D-4190-AD23-7B71CFACEE7C}"/>
              </a:ext>
            </a:extLst>
          </p:cNvPr>
          <p:cNvSpPr/>
          <p:nvPr userDrawn="1"/>
        </p:nvSpPr>
        <p:spPr>
          <a:xfrm flipH="1">
            <a:off x="7127999" y="0"/>
            <a:ext cx="5066673" cy="34308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Subtitle 2">
            <a:extLst>
              <a:ext uri="{FF2B5EF4-FFF2-40B4-BE49-F238E27FC236}">
                <a16:creationId xmlns:a16="http://schemas.microsoft.com/office/drawing/2014/main" id="{2D4E9B48-FF24-4CDB-88D8-9FE01ADA0126}"/>
              </a:ext>
            </a:extLst>
          </p:cNvPr>
          <p:cNvSpPr>
            <a:spLocks noGrp="1"/>
          </p:cNvSpPr>
          <p:nvPr>
            <p:ph type="subTitle" idx="13" hasCustomPrompt="1"/>
          </p:nvPr>
        </p:nvSpPr>
        <p:spPr>
          <a:xfrm>
            <a:off x="766801" y="435600"/>
            <a:ext cx="5590175" cy="326433"/>
          </a:xfrm>
        </p:spPr>
        <p:txBody>
          <a:bodyPr anchor="t" anchorCtr="0"/>
          <a:lstStyle>
            <a:lvl1pPr marL="0" indent="0" algn="l">
              <a:spcBef>
                <a:spcPts val="0"/>
              </a:spcBef>
              <a:spcAft>
                <a:spcPts val="0"/>
              </a:spcAft>
              <a:buFont typeface="Arial" panose="020B0604020202020204" pitchFamily="34" charset="0"/>
              <a:buChar char="​"/>
              <a:defRPr sz="2000"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GB" noProof="0" dirty="0"/>
              <a:t>Klikk for å sette inn undertittel</a:t>
            </a:r>
            <a:endParaRPr lang="en-GB"/>
          </a:p>
        </p:txBody>
      </p:sp>
      <p:sp>
        <p:nvSpPr>
          <p:cNvPr id="2" name="Title 1"/>
          <p:cNvSpPr>
            <a:spLocks noGrp="1"/>
          </p:cNvSpPr>
          <p:nvPr>
            <p:ph type="title" hasCustomPrompt="1"/>
          </p:nvPr>
        </p:nvSpPr>
        <p:spPr>
          <a:xfrm>
            <a:off x="766800" y="979200"/>
            <a:ext cx="5589550" cy="1118288"/>
          </a:xfrm>
        </p:spPr>
        <p:txBody>
          <a:bodyPr/>
          <a:lstStyle>
            <a:lvl1pPr>
              <a:defRPr>
                <a:latin typeface="+mj-lt"/>
              </a:defRPr>
            </a:lvl1pPr>
          </a:lstStyle>
          <a:p>
            <a:r>
              <a:rPr lang="en-GB" noProof="0" dirty="0"/>
              <a:t>Sett inn tittel</a:t>
            </a:r>
            <a:endParaRPr lang="en-GB"/>
          </a:p>
        </p:txBody>
      </p:sp>
      <p:sp>
        <p:nvSpPr>
          <p:cNvPr id="3" name="Content Placeholder 2"/>
          <p:cNvSpPr>
            <a:spLocks noGrp="1"/>
          </p:cNvSpPr>
          <p:nvPr>
            <p:ph idx="1" hasCustomPrompt="1"/>
          </p:nvPr>
        </p:nvSpPr>
        <p:spPr>
          <a:xfrm>
            <a:off x="766800" y="2311200"/>
            <a:ext cx="5589550" cy="3778450"/>
          </a:xfrm>
        </p:spPr>
        <p:txBody>
          <a:bodyPr/>
          <a:lstStyle>
            <a:lvl1pPr>
              <a:defRPr/>
            </a:lvl1pPr>
            <a:lvl5pPr>
              <a:defRPr/>
            </a:lvl5pPr>
          </a:lstStyle>
          <a:p>
            <a:pPr lvl="0"/>
            <a:r>
              <a:rPr lang="en-GB" noProof="0" dirty="0"/>
              <a:t>Klikk for å sette inn tekst</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a:t>
            </a:r>
            <a:endParaRPr lang="en-GB"/>
          </a:p>
          <a:p>
            <a:pPr lvl="6"/>
            <a:r>
              <a:rPr lang="en-GB" noProof="0" dirty="0"/>
              <a:t>7</a:t>
            </a:r>
            <a:endParaRPr lang="en-GB"/>
          </a:p>
          <a:p>
            <a:pPr lvl="7"/>
            <a:r>
              <a:rPr lang="en-GB" noProof="0" dirty="0"/>
              <a:t>8</a:t>
            </a:r>
            <a:endParaRPr lang="en-GB"/>
          </a:p>
          <a:p>
            <a:pPr lvl="8"/>
            <a:r>
              <a:rPr lang="en-GB" noProof="0" dirty="0"/>
              <a:t>9</a:t>
            </a:r>
            <a:endParaRPr lang="en-GB"/>
          </a:p>
        </p:txBody>
      </p:sp>
      <p:sp>
        <p:nvSpPr>
          <p:cNvPr id="32" name="Text Placeholder 31">
            <a:extLst>
              <a:ext uri="{FF2B5EF4-FFF2-40B4-BE49-F238E27FC236}">
                <a16:creationId xmlns:a16="http://schemas.microsoft.com/office/drawing/2014/main" id="{084B1CEF-30F9-4AB6-92CC-F50213A76C39}"/>
              </a:ext>
            </a:extLst>
          </p:cNvPr>
          <p:cNvSpPr>
            <a:spLocks noGrp="1"/>
          </p:cNvSpPr>
          <p:nvPr>
            <p:ph type="body" sz="quarter" idx="14" hasCustomPrompt="1"/>
          </p:nvPr>
        </p:nvSpPr>
        <p:spPr bwMode="white">
          <a:xfrm>
            <a:off x="7894801" y="608400"/>
            <a:ext cx="3528848" cy="1839221"/>
          </a:xfrm>
        </p:spPr>
        <p:txBody>
          <a:bodyPr anchor="ctr" anchorCtr="0">
            <a:spAutoFit/>
          </a:bodyPr>
          <a:lstStyle>
            <a:lvl1pPr marL="0" indent="0" algn="ctr">
              <a:lnSpc>
                <a:spcPct val="83000"/>
              </a:lnSpc>
              <a:spcBef>
                <a:spcPts val="0"/>
              </a:spcBef>
              <a:buNone/>
              <a:defRPr sz="7200" spc="0" baseline="0">
                <a:solidFill>
                  <a:srgbClr val="0D4065"/>
                </a:solidFill>
                <a:latin typeface="+mj-lt"/>
              </a:defRPr>
            </a:lvl1pPr>
            <a:lvl2pPr marL="180000" indent="0">
              <a:buNone/>
              <a:defRPr/>
            </a:lvl2pPr>
            <a:lvl3pPr marL="360000" indent="0">
              <a:buNone/>
              <a:defRPr/>
            </a:lvl3pPr>
            <a:lvl4pPr marL="540000" indent="0">
              <a:buNone/>
              <a:defRPr/>
            </a:lvl4pPr>
            <a:lvl5pPr marL="720000" indent="0">
              <a:buNone/>
              <a:defRPr/>
            </a:lvl5pPr>
          </a:lstStyle>
          <a:p>
            <a:pPr lvl="0"/>
            <a:r>
              <a:rPr lang="en-GB" dirty="0"/>
              <a:t>Skriv tall</a:t>
            </a:r>
            <a:endParaRPr lang="en-GB"/>
          </a:p>
        </p:txBody>
      </p:sp>
      <p:sp>
        <p:nvSpPr>
          <p:cNvPr id="34" name="Text Placeholder 33">
            <a:extLst>
              <a:ext uri="{FF2B5EF4-FFF2-40B4-BE49-F238E27FC236}">
                <a16:creationId xmlns:a16="http://schemas.microsoft.com/office/drawing/2014/main" id="{5AEF3602-BD60-4125-9203-09EE50CCD20E}"/>
              </a:ext>
            </a:extLst>
          </p:cNvPr>
          <p:cNvSpPr>
            <a:spLocks noGrp="1"/>
          </p:cNvSpPr>
          <p:nvPr>
            <p:ph type="body" sz="quarter" idx="15" hasCustomPrompt="1"/>
          </p:nvPr>
        </p:nvSpPr>
        <p:spPr bwMode="white">
          <a:xfrm>
            <a:off x="7894801" y="2156400"/>
            <a:ext cx="3528848" cy="529200"/>
          </a:xfrm>
        </p:spPr>
        <p:txBody>
          <a:bodyPr lIns="0" rIns="0" bIns="0"/>
          <a:lstStyle>
            <a:lvl1pPr marL="0" indent="0" algn="ctr">
              <a:buNone/>
              <a:defRPr sz="1600" cap="none" baseline="0">
                <a:solidFill>
                  <a:srgbClr val="0D4065"/>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GB" dirty="0"/>
              <a:t>Klikk for å sette inn tekst</a:t>
            </a:r>
            <a:endParaRPr lang="en-GB"/>
          </a:p>
        </p:txBody>
      </p:sp>
      <p:sp>
        <p:nvSpPr>
          <p:cNvPr id="36" name="Text Placeholder 35">
            <a:extLst>
              <a:ext uri="{FF2B5EF4-FFF2-40B4-BE49-F238E27FC236}">
                <a16:creationId xmlns:a16="http://schemas.microsoft.com/office/drawing/2014/main" id="{064B691F-279F-484D-BFAC-D753BD4CE911}"/>
              </a:ext>
            </a:extLst>
          </p:cNvPr>
          <p:cNvSpPr>
            <a:spLocks noGrp="1"/>
          </p:cNvSpPr>
          <p:nvPr>
            <p:ph type="body" sz="quarter" idx="16" hasCustomPrompt="1"/>
          </p:nvPr>
        </p:nvSpPr>
        <p:spPr>
          <a:xfrm>
            <a:off x="7894800" y="4024800"/>
            <a:ext cx="3528849" cy="1839221"/>
          </a:xfrm>
        </p:spPr>
        <p:txBody>
          <a:bodyPr anchor="ctr" anchorCtr="0">
            <a:spAutoFit/>
          </a:bodyPr>
          <a:lstStyle>
            <a:lvl1pPr marL="0" indent="0" algn="ctr">
              <a:lnSpc>
                <a:spcPct val="83000"/>
              </a:lnSpc>
              <a:spcBef>
                <a:spcPts val="0"/>
              </a:spcBef>
              <a:buNone/>
              <a:defRPr sz="7200" spc="0" baseline="0">
                <a:latin typeface="+mj-lt"/>
              </a:defRPr>
            </a:lvl1pPr>
            <a:lvl2pPr marL="0" indent="0">
              <a:buNone/>
              <a:defRPr/>
            </a:lvl2pPr>
            <a:lvl3pPr marL="0" indent="0">
              <a:buNone/>
              <a:defRPr/>
            </a:lvl3pPr>
            <a:lvl4pPr marL="0" indent="0">
              <a:buNone/>
              <a:defRPr/>
            </a:lvl4pPr>
            <a:lvl5pPr marL="0" indent="0">
              <a:buNone/>
              <a:defRPr/>
            </a:lvl5pPr>
          </a:lstStyle>
          <a:p>
            <a:pPr lvl="0"/>
            <a:r>
              <a:rPr lang="en-GB" dirty="0"/>
              <a:t>Skriv tall</a:t>
            </a:r>
            <a:endParaRPr lang="en-GB"/>
          </a:p>
        </p:txBody>
      </p:sp>
      <p:sp>
        <p:nvSpPr>
          <p:cNvPr id="38" name="Text Placeholder 37">
            <a:extLst>
              <a:ext uri="{FF2B5EF4-FFF2-40B4-BE49-F238E27FC236}">
                <a16:creationId xmlns:a16="http://schemas.microsoft.com/office/drawing/2014/main" id="{16CF0F1E-3878-4FF4-AD95-0F582C5B1135}"/>
              </a:ext>
            </a:extLst>
          </p:cNvPr>
          <p:cNvSpPr>
            <a:spLocks noGrp="1"/>
          </p:cNvSpPr>
          <p:nvPr>
            <p:ph type="body" sz="quarter" idx="17" hasCustomPrompt="1"/>
          </p:nvPr>
        </p:nvSpPr>
        <p:spPr>
          <a:xfrm>
            <a:off x="7896607" y="5562000"/>
            <a:ext cx="3535893" cy="529200"/>
          </a:xfrm>
        </p:spPr>
        <p:txBody>
          <a:bodyPr lIns="0" rIns="0"/>
          <a:lstStyle>
            <a:lvl1pPr marL="0" indent="0" algn="ctr">
              <a:buNone/>
              <a:defRPr sz="1600" cap="none" baseline="0"/>
            </a:lvl1pPr>
            <a:lvl2pPr marL="0" indent="0">
              <a:buNone/>
              <a:defRPr/>
            </a:lvl2pPr>
            <a:lvl3pPr marL="0" indent="0">
              <a:buNone/>
              <a:defRPr/>
            </a:lvl3pPr>
            <a:lvl4pPr marL="0" indent="0">
              <a:buNone/>
              <a:defRPr/>
            </a:lvl4pPr>
            <a:lvl5pPr marL="0" indent="0">
              <a:buNone/>
              <a:defRPr/>
            </a:lvl5pPr>
          </a:lstStyle>
          <a:p>
            <a:pPr lvl="0"/>
            <a:r>
              <a:rPr lang="en-GB" dirty="0"/>
              <a:t>Klikk for å sette inn tekst</a:t>
            </a:r>
            <a:endParaRPr lang="en-GB"/>
          </a:p>
        </p:txBody>
      </p:sp>
      <p:sp>
        <p:nvSpPr>
          <p:cNvPr id="6" name="Slide Number Placeholder 5">
            <a:extLst>
              <a:ext uri="{FF2B5EF4-FFF2-40B4-BE49-F238E27FC236}">
                <a16:creationId xmlns:a16="http://schemas.microsoft.com/office/drawing/2014/main" id="{79BAD0EA-2B9F-44E0-91DB-2531E217B211}"/>
              </a:ext>
            </a:extLst>
          </p:cNvPr>
          <p:cNvSpPr>
            <a:spLocks noGrp="1"/>
          </p:cNvSpPr>
          <p:nvPr>
            <p:ph type="sldNum" sz="quarter" idx="12"/>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4" name="Date Placeholder 3" hidden="1">
            <a:extLst>
              <a:ext uri="{FF2B5EF4-FFF2-40B4-BE49-F238E27FC236}">
                <a16:creationId xmlns:a16="http://schemas.microsoft.com/office/drawing/2014/main" id="{251DAC93-43E0-4500-8B32-0ED62C5D52A0}"/>
              </a:ext>
            </a:extLst>
          </p:cNvPr>
          <p:cNvSpPr>
            <a:spLocks noGrp="1" noRot="1" noChangeAspect="1" noMove="1" noResize="1" noEditPoints="1" noAdjustHandles="1" noChangeArrowheads="1" noChangeShapeType="1" noTextEdit="1"/>
          </p:cNvSpPr>
          <p:nvPr>
            <p:ph type="dt" sz="half" idx="10"/>
          </p:nvPr>
        </p:nvSpPr>
        <p:spPr/>
        <p:txBody>
          <a:bodyPr/>
          <a:lstStyle/>
          <a:p>
            <a:fld id="{8D5A9D1F-C1C8-4969-BCDD-3C17C1C93545}" type="datetime1">
              <a:rPr lang="en-GB" smtClean="0"/>
              <a:t>30/05/2022</a:t>
            </a:fld>
            <a:endParaRPr lang="en-GB" dirty="0"/>
          </a:p>
        </p:txBody>
      </p:sp>
      <p:sp>
        <p:nvSpPr>
          <p:cNvPr id="5" name="Footer Placeholder 4">
            <a:extLst>
              <a:ext uri="{FF2B5EF4-FFF2-40B4-BE49-F238E27FC236}">
                <a16:creationId xmlns:a16="http://schemas.microsoft.com/office/drawing/2014/main" id="{8760651D-6601-4E03-8850-80886F45E9DE}"/>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60371960"/>
      </p:ext>
    </p:extLst>
  </p:cSld>
  <p:clrMapOvr>
    <a:masterClrMapping/>
  </p:clrMapOvr>
  <p:extLst>
    <p:ext uri="{DCECCB84-F9BA-43D5-87BE-67443E8EF086}">
      <p15:sldGuideLst xmlns:p15="http://schemas.microsoft.com/office/powerpoint/2012/main">
        <p15:guide id="2" orient="horz" pos="1455" userDrawn="1">
          <p15:clr>
            <a:srgbClr val="A4A3A4"/>
          </p15:clr>
        </p15:guide>
        <p15:guide id="3" pos="4973" userDrawn="1">
          <p15:clr>
            <a:srgbClr val="A4A3A4"/>
          </p15:clr>
        </p15:guide>
        <p15:guide id="4" pos="4004"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indent="0" algn="ctr">
              <a:buNone/>
              <a:defRPr sz="1200"/>
            </a:lvl1pPr>
          </a:lstStyle>
          <a:p>
            <a:r>
              <a:rPr lang="en-GB" noProof="0" dirty="0"/>
              <a:t>Klikk for å sette inn bilde fra Templafy/Mediebank</a:t>
            </a:r>
            <a:endParaRPr lang="en-GB"/>
          </a:p>
        </p:txBody>
      </p:sp>
      <p:sp>
        <p:nvSpPr>
          <p:cNvPr id="3" name="Date Placeholder 2" hidden="1">
            <a:extLst>
              <a:ext uri="{FF2B5EF4-FFF2-40B4-BE49-F238E27FC236}">
                <a16:creationId xmlns:a16="http://schemas.microsoft.com/office/drawing/2014/main" id="{4CEC3D5E-0181-4184-A118-C7DC3A40A818}"/>
              </a:ext>
            </a:extLst>
          </p:cNvPr>
          <p:cNvSpPr>
            <a:spLocks noGrp="1" noRot="1" noChangeAspect="1" noMove="1" noResize="1" noEditPoints="1" noAdjustHandles="1" noChangeArrowheads="1" noChangeShapeType="1" noTextEdit="1"/>
          </p:cNvSpPr>
          <p:nvPr>
            <p:ph type="dt" sz="half" idx="14"/>
          </p:nvPr>
        </p:nvSpPr>
        <p:spPr/>
        <p:txBody>
          <a:bodyPr/>
          <a:lstStyle/>
          <a:p>
            <a:fld id="{CFDEFB78-C64F-4A37-A029-1805F92F87F7}" type="datetime1">
              <a:rPr lang="en-GB" smtClean="0"/>
              <a:t>30/05/2022</a:t>
            </a:fld>
            <a:endParaRPr lang="en-GB" dirty="0"/>
          </a:p>
        </p:txBody>
      </p:sp>
      <p:sp>
        <p:nvSpPr>
          <p:cNvPr id="4" name="Footer Placeholder 3">
            <a:extLst>
              <a:ext uri="{FF2B5EF4-FFF2-40B4-BE49-F238E27FC236}">
                <a16:creationId xmlns:a16="http://schemas.microsoft.com/office/drawing/2014/main" id="{473A1574-A4DD-4930-84CB-7B8C4CC112DE}"/>
              </a:ext>
            </a:extLst>
          </p:cNvPr>
          <p:cNvSpPr>
            <a:spLocks noGrp="1"/>
          </p:cNvSpPr>
          <p:nvPr>
            <p:ph type="ftr" sz="quarter" idx="15"/>
          </p:nvPr>
        </p:nvSpPr>
        <p:spPr/>
        <p:txBody>
          <a:bodyPr/>
          <a:lstStyle>
            <a:lvl1pPr>
              <a:defRPr>
                <a:solidFill>
                  <a:srgbClr val="0D4065"/>
                </a:solidFill>
              </a:defRPr>
            </a:lvl1pPr>
          </a:lstStyle>
          <a:p>
            <a:endParaRPr lang="en-GB" dirty="0"/>
          </a:p>
        </p:txBody>
      </p:sp>
      <p:sp>
        <p:nvSpPr>
          <p:cNvPr id="5" name="Slide Number Placeholder 4">
            <a:extLst>
              <a:ext uri="{FF2B5EF4-FFF2-40B4-BE49-F238E27FC236}">
                <a16:creationId xmlns:a16="http://schemas.microsoft.com/office/drawing/2014/main" id="{D8AE843F-DAA0-4AA0-AC11-0D3709062492}"/>
              </a:ext>
            </a:extLst>
          </p:cNvPr>
          <p:cNvSpPr>
            <a:spLocks noGrp="1"/>
          </p:cNvSpPr>
          <p:nvPr>
            <p:ph type="sldNum" sz="quarter" idx="16"/>
          </p:nvPr>
        </p:nvSpPr>
        <p:spPr/>
        <p:txBody>
          <a:bodyPr/>
          <a:lstStyle>
            <a:lvl1pPr>
              <a:defRPr>
                <a:solidFill>
                  <a:srgbClr val="0D4065"/>
                </a:solidFill>
              </a:defRPr>
            </a:lvl1p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1473848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37" name="Background">
            <a:extLst>
              <a:ext uri="{FF2B5EF4-FFF2-40B4-BE49-F238E27FC236}">
                <a16:creationId xmlns:a16="http://schemas.microsoft.com/office/drawing/2014/main" id="{F6E649E0-F8B0-4A1B-B5C0-80F9F9474ABA}"/>
              </a:ext>
            </a:extLst>
          </p:cNvPr>
          <p:cNvSpPr/>
          <p:nvPr userDrawn="1"/>
        </p:nvSpPr>
        <p:spPr>
          <a:xfrm>
            <a:off x="-1200" y="0"/>
            <a:ext cx="121932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66AB75C3-61F0-42D4-BB89-C46F05706521}"/>
              </a:ext>
            </a:extLst>
          </p:cNvPr>
          <p:cNvSpPr>
            <a:spLocks noGrp="1"/>
          </p:cNvSpPr>
          <p:nvPr>
            <p:ph type="title" hasCustomPrompt="1"/>
          </p:nvPr>
        </p:nvSpPr>
        <p:spPr>
          <a:xfrm>
            <a:off x="765599" y="2343150"/>
            <a:ext cx="10659600" cy="2103119"/>
          </a:xfrm>
        </p:spPr>
        <p:txBody>
          <a:bodyPr/>
          <a:lstStyle>
            <a:lvl1pPr algn="ctr">
              <a:lnSpc>
                <a:spcPct val="110000"/>
              </a:lnSpc>
              <a:defRPr sz="4000"/>
            </a:lvl1pPr>
          </a:lstStyle>
          <a:p>
            <a:r>
              <a:rPr lang="en-GB" dirty="0"/>
              <a:t>Klikk for å sette inn sitat</a:t>
            </a:r>
            <a:endParaRPr lang="en-GB"/>
          </a:p>
        </p:txBody>
      </p:sp>
      <p:sp>
        <p:nvSpPr>
          <p:cNvPr id="30" name="Text Placeholder 29">
            <a:extLst>
              <a:ext uri="{FF2B5EF4-FFF2-40B4-BE49-F238E27FC236}">
                <a16:creationId xmlns:a16="http://schemas.microsoft.com/office/drawing/2014/main" id="{6FD2B66C-44ED-4B31-8E9C-59DC2BC879DF}"/>
              </a:ext>
            </a:extLst>
          </p:cNvPr>
          <p:cNvSpPr>
            <a:spLocks noGrp="1"/>
          </p:cNvSpPr>
          <p:nvPr>
            <p:ph type="body" sz="quarter" idx="14" hasCustomPrompt="1"/>
          </p:nvPr>
        </p:nvSpPr>
        <p:spPr>
          <a:xfrm>
            <a:off x="762980" y="4876658"/>
            <a:ext cx="10664704" cy="314019"/>
          </a:xfrm>
        </p:spPr>
        <p:txBody>
          <a:bodyPr anchor="b" anchorCtr="0"/>
          <a:lstStyle>
            <a:lvl1pPr marL="0" indent="0" algn="ctr">
              <a:lnSpc>
                <a:spcPct val="90000"/>
              </a:lnSpc>
              <a:buNone/>
              <a:defRPr sz="1800" spc="0" baseline="0">
                <a:latin typeface="+mj-lt"/>
              </a:defRPr>
            </a:lvl1pPr>
            <a:lvl2pPr marL="0" indent="0">
              <a:lnSpc>
                <a:spcPct val="90000"/>
              </a:lnSpc>
              <a:buNone/>
              <a:defRPr sz="1500" spc="0">
                <a:latin typeface="+mj-lt"/>
              </a:defRPr>
            </a:lvl2pPr>
            <a:lvl3pPr marL="0" indent="0">
              <a:lnSpc>
                <a:spcPct val="90000"/>
              </a:lnSpc>
              <a:buNone/>
              <a:defRPr sz="1500" spc="0">
                <a:latin typeface="+mj-lt"/>
              </a:defRPr>
            </a:lvl3pPr>
            <a:lvl4pPr marL="0" indent="0">
              <a:lnSpc>
                <a:spcPct val="90000"/>
              </a:lnSpc>
              <a:buNone/>
              <a:defRPr sz="1500" spc="0">
                <a:latin typeface="+mj-lt"/>
              </a:defRPr>
            </a:lvl4pPr>
            <a:lvl5pPr marL="0" indent="0">
              <a:lnSpc>
                <a:spcPct val="90000"/>
              </a:lnSpc>
              <a:buNone/>
              <a:defRPr sz="1500" spc="0">
                <a:latin typeface="+mj-lt"/>
              </a:defRPr>
            </a:lvl5pPr>
          </a:lstStyle>
          <a:p>
            <a:pPr lvl="0"/>
            <a:r>
              <a:rPr lang="en-GB" dirty="0"/>
              <a:t>Klikk for å sette inn sitatkilde</a:t>
            </a:r>
            <a:endParaRPr lang="en-GB"/>
          </a:p>
        </p:txBody>
      </p:sp>
      <p:sp>
        <p:nvSpPr>
          <p:cNvPr id="32" name="Text Placeholder 31">
            <a:extLst>
              <a:ext uri="{FF2B5EF4-FFF2-40B4-BE49-F238E27FC236}">
                <a16:creationId xmlns:a16="http://schemas.microsoft.com/office/drawing/2014/main" id="{3B39F22F-8D2C-45C0-8084-A7D4B90826D5}"/>
              </a:ext>
            </a:extLst>
          </p:cNvPr>
          <p:cNvSpPr>
            <a:spLocks noGrp="1"/>
          </p:cNvSpPr>
          <p:nvPr>
            <p:ph type="body" sz="quarter" idx="15" hasCustomPrompt="1"/>
          </p:nvPr>
        </p:nvSpPr>
        <p:spPr>
          <a:xfrm>
            <a:off x="764399" y="5275381"/>
            <a:ext cx="10659599" cy="314020"/>
          </a:xfrm>
        </p:spPr>
        <p:txBody>
          <a:bodyPr/>
          <a:lstStyle>
            <a:lvl1pPr marL="0" indent="0" algn="ctr">
              <a:lnSpc>
                <a:spcPct val="70000"/>
              </a:lnSpc>
              <a:buNone/>
              <a:defRPr sz="1200" cap="all" spc="-10"/>
            </a:lvl1pPr>
            <a:lvl2pPr marL="0" indent="0" algn="ctr">
              <a:lnSpc>
                <a:spcPct val="90000"/>
              </a:lnSpc>
              <a:spcBef>
                <a:spcPts val="0"/>
              </a:spcBef>
              <a:buNone/>
              <a:defRPr sz="800" cap="all" spc="-10"/>
            </a:lvl2pPr>
            <a:lvl3pPr marL="0" indent="0" algn="ctr">
              <a:lnSpc>
                <a:spcPct val="90000"/>
              </a:lnSpc>
              <a:spcBef>
                <a:spcPts val="0"/>
              </a:spcBef>
              <a:buNone/>
              <a:defRPr sz="800" cap="all" spc="-10"/>
            </a:lvl3pPr>
            <a:lvl4pPr marL="0" indent="0" algn="ctr">
              <a:lnSpc>
                <a:spcPct val="90000"/>
              </a:lnSpc>
              <a:spcBef>
                <a:spcPts val="0"/>
              </a:spcBef>
              <a:buNone/>
              <a:defRPr sz="800" cap="all" spc="-10"/>
            </a:lvl4pPr>
            <a:lvl5pPr marL="0" indent="0" algn="ctr">
              <a:lnSpc>
                <a:spcPct val="90000"/>
              </a:lnSpc>
              <a:spcBef>
                <a:spcPts val="0"/>
              </a:spcBef>
              <a:buNone/>
              <a:defRPr sz="800" cap="all" spc="-10"/>
            </a:lvl5pPr>
          </a:lstStyle>
          <a:p>
            <a:pPr lvl="0"/>
            <a:r>
              <a:rPr lang="en-GB" dirty="0"/>
              <a:t>Klikk for å sette inn tekst</a:t>
            </a:r>
            <a:endParaRPr lang="en-GB"/>
          </a:p>
        </p:txBody>
      </p:sp>
      <p:pic>
        <p:nvPicPr>
          <p:cNvPr id="34" name="Quotation">
            <a:extLst>
              <a:ext uri="{FF2B5EF4-FFF2-40B4-BE49-F238E27FC236}">
                <a16:creationId xmlns:a16="http://schemas.microsoft.com/office/drawing/2014/main" id="{8FC2DEAE-8177-4C75-804A-08BA480707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8902" y="1671755"/>
            <a:ext cx="221345" cy="240317"/>
          </a:xfrm>
          <a:prstGeom prst="rect">
            <a:avLst/>
          </a:prstGeom>
        </p:spPr>
      </p:pic>
      <p:sp>
        <p:nvSpPr>
          <p:cNvPr id="3" name="Slide Number Placeholder 2">
            <a:extLst>
              <a:ext uri="{FF2B5EF4-FFF2-40B4-BE49-F238E27FC236}">
                <a16:creationId xmlns:a16="http://schemas.microsoft.com/office/drawing/2014/main" id="{5E21E10C-10EF-4FDA-85BE-F16D24B4F2A1}"/>
              </a:ext>
            </a:extLst>
          </p:cNvPr>
          <p:cNvSpPr>
            <a:spLocks noGrp="1"/>
          </p:cNvSpPr>
          <p:nvPr>
            <p:ph type="sldNum" sz="quarter" idx="10"/>
          </p:nvPr>
        </p:nvSpPr>
        <p:spPr/>
        <p:txBody>
          <a:bodyPr/>
          <a:lstStyle>
            <a:lvl1pPr>
              <a:defRPr>
                <a:solidFill>
                  <a:srgbClr val="0D4065"/>
                </a:solidFill>
              </a:defRPr>
            </a:lvl1p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4" name="Footer Placeholder 3">
            <a:extLst>
              <a:ext uri="{FF2B5EF4-FFF2-40B4-BE49-F238E27FC236}">
                <a16:creationId xmlns:a16="http://schemas.microsoft.com/office/drawing/2014/main" id="{D44BDF46-EC90-4A67-ABCE-DFE07B50C579}"/>
              </a:ext>
            </a:extLst>
          </p:cNvPr>
          <p:cNvSpPr>
            <a:spLocks noGrp="1"/>
          </p:cNvSpPr>
          <p:nvPr>
            <p:ph type="ftr" sz="quarter" idx="11"/>
          </p:nvPr>
        </p:nvSpPr>
        <p:spPr/>
        <p:txBody>
          <a:bodyPr/>
          <a:lstStyle>
            <a:lvl1pPr>
              <a:defRPr>
                <a:solidFill>
                  <a:srgbClr val="0D4065"/>
                </a:solidFill>
              </a:defRPr>
            </a:lvl1pPr>
          </a:lstStyle>
          <a:p>
            <a:endParaRPr lang="en-GB" dirty="0"/>
          </a:p>
        </p:txBody>
      </p:sp>
      <p:sp>
        <p:nvSpPr>
          <p:cNvPr id="5" name="Date Placeholder 4" hidden="1">
            <a:extLst>
              <a:ext uri="{FF2B5EF4-FFF2-40B4-BE49-F238E27FC236}">
                <a16:creationId xmlns:a16="http://schemas.microsoft.com/office/drawing/2014/main" id="{750ACA1F-3752-4CE9-8B23-7A41D19CA435}"/>
              </a:ext>
            </a:extLst>
          </p:cNvPr>
          <p:cNvSpPr>
            <a:spLocks noGrp="1" noRot="1" noChangeAspect="1" noMove="1" noResize="1" noEditPoints="1" noAdjustHandles="1" noChangeArrowheads="1" noChangeShapeType="1" noTextEdit="1"/>
          </p:cNvSpPr>
          <p:nvPr>
            <p:ph type="dt" sz="half" idx="12"/>
          </p:nvPr>
        </p:nvSpPr>
        <p:spPr/>
        <p:txBody>
          <a:bodyPr/>
          <a:lstStyle/>
          <a:p>
            <a:fld id="{63BCD300-B461-4D76-ABB8-FBDE25E4AEF3}" type="datetime1">
              <a:rPr lang="en-GB" smtClean="0"/>
              <a:t>30/05/2022</a:t>
            </a:fld>
            <a:endParaRPr lang="en-GB" dirty="0"/>
          </a:p>
        </p:txBody>
      </p:sp>
    </p:spTree>
    <p:extLst>
      <p:ext uri="{BB962C8B-B14F-4D97-AF65-F5344CB8AC3E}">
        <p14:creationId xmlns:p14="http://schemas.microsoft.com/office/powerpoint/2010/main" val="3103468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ation picture">
    <p:spTree>
      <p:nvGrpSpPr>
        <p:cNvPr id="1" name=""/>
        <p:cNvGrpSpPr/>
        <p:nvPr/>
      </p:nvGrpSpPr>
      <p:grpSpPr>
        <a:xfrm>
          <a:off x="0" y="0"/>
          <a:ext cx="0" cy="0"/>
          <a:chOff x="0" y="0"/>
          <a:chExt cx="0" cy="0"/>
        </a:xfrm>
      </p:grpSpPr>
      <p:sp>
        <p:nvSpPr>
          <p:cNvPr id="37" name="Background">
            <a:extLst>
              <a:ext uri="{FF2B5EF4-FFF2-40B4-BE49-F238E27FC236}">
                <a16:creationId xmlns:a16="http://schemas.microsoft.com/office/drawing/2014/main" id="{F6E649E0-F8B0-4A1B-B5C0-80F9F9474ABA}"/>
              </a:ext>
            </a:extLst>
          </p:cNvPr>
          <p:cNvSpPr/>
          <p:nvPr userDrawn="1"/>
        </p:nvSpPr>
        <p:spPr>
          <a:xfrm>
            <a:off x="0" y="0"/>
            <a:ext cx="12193200" cy="6861600"/>
          </a:xfrm>
          <a:prstGeom prst="rect">
            <a:avLst/>
          </a:prstGeom>
          <a:solidFill>
            <a:srgbClr val="F0F7F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 name="Background">
            <a:extLst>
              <a:ext uri="{FF2B5EF4-FFF2-40B4-BE49-F238E27FC236}">
                <a16:creationId xmlns:a16="http://schemas.microsoft.com/office/drawing/2014/main" id="{86C42A43-3154-47A4-B931-E3ABA449F5D4}"/>
              </a:ext>
            </a:extLst>
          </p:cNvPr>
          <p:cNvSpPr/>
          <p:nvPr userDrawn="1"/>
        </p:nvSpPr>
        <p:spPr>
          <a:xfrm>
            <a:off x="-3600" y="0"/>
            <a:ext cx="49464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66AB75C3-61F0-42D4-BB89-C46F05706521}"/>
              </a:ext>
            </a:extLst>
          </p:cNvPr>
          <p:cNvSpPr>
            <a:spLocks noGrp="1"/>
          </p:cNvSpPr>
          <p:nvPr>
            <p:ph type="title" hasCustomPrompt="1"/>
          </p:nvPr>
        </p:nvSpPr>
        <p:spPr>
          <a:xfrm>
            <a:off x="6478587" y="2343150"/>
            <a:ext cx="4946612" cy="2103119"/>
          </a:xfrm>
        </p:spPr>
        <p:txBody>
          <a:bodyPr/>
          <a:lstStyle>
            <a:lvl1pPr algn="ctr">
              <a:lnSpc>
                <a:spcPct val="108000"/>
              </a:lnSpc>
              <a:defRPr sz="3000"/>
            </a:lvl1pPr>
          </a:lstStyle>
          <a:p>
            <a:r>
              <a:rPr lang="en-GB" dirty="0"/>
              <a:t>Klikk for å sette inn sitat</a:t>
            </a:r>
            <a:endParaRPr lang="en-GB"/>
          </a:p>
        </p:txBody>
      </p:sp>
      <p:sp>
        <p:nvSpPr>
          <p:cNvPr id="28" name="Picture Placeholder 27">
            <a:extLst>
              <a:ext uri="{FF2B5EF4-FFF2-40B4-BE49-F238E27FC236}">
                <a16:creationId xmlns:a16="http://schemas.microsoft.com/office/drawing/2014/main" id="{BF56CAA3-D495-4F90-81E4-A8C57B4EFD22}"/>
              </a:ext>
            </a:extLst>
          </p:cNvPr>
          <p:cNvSpPr>
            <a:spLocks noGrp="1"/>
          </p:cNvSpPr>
          <p:nvPr>
            <p:ph type="pic" sz="quarter" idx="13" hasCustomPrompt="1"/>
          </p:nvPr>
        </p:nvSpPr>
        <p:spPr>
          <a:xfrm>
            <a:off x="766799" y="1022362"/>
            <a:ext cx="4945026" cy="4813275"/>
          </a:xfrm>
          <a:solidFill>
            <a:schemeClr val="bg1"/>
          </a:solidFill>
        </p:spPr>
        <p:txBody>
          <a:bodyPr tIns="72000"/>
          <a:lstStyle>
            <a:lvl1pPr marL="0" indent="0" algn="ctr">
              <a:buNone/>
              <a:defRPr sz="1200"/>
            </a:lvl1pPr>
          </a:lstStyle>
          <a:p>
            <a:r>
              <a:rPr lang="en-GB" dirty="0"/>
              <a:t>Klikk for å sette inn bilde fra Templafy/Mediebank</a:t>
            </a:r>
            <a:endParaRPr lang="en-GB"/>
          </a:p>
        </p:txBody>
      </p:sp>
      <p:sp>
        <p:nvSpPr>
          <p:cNvPr id="30" name="Text Placeholder 29">
            <a:extLst>
              <a:ext uri="{FF2B5EF4-FFF2-40B4-BE49-F238E27FC236}">
                <a16:creationId xmlns:a16="http://schemas.microsoft.com/office/drawing/2014/main" id="{6FD2B66C-44ED-4B31-8E9C-59DC2BC879DF}"/>
              </a:ext>
            </a:extLst>
          </p:cNvPr>
          <p:cNvSpPr>
            <a:spLocks noGrp="1"/>
          </p:cNvSpPr>
          <p:nvPr>
            <p:ph type="body" sz="quarter" idx="14" hasCustomPrompt="1"/>
          </p:nvPr>
        </p:nvSpPr>
        <p:spPr>
          <a:xfrm>
            <a:off x="6478587" y="4652002"/>
            <a:ext cx="4945062" cy="314019"/>
          </a:xfrm>
        </p:spPr>
        <p:txBody>
          <a:bodyPr anchor="b" anchorCtr="0"/>
          <a:lstStyle>
            <a:lvl1pPr marL="0" indent="0" algn="ctr">
              <a:lnSpc>
                <a:spcPct val="90000"/>
              </a:lnSpc>
              <a:buNone/>
              <a:defRPr sz="1800" spc="0" baseline="0">
                <a:latin typeface="+mj-lt"/>
              </a:defRPr>
            </a:lvl1pPr>
            <a:lvl2pPr marL="0" indent="0">
              <a:lnSpc>
                <a:spcPct val="90000"/>
              </a:lnSpc>
              <a:buNone/>
              <a:defRPr sz="1500" spc="0">
                <a:latin typeface="+mj-lt"/>
              </a:defRPr>
            </a:lvl2pPr>
            <a:lvl3pPr marL="0" indent="0">
              <a:lnSpc>
                <a:spcPct val="90000"/>
              </a:lnSpc>
              <a:buNone/>
              <a:defRPr sz="1500" spc="0">
                <a:latin typeface="+mj-lt"/>
              </a:defRPr>
            </a:lvl3pPr>
            <a:lvl4pPr marL="0" indent="0">
              <a:lnSpc>
                <a:spcPct val="90000"/>
              </a:lnSpc>
              <a:buNone/>
              <a:defRPr sz="1500" spc="0">
                <a:latin typeface="+mj-lt"/>
              </a:defRPr>
            </a:lvl4pPr>
            <a:lvl5pPr marL="0" indent="0">
              <a:lnSpc>
                <a:spcPct val="90000"/>
              </a:lnSpc>
              <a:buNone/>
              <a:defRPr sz="1500" spc="0">
                <a:latin typeface="+mj-lt"/>
              </a:defRPr>
            </a:lvl5pPr>
          </a:lstStyle>
          <a:p>
            <a:pPr lvl="0"/>
            <a:r>
              <a:rPr lang="en-GB" dirty="0"/>
              <a:t>Klikk for å sette inn sitatkilde</a:t>
            </a:r>
            <a:endParaRPr lang="en-GB"/>
          </a:p>
        </p:txBody>
      </p:sp>
      <p:sp>
        <p:nvSpPr>
          <p:cNvPr id="32" name="Text Placeholder 31">
            <a:extLst>
              <a:ext uri="{FF2B5EF4-FFF2-40B4-BE49-F238E27FC236}">
                <a16:creationId xmlns:a16="http://schemas.microsoft.com/office/drawing/2014/main" id="{3B39F22F-8D2C-45C0-8084-A7D4B90826D5}"/>
              </a:ext>
            </a:extLst>
          </p:cNvPr>
          <p:cNvSpPr>
            <a:spLocks noGrp="1"/>
          </p:cNvSpPr>
          <p:nvPr>
            <p:ph type="body" sz="quarter" idx="15" hasCustomPrompt="1"/>
          </p:nvPr>
        </p:nvSpPr>
        <p:spPr>
          <a:xfrm>
            <a:off x="6478587" y="5050725"/>
            <a:ext cx="4942695" cy="314020"/>
          </a:xfrm>
        </p:spPr>
        <p:txBody>
          <a:bodyPr/>
          <a:lstStyle>
            <a:lvl1pPr marL="0" indent="0" algn="ctr">
              <a:lnSpc>
                <a:spcPct val="70000"/>
              </a:lnSpc>
              <a:buNone/>
              <a:defRPr sz="1200" cap="all" spc="-10"/>
            </a:lvl1pPr>
            <a:lvl2pPr marL="0" indent="0" algn="ctr">
              <a:lnSpc>
                <a:spcPct val="90000"/>
              </a:lnSpc>
              <a:spcBef>
                <a:spcPts val="0"/>
              </a:spcBef>
              <a:buNone/>
              <a:defRPr sz="800" cap="all" spc="-10"/>
            </a:lvl2pPr>
            <a:lvl3pPr marL="0" indent="0" algn="ctr">
              <a:lnSpc>
                <a:spcPct val="90000"/>
              </a:lnSpc>
              <a:spcBef>
                <a:spcPts val="0"/>
              </a:spcBef>
              <a:buNone/>
              <a:defRPr sz="800" cap="all" spc="-10"/>
            </a:lvl3pPr>
            <a:lvl4pPr marL="0" indent="0" algn="ctr">
              <a:lnSpc>
                <a:spcPct val="90000"/>
              </a:lnSpc>
              <a:spcBef>
                <a:spcPts val="0"/>
              </a:spcBef>
              <a:buNone/>
              <a:defRPr sz="800" cap="all" spc="-10"/>
            </a:lvl4pPr>
            <a:lvl5pPr marL="0" indent="0" algn="ctr">
              <a:lnSpc>
                <a:spcPct val="90000"/>
              </a:lnSpc>
              <a:spcBef>
                <a:spcPts val="0"/>
              </a:spcBef>
              <a:buNone/>
              <a:defRPr sz="800" cap="all" spc="-10"/>
            </a:lvl5pPr>
          </a:lstStyle>
          <a:p>
            <a:pPr lvl="0"/>
            <a:r>
              <a:rPr lang="en-GB" dirty="0"/>
              <a:t>Klikk for å sette inn tekst</a:t>
            </a:r>
            <a:endParaRPr lang="en-GB"/>
          </a:p>
        </p:txBody>
      </p:sp>
      <p:pic>
        <p:nvPicPr>
          <p:cNvPr id="34" name="Quotation">
            <a:extLst>
              <a:ext uri="{FF2B5EF4-FFF2-40B4-BE49-F238E27FC236}">
                <a16:creationId xmlns:a16="http://schemas.microsoft.com/office/drawing/2014/main" id="{8FC2DEAE-8177-4C75-804A-08BA480707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8300" y="1740090"/>
            <a:ext cx="221345" cy="240317"/>
          </a:xfrm>
          <a:prstGeom prst="rect">
            <a:avLst/>
          </a:prstGeom>
        </p:spPr>
      </p:pic>
      <p:sp>
        <p:nvSpPr>
          <p:cNvPr id="3" name="Slide Number Placeholder 2">
            <a:extLst>
              <a:ext uri="{FF2B5EF4-FFF2-40B4-BE49-F238E27FC236}">
                <a16:creationId xmlns:a16="http://schemas.microsoft.com/office/drawing/2014/main" id="{5E21E10C-10EF-4FDA-85BE-F16D24B4F2A1}"/>
              </a:ext>
            </a:extLst>
          </p:cNvPr>
          <p:cNvSpPr>
            <a:spLocks noGrp="1"/>
          </p:cNvSpPr>
          <p:nvPr>
            <p:ph type="sldNum" sz="quarter" idx="10"/>
          </p:nvPr>
        </p:nvSpPr>
        <p:spPr/>
        <p:txBody>
          <a:bodyPr/>
          <a:lstStyle/>
          <a:p>
            <a:pPr>
              <a:tabLst>
                <a:tab pos="10659600" algn="r"/>
              </a:tabLst>
            </a:pPr>
            <a:r>
              <a:rPr lang="en-GB" noProof="1">
                <a:solidFill>
                  <a:srgbClr val="EDE7DE"/>
                </a:solidFill>
              </a:rPr>
              <a:t>Advokatfirmaet Thommessen AS</a:t>
            </a:r>
            <a:r>
              <a:rPr lang="en-GB" noProof="1"/>
              <a:t>	</a:t>
            </a:r>
            <a:fld id="{E237E1E7-4624-45B9-A987-FF5E446C7BBF}" type="slidenum">
              <a:rPr lang="en-GB" noProof="1" smtClean="0"/>
              <a:pPr>
                <a:tabLst>
                  <a:tab pos="10659600" algn="r"/>
                </a:tabLst>
              </a:pPr>
              <a:t>‹#›</a:t>
            </a:fld>
            <a:endParaRPr lang="en-GB" noProof="1"/>
          </a:p>
        </p:txBody>
      </p:sp>
      <p:sp>
        <p:nvSpPr>
          <p:cNvPr id="4" name="Footer Placeholder 3">
            <a:extLst>
              <a:ext uri="{FF2B5EF4-FFF2-40B4-BE49-F238E27FC236}">
                <a16:creationId xmlns:a16="http://schemas.microsoft.com/office/drawing/2014/main" id="{D44BDF46-EC90-4A67-ABCE-DFE07B50C579}"/>
              </a:ext>
            </a:extLst>
          </p:cNvPr>
          <p:cNvSpPr>
            <a:spLocks noGrp="1"/>
          </p:cNvSpPr>
          <p:nvPr>
            <p:ph type="ftr" sz="quarter" idx="11"/>
          </p:nvPr>
        </p:nvSpPr>
        <p:spPr/>
        <p:txBody>
          <a:bodyPr/>
          <a:lstStyle>
            <a:lvl1pPr>
              <a:defRPr>
                <a:solidFill>
                  <a:srgbClr val="EDE7DE"/>
                </a:solidFill>
              </a:defRPr>
            </a:lvl1pPr>
          </a:lstStyle>
          <a:p>
            <a:endParaRPr lang="en-GB" dirty="0"/>
          </a:p>
        </p:txBody>
      </p:sp>
      <p:sp>
        <p:nvSpPr>
          <p:cNvPr id="5" name="Date Placeholder 4" hidden="1">
            <a:extLst>
              <a:ext uri="{FF2B5EF4-FFF2-40B4-BE49-F238E27FC236}">
                <a16:creationId xmlns:a16="http://schemas.microsoft.com/office/drawing/2014/main" id="{750ACA1F-3752-4CE9-8B23-7A41D19CA435}"/>
              </a:ext>
            </a:extLst>
          </p:cNvPr>
          <p:cNvSpPr>
            <a:spLocks noGrp="1" noRot="1" noChangeAspect="1" noMove="1" noResize="1" noEditPoints="1" noAdjustHandles="1" noChangeArrowheads="1" noChangeShapeType="1" noTextEdit="1"/>
          </p:cNvSpPr>
          <p:nvPr>
            <p:ph type="dt" sz="half" idx="12"/>
          </p:nvPr>
        </p:nvSpPr>
        <p:spPr/>
        <p:txBody>
          <a:bodyPr/>
          <a:lstStyle/>
          <a:p>
            <a:fld id="{63212B6F-5E55-4F5F-AB0B-8414DDE180A3}" type="datetime1">
              <a:rPr lang="en-GB" smtClean="0"/>
              <a:t>30/05/2022</a:t>
            </a:fld>
            <a:endParaRPr lang="en-GB" dirty="0"/>
          </a:p>
        </p:txBody>
      </p:sp>
    </p:spTree>
    <p:extLst>
      <p:ext uri="{BB962C8B-B14F-4D97-AF65-F5344CB8AC3E}">
        <p14:creationId xmlns:p14="http://schemas.microsoft.com/office/powerpoint/2010/main" val="2114050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4"/>
        </a:solidFill>
        <a:effectLst/>
      </p:bgPr>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18C0D84B-CCEA-4DFB-A01F-25699BD71E68}"/>
              </a:ext>
            </a:extLst>
          </p:cNvPr>
          <p:cNvSpPr/>
          <p:nvPr userDrawn="1"/>
        </p:nvSpPr>
        <p:spPr>
          <a:xfrm>
            <a:off x="0" y="0"/>
            <a:ext cx="121932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title" hasCustomPrompt="1"/>
          </p:nvPr>
        </p:nvSpPr>
        <p:spPr bwMode="white">
          <a:xfrm>
            <a:off x="766762" y="766763"/>
            <a:ext cx="10656887" cy="5322887"/>
          </a:xfrm>
        </p:spPr>
        <p:txBody>
          <a:bodyPr anchor="ctr" anchorCtr="0"/>
          <a:lstStyle>
            <a:lvl1pPr algn="ctr">
              <a:lnSpc>
                <a:spcPct val="108000"/>
              </a:lnSpc>
              <a:defRPr sz="5000" cap="none" baseline="0">
                <a:solidFill>
                  <a:srgbClr val="EDE7DE"/>
                </a:solidFill>
              </a:defRPr>
            </a:lvl1pPr>
          </a:lstStyle>
          <a:p>
            <a:r>
              <a:rPr lang="en-GB" dirty="0"/>
              <a:t>Klikk for å sette inn utsagn</a:t>
            </a:r>
            <a:endParaRPr lang="en-GB"/>
          </a:p>
        </p:txBody>
      </p:sp>
      <p:sp>
        <p:nvSpPr>
          <p:cNvPr id="10" name="Date Placeholder 9" hidden="1">
            <a:extLst>
              <a:ext uri="{FF2B5EF4-FFF2-40B4-BE49-F238E27FC236}">
                <a16:creationId xmlns:a16="http://schemas.microsoft.com/office/drawing/2014/main" id="{7086861A-ADD7-40DC-812C-82A5731B5C77}"/>
              </a:ext>
            </a:extLst>
          </p:cNvPr>
          <p:cNvSpPr>
            <a:spLocks noGrp="1" noRot="1" noChangeAspect="1" noMove="1" noResize="1" noEditPoints="1" noAdjustHandles="1" noChangeArrowheads="1" noChangeShapeType="1" noTextEdit="1"/>
          </p:cNvSpPr>
          <p:nvPr>
            <p:ph type="dt" sz="half" idx="10"/>
          </p:nvPr>
        </p:nvSpPr>
        <p:spPr/>
        <p:txBody>
          <a:bodyPr/>
          <a:lstStyle/>
          <a:p>
            <a:fld id="{6F49D187-3965-4E56-8A67-8F0654F8460F}" type="datetime1">
              <a:rPr lang="en-GB" smtClean="0"/>
              <a:t>30/05/2022</a:t>
            </a:fld>
            <a:endParaRPr lang="en-GB" dirty="0"/>
          </a:p>
        </p:txBody>
      </p:sp>
      <p:sp>
        <p:nvSpPr>
          <p:cNvPr id="11" name="Footer Placeholder 10">
            <a:extLst>
              <a:ext uri="{FF2B5EF4-FFF2-40B4-BE49-F238E27FC236}">
                <a16:creationId xmlns:a16="http://schemas.microsoft.com/office/drawing/2014/main" id="{C0C17F2C-D372-48C4-8D56-D41FE93757C4}"/>
              </a:ext>
            </a:extLst>
          </p:cNvPr>
          <p:cNvSpPr>
            <a:spLocks noGrp="1"/>
          </p:cNvSpPr>
          <p:nvPr>
            <p:ph type="ftr" sz="quarter" idx="11"/>
          </p:nvPr>
        </p:nvSpPr>
        <p:spPr bwMode="white"/>
        <p:txBody>
          <a:bodyPr/>
          <a:lstStyle>
            <a:lvl1pPr>
              <a:defRPr>
                <a:solidFill>
                  <a:srgbClr val="EDE7DE"/>
                </a:solidFill>
              </a:defRPr>
            </a:lvl1pPr>
          </a:lstStyle>
          <a:p>
            <a:endParaRPr lang="en-GB" dirty="0"/>
          </a:p>
        </p:txBody>
      </p:sp>
      <p:sp>
        <p:nvSpPr>
          <p:cNvPr id="12" name="Slide Number Placeholder 11">
            <a:extLst>
              <a:ext uri="{FF2B5EF4-FFF2-40B4-BE49-F238E27FC236}">
                <a16:creationId xmlns:a16="http://schemas.microsoft.com/office/drawing/2014/main" id="{5CC79E04-34E1-4037-B1A9-4D4E32F9BA42}"/>
              </a:ext>
            </a:extLst>
          </p:cNvPr>
          <p:cNvSpPr>
            <a:spLocks noGrp="1"/>
          </p:cNvSpPr>
          <p:nvPr>
            <p:ph type="sldNum" sz="quarter" idx="12"/>
          </p:nvPr>
        </p:nvSpPr>
        <p:spPr bwMode="white"/>
        <p:txBody>
          <a:bodyPr/>
          <a:lstStyle>
            <a:lvl1pPr>
              <a:defRPr>
                <a:solidFill>
                  <a:srgbClr val="EDE7DE"/>
                </a:solidFill>
              </a:defRPr>
            </a:lvl1p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560074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One) manuell">
    <p:spTree>
      <p:nvGrpSpPr>
        <p:cNvPr id="1" name=""/>
        <p:cNvGrpSpPr/>
        <p:nvPr/>
      </p:nvGrpSpPr>
      <p:grpSpPr>
        <a:xfrm>
          <a:off x="0" y="0"/>
          <a:ext cx="0" cy="0"/>
          <a:chOff x="0" y="0"/>
          <a:chExt cx="0" cy="0"/>
        </a:xfrm>
      </p:grpSpPr>
      <p:sp>
        <p:nvSpPr>
          <p:cNvPr id="93" name="Picture Placeholder 2">
            <a:extLst>
              <a:ext uri="{FF2B5EF4-FFF2-40B4-BE49-F238E27FC236}">
                <a16:creationId xmlns:a16="http://schemas.microsoft.com/office/drawing/2014/main" id="{D9E036B2-D51E-4B42-B2DE-3F0AF4B91202}"/>
              </a:ext>
            </a:extLst>
          </p:cNvPr>
          <p:cNvSpPr>
            <a:spLocks noGrp="1" noChangeAspect="1"/>
          </p:cNvSpPr>
          <p:nvPr>
            <p:ph type="pic" sz="quarter" idx="13" hasCustomPrompt="1"/>
          </p:nvPr>
        </p:nvSpPr>
        <p:spPr>
          <a:xfrm>
            <a:off x="766761" y="1789200"/>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8" name="Title 7">
            <a:extLst>
              <a:ext uri="{FF2B5EF4-FFF2-40B4-BE49-F238E27FC236}">
                <a16:creationId xmlns:a16="http://schemas.microsoft.com/office/drawing/2014/main" id="{1B56B5FA-408E-47CE-B53E-32EDDDB38E85}"/>
              </a:ext>
            </a:extLst>
          </p:cNvPr>
          <p:cNvSpPr>
            <a:spLocks noGrp="1"/>
          </p:cNvSpPr>
          <p:nvPr>
            <p:ph type="title" hasCustomPrompt="1"/>
          </p:nvPr>
        </p:nvSpPr>
        <p:spPr>
          <a:xfrm>
            <a:off x="766800" y="766009"/>
            <a:ext cx="10658400" cy="326433"/>
          </a:xfrm>
        </p:spPr>
        <p:txBody>
          <a:bodyPr/>
          <a:lstStyle>
            <a:lvl1pPr>
              <a:defRPr sz="2000" spc="0" baseline="0"/>
            </a:lvl1pPr>
          </a:lstStyle>
          <a:p>
            <a:r>
              <a:rPr lang="en-GB" dirty="0"/>
              <a:t>Klikk for å sette inn team/avdeling/fag</a:t>
            </a:r>
            <a:endParaRPr lang="en-GB"/>
          </a:p>
        </p:txBody>
      </p:sp>
      <p:sp>
        <p:nvSpPr>
          <p:cNvPr id="24" name="Text Placeholder 4">
            <a:extLst>
              <a:ext uri="{FF2B5EF4-FFF2-40B4-BE49-F238E27FC236}">
                <a16:creationId xmlns:a16="http://schemas.microsoft.com/office/drawing/2014/main" id="{B27A254C-4840-456A-AD28-880E7E306FEB}"/>
              </a:ext>
            </a:extLst>
          </p:cNvPr>
          <p:cNvSpPr>
            <a:spLocks noGrp="1"/>
          </p:cNvSpPr>
          <p:nvPr>
            <p:ph type="body" sz="quarter" idx="33" hasCustomPrompt="1"/>
          </p:nvPr>
        </p:nvSpPr>
        <p:spPr>
          <a:xfrm>
            <a:off x="4555533" y="1789199"/>
            <a:ext cx="6868116" cy="194400"/>
          </a:xfrm>
        </p:spPr>
        <p:txBody>
          <a:bodyPr anchor="ctr" anchorCtr="0"/>
          <a:lstStyle>
            <a:lvl1pPr marL="0" indent="0" algn="l" defTabSz="914400" rtl="0" eaLnBrk="1" latinLnBrk="0" hangingPunct="1">
              <a:lnSpc>
                <a:spcPct val="90000"/>
              </a:lnSpc>
              <a:spcBef>
                <a:spcPts val="0"/>
              </a:spcBef>
              <a:spcAft>
                <a:spcPts val="0"/>
              </a:spcAft>
              <a:buFontTx/>
              <a:buNone/>
              <a:defRPr lang="nb-NO" sz="1000" kern="1200" cap="all" spc="5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STILLINGSBESKRiVELSE</a:t>
            </a:r>
            <a:endParaRPr lang="en-GB"/>
          </a:p>
        </p:txBody>
      </p:sp>
      <p:sp>
        <p:nvSpPr>
          <p:cNvPr id="18" name="Text Placeholder 6">
            <a:extLst>
              <a:ext uri="{FF2B5EF4-FFF2-40B4-BE49-F238E27FC236}">
                <a16:creationId xmlns:a16="http://schemas.microsoft.com/office/drawing/2014/main" id="{9A72EFCE-2117-4123-9315-06C9720FAE47}"/>
              </a:ext>
            </a:extLst>
          </p:cNvPr>
          <p:cNvSpPr>
            <a:spLocks noGrp="1"/>
          </p:cNvSpPr>
          <p:nvPr>
            <p:ph type="body" sz="quarter" idx="19" hasCustomPrompt="1"/>
          </p:nvPr>
        </p:nvSpPr>
        <p:spPr>
          <a:xfrm>
            <a:off x="4555532" y="1994400"/>
            <a:ext cx="6868115" cy="1128393"/>
          </a:xfrm>
        </p:spPr>
        <p:txBody>
          <a:bodyPr anchor="t" anchorCtr="0"/>
          <a:lstStyle>
            <a:lvl1pPr marL="0" indent="0" algn="l" defTabSz="914400" rtl="0" eaLnBrk="1" latinLnBrk="0" hangingPunct="1">
              <a:lnSpc>
                <a:spcPct val="115000"/>
              </a:lnSpc>
              <a:spcBef>
                <a:spcPts val="120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kopiere inn UFORMATERT beskrivelse fra CV-side på WEB</a:t>
            </a:r>
            <a:endParaRPr lang="en-GB"/>
          </a:p>
        </p:txBody>
      </p:sp>
      <p:sp>
        <p:nvSpPr>
          <p:cNvPr id="22" name="Text Placeholder 8">
            <a:extLst>
              <a:ext uri="{FF2B5EF4-FFF2-40B4-BE49-F238E27FC236}">
                <a16:creationId xmlns:a16="http://schemas.microsoft.com/office/drawing/2014/main" id="{54A5DDC1-3FDC-4572-AA55-01DB7B73B495}"/>
              </a:ext>
            </a:extLst>
          </p:cNvPr>
          <p:cNvSpPr>
            <a:spLocks noGrp="1"/>
          </p:cNvSpPr>
          <p:nvPr>
            <p:ph type="body" sz="quarter" idx="23" hasCustomPrompt="1"/>
          </p:nvPr>
        </p:nvSpPr>
        <p:spPr>
          <a:xfrm>
            <a:off x="4552950" y="3376800"/>
            <a:ext cx="6868800" cy="193943"/>
          </a:xfrm>
        </p:spPr>
        <p:txBody>
          <a:bodyPr anchor="ctr" anchorCtr="0"/>
          <a:lstStyle>
            <a:lvl1pPr marL="0" indent="0" algn="l" defTabSz="914400" rtl="0" eaLnBrk="1" latinLnBrk="0" hangingPunct="1">
              <a:lnSpc>
                <a:spcPct val="90000"/>
              </a:lnSpc>
              <a:spcBef>
                <a:spcPts val="0"/>
              </a:spcBef>
              <a:spcAft>
                <a:spcPts val="0"/>
              </a:spcAft>
              <a:buFont typeface="Arial" panose="020B0604020202020204" pitchFamily="34" charset="0"/>
              <a:buNone/>
              <a:defRPr lang="nb-NO" sz="1000" kern="1200" cap="all" spc="5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SAkserfaring</a:t>
            </a:r>
            <a:endParaRPr lang="en-GB"/>
          </a:p>
        </p:txBody>
      </p:sp>
      <p:sp>
        <p:nvSpPr>
          <p:cNvPr id="23" name="Text Placeholder 10">
            <a:extLst>
              <a:ext uri="{FF2B5EF4-FFF2-40B4-BE49-F238E27FC236}">
                <a16:creationId xmlns:a16="http://schemas.microsoft.com/office/drawing/2014/main" id="{95D8E1F7-7D93-4B53-942E-E1646F7C0DD5}"/>
              </a:ext>
            </a:extLst>
          </p:cNvPr>
          <p:cNvSpPr>
            <a:spLocks noGrp="1"/>
          </p:cNvSpPr>
          <p:nvPr>
            <p:ph type="body" sz="quarter" idx="25" hasCustomPrompt="1"/>
          </p:nvPr>
        </p:nvSpPr>
        <p:spPr>
          <a:xfrm>
            <a:off x="4552950" y="3573367"/>
            <a:ext cx="6870700" cy="2516283"/>
          </a:xfrm>
        </p:spPr>
        <p:txBody>
          <a:bodyPr anchor="t" anchorCtr="0"/>
          <a:lstStyle>
            <a:lvl1pPr marL="0" indent="0" algn="l" defTabSz="914400" rtl="0" eaLnBrk="1" latinLnBrk="0" hangingPunct="1">
              <a:lnSpc>
                <a:spcPct val="115000"/>
              </a:lnSpc>
              <a:spcBef>
                <a:spcPts val="120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kopiere inn UFORMATERT beskrivelse fra CV-side på WEB</a:t>
            </a:r>
            <a:endParaRPr lang="en-GB"/>
          </a:p>
        </p:txBody>
      </p:sp>
      <p:sp>
        <p:nvSpPr>
          <p:cNvPr id="19" name="Text Placeholder 12">
            <a:extLst>
              <a:ext uri="{FF2B5EF4-FFF2-40B4-BE49-F238E27FC236}">
                <a16:creationId xmlns:a16="http://schemas.microsoft.com/office/drawing/2014/main" id="{CCDE5864-3BE9-4701-8768-BFCB95833B1C}"/>
              </a:ext>
            </a:extLst>
          </p:cNvPr>
          <p:cNvSpPr>
            <a:spLocks noGrp="1"/>
          </p:cNvSpPr>
          <p:nvPr>
            <p:ph type="body" sz="quarter" idx="21" hasCustomPrompt="1"/>
          </p:nvPr>
        </p:nvSpPr>
        <p:spPr>
          <a:xfrm>
            <a:off x="766763" y="3376798"/>
            <a:ext cx="3527425" cy="2712851"/>
          </a:xfrm>
          <a:solidFill>
            <a:srgbClr val="F9F8F7"/>
          </a:solidFill>
        </p:spPr>
        <p:txBody>
          <a:bodyPr lIns="72000" tIns="72000" rIns="72000" bIns="72000" anchor="t" anchorCtr="0"/>
          <a:lstStyle>
            <a:lvl1pPr marL="0" indent="0" algn="l" defTabSz="720000" rtl="0" eaLnBrk="1" latinLnBrk="0" hangingPunct="1">
              <a:lnSpc>
                <a:spcPct val="100000"/>
              </a:lnSpc>
              <a:spcBef>
                <a:spcPts val="600"/>
              </a:spcBef>
              <a:spcAft>
                <a:spcPts val="0"/>
              </a:spcAft>
              <a:buFont typeface="Arial" panose="020B0604020202020204" pitchFamily="34" charset="0"/>
              <a:buChar char="​"/>
              <a:tabLst>
                <a:tab pos="360000" algn="l"/>
              </a:tabLst>
              <a:defRPr lang="nb-NO" sz="1000" kern="1200" cap="none" spc="0" baseline="0" dirty="0">
                <a:solidFill>
                  <a:srgbClr val="0D4065"/>
                </a:solidFill>
                <a:latin typeface="+mn-lt"/>
                <a:ea typeface="Open Sans" panose="020B0606030504020204" pitchFamily="34" charset="0"/>
                <a:cs typeface="Open Sans" panose="020B0606030504020204" pitchFamily="34" charset="0"/>
              </a:defRPr>
            </a:lvl1pPr>
            <a:lvl2pPr marL="0" indent="0" algn="l" defTabSz="914400" rtl="0" eaLnBrk="1" latinLnBrk="0" hangingPunct="1">
              <a:lnSpc>
                <a:spcPct val="100000"/>
              </a:lnSpc>
              <a:spcBef>
                <a:spcPts val="600"/>
              </a:spcBef>
              <a:spcAft>
                <a:spcPts val="0"/>
              </a:spcAft>
              <a:buFont typeface="Arial" panose="020B0604020202020204" pitchFamily="34" charset="0"/>
              <a:buChar char="​"/>
              <a:defRPr lang="nb-NO" sz="1000" b="1" kern="1200" dirty="0">
                <a:solidFill>
                  <a:srgbClr val="0D4065"/>
                </a:solidFill>
                <a:latin typeface="+mn-lt"/>
                <a:ea typeface="Open Sans" panose="020B0606030504020204" pitchFamily="34" charset="0"/>
                <a:cs typeface="Open Sans" panose="020B0606030504020204" pitchFamily="34" charset="0"/>
              </a:defRPr>
            </a:lvl2pPr>
            <a:lvl3pPr marL="0" indent="0" algn="l" defTabSz="720000" rtl="0" eaLnBrk="1" latinLnBrk="0" hangingPunct="1">
              <a:lnSpc>
                <a:spcPct val="100000"/>
              </a:lnSpc>
              <a:spcBef>
                <a:spcPts val="600"/>
              </a:spcBef>
              <a:spcAft>
                <a:spcPts val="0"/>
              </a:spcAft>
              <a:buFont typeface="Arial" panose="020B0604020202020204" pitchFamily="34" charset="0"/>
              <a:buChar char="​"/>
              <a:tabLst>
                <a:tab pos="360000" algn="l"/>
              </a:tabLst>
              <a:defRPr lang="nb-NO" sz="1000" kern="1200" dirty="0">
                <a:solidFill>
                  <a:srgbClr val="0D4065"/>
                </a:solidFill>
                <a:latin typeface="+mn-lt"/>
                <a:ea typeface="Open Sans" panose="020B0606030504020204" pitchFamily="34" charset="0"/>
                <a:cs typeface="Open Sans" panose="020B0606030504020204" pitchFamily="34" charset="0"/>
              </a:defRPr>
            </a:lvl3pPr>
            <a:lvl4pPr marL="0" indent="0" algn="l" defTabSz="720000" rtl="0" eaLnBrk="1" latinLnBrk="0" hangingPunct="1">
              <a:lnSpc>
                <a:spcPct val="100000"/>
              </a:lnSpc>
              <a:spcBef>
                <a:spcPts val="600"/>
              </a:spcBef>
              <a:spcAft>
                <a:spcPts val="0"/>
              </a:spcAft>
              <a:buFont typeface="Arial" panose="020B0604020202020204" pitchFamily="34" charset="0"/>
              <a:buChar char="​"/>
              <a:tabLst>
                <a:tab pos="360000" algn="l"/>
              </a:tabLst>
              <a:defRPr lang="nb-NO" sz="1000" kern="1200" dirty="0">
                <a:solidFill>
                  <a:srgbClr val="0D4065"/>
                </a:solidFill>
                <a:latin typeface="+mn-lt"/>
                <a:ea typeface="Open Sans" panose="020B0606030504020204" pitchFamily="34" charset="0"/>
                <a:cs typeface="Open Sans" panose="020B0606030504020204" pitchFamily="34" charset="0"/>
              </a:defRPr>
            </a:lvl4pPr>
            <a:lvl5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5pPr>
            <a:lvl6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6pPr>
            <a:lvl7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7pPr>
            <a:lvl8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8pPr>
            <a:lvl9pPr marL="0" indent="0" defTabSz="720000">
              <a:lnSpc>
                <a:spcPct val="100000"/>
              </a:lnSpc>
              <a:spcBef>
                <a:spcPts val="600"/>
              </a:spcBef>
              <a:spcAft>
                <a:spcPts val="0"/>
              </a:spcAft>
              <a:buFont typeface="Arial" panose="020B0604020202020204" pitchFamily="34" charset="0"/>
              <a:buChar char="​"/>
              <a:tabLst>
                <a:tab pos="360000" algn="l"/>
              </a:tabLst>
              <a:defRPr sz="1000">
                <a:solidFill>
                  <a:srgbClr val="0D4065"/>
                </a:solidFill>
                <a:latin typeface="+mn-lt"/>
              </a:defRPr>
            </a:lvl9pPr>
          </a:lstStyle>
          <a:p>
            <a:pPr lvl="0"/>
            <a:r>
              <a:rPr lang="en-GB" dirty="0"/>
              <a:t>Klikk for å sette inn overskrift "Siste utmerkelser"/"Latest awards". Kopier inn kåringer UFORMATERT fra CV-side på web under "Utmerkelser". Bruk TAB mellom årstall og tekst, og hengende innrykk på tekst.</a:t>
            </a:r>
            <a:endParaRPr lang="en-GB"/>
          </a:p>
          <a:p>
            <a:pPr lvl="1"/>
            <a:r>
              <a:rPr lang="en-GB" dirty="0"/>
              <a:t>Second level</a:t>
            </a:r>
            <a:endParaRPr lang="en-GB"/>
          </a:p>
          <a:p>
            <a:pPr lvl="2"/>
            <a:r>
              <a:rPr lang="en-GB" dirty="0"/>
              <a:t>3</a:t>
            </a:r>
            <a:endParaRPr lang="en-GB"/>
          </a:p>
          <a:p>
            <a:pPr lvl="3"/>
            <a:r>
              <a:rPr lang="en-GB" dirty="0"/>
              <a:t>4</a:t>
            </a:r>
            <a:endParaRPr lang="en-GB"/>
          </a:p>
          <a:p>
            <a:pPr lvl="4"/>
            <a:r>
              <a:rPr lang="en-GB" dirty="0"/>
              <a:t>5</a:t>
            </a:r>
            <a:endParaRPr lang="en-GB"/>
          </a:p>
          <a:p>
            <a:pPr lvl="5"/>
            <a:r>
              <a:rPr lang="en-GB" dirty="0"/>
              <a:t>6</a:t>
            </a:r>
            <a:endParaRPr lang="en-GB"/>
          </a:p>
          <a:p>
            <a:pPr lvl="6"/>
            <a:r>
              <a:rPr lang="en-GB" dirty="0"/>
              <a:t>7</a:t>
            </a:r>
            <a:endParaRPr lang="en-GB"/>
          </a:p>
          <a:p>
            <a:pPr lvl="7"/>
            <a:r>
              <a:rPr lang="en-GB" dirty="0"/>
              <a:t>8</a:t>
            </a:r>
            <a:endParaRPr lang="en-GB"/>
          </a:p>
          <a:p>
            <a:pPr lvl="8"/>
            <a:r>
              <a:rPr lang="en-GB" dirty="0"/>
              <a:t>9</a:t>
            </a:r>
            <a:endParaRPr lang="en-GB"/>
          </a:p>
        </p:txBody>
      </p:sp>
      <p:sp>
        <p:nvSpPr>
          <p:cNvPr id="3" name="Date Placeholder 2" hidden="1">
            <a:extLst>
              <a:ext uri="{FF2B5EF4-FFF2-40B4-BE49-F238E27FC236}">
                <a16:creationId xmlns:a16="http://schemas.microsoft.com/office/drawing/2014/main" id="{460DCD55-DABB-47FC-9D68-6B63C0784887}"/>
              </a:ext>
            </a:extLst>
          </p:cNvPr>
          <p:cNvSpPr>
            <a:spLocks noGrp="1" noRot="1" noChangeAspect="1" noMove="1" noResize="1" noEditPoints="1" noAdjustHandles="1" noChangeArrowheads="1" noChangeShapeType="1" noTextEdit="1"/>
          </p:cNvSpPr>
          <p:nvPr>
            <p:ph type="dt" sz="half" idx="34"/>
          </p:nvPr>
        </p:nvSpPr>
        <p:spPr/>
        <p:txBody>
          <a:bodyPr/>
          <a:lstStyle/>
          <a:p>
            <a:fld id="{06562E83-E68D-4B47-94E3-2B5CA53BF189}" type="datetime1">
              <a:rPr lang="en-GB" smtClean="0"/>
              <a:t>30/05/2022</a:t>
            </a:fld>
            <a:endParaRPr lang="en-GB" dirty="0"/>
          </a:p>
        </p:txBody>
      </p:sp>
      <p:sp>
        <p:nvSpPr>
          <p:cNvPr id="6" name="Footer Placeholder 5">
            <a:extLst>
              <a:ext uri="{FF2B5EF4-FFF2-40B4-BE49-F238E27FC236}">
                <a16:creationId xmlns:a16="http://schemas.microsoft.com/office/drawing/2014/main" id="{35F0D38D-F54F-4F3F-99B0-9D1F6FECE8A3}"/>
              </a:ext>
            </a:extLst>
          </p:cNvPr>
          <p:cNvSpPr>
            <a:spLocks noGrp="1"/>
          </p:cNvSpPr>
          <p:nvPr>
            <p:ph type="ftr" sz="quarter" idx="35"/>
          </p:nvPr>
        </p:nvSpPr>
        <p:spPr/>
        <p:txBody>
          <a:bodyPr/>
          <a:lstStyle/>
          <a:p>
            <a:endParaRPr lang="en-GB" dirty="0"/>
          </a:p>
        </p:txBody>
      </p:sp>
      <p:sp>
        <p:nvSpPr>
          <p:cNvPr id="7" name="Slide Number Placeholder 6">
            <a:extLst>
              <a:ext uri="{FF2B5EF4-FFF2-40B4-BE49-F238E27FC236}">
                <a16:creationId xmlns:a16="http://schemas.microsoft.com/office/drawing/2014/main" id="{AD4D1C50-75ED-45D4-8335-C587C9B5B231}"/>
              </a:ext>
            </a:extLst>
          </p:cNvPr>
          <p:cNvSpPr>
            <a:spLocks noGrp="1"/>
          </p:cNvSpPr>
          <p:nvPr>
            <p:ph type="sldNum" sz="quarter" idx="36"/>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2695691482"/>
      </p:ext>
    </p:extLst>
  </p:cSld>
  <p:clrMapOvr>
    <a:masterClrMapping/>
  </p:clrMapOvr>
  <p:extLst>
    <p:ext uri="{DCECCB84-F9BA-43D5-87BE-67443E8EF086}">
      <p15:sldGuideLst xmlns:p15="http://schemas.microsoft.com/office/powerpoint/2012/main">
        <p15:guide id="1" pos="2868" userDrawn="1">
          <p15:clr>
            <a:srgbClr val="A4A3A4"/>
          </p15:clr>
        </p15:guide>
        <p15:guide id="2" pos="2705" userDrawn="1">
          <p15:clr>
            <a:srgbClr val="A4A3A4"/>
          </p15:clr>
        </p15:guide>
        <p15:guide id="3" orient="horz" pos="1127" userDrawn="1">
          <p15:clr>
            <a:srgbClr val="A4A3A4"/>
          </p15:clr>
        </p15:guide>
        <p15:guide id="5" pos="623" userDrawn="1">
          <p15:clr>
            <a:srgbClr val="A4A3A4"/>
          </p15:clr>
        </p15:guide>
        <p15:guide id="6" orient="horz" pos="2127"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cture iceblu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52DFDC1-649B-4EE1-B25A-0571540A03DD}"/>
              </a:ext>
            </a:extLst>
          </p:cNvPr>
          <p:cNvSpPr/>
          <p:nvPr userDrawn="1"/>
        </p:nvSpPr>
        <p:spPr>
          <a:xfrm>
            <a:off x="0" y="0"/>
            <a:ext cx="121932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30" name="Logo">
            <a:extLst>
              <a:ext uri="{FF2B5EF4-FFF2-40B4-BE49-F238E27FC236}">
                <a16:creationId xmlns:a16="http://schemas.microsoft.com/office/drawing/2014/main" id="{666C3893-E06E-4A6F-8B5D-9D6F29E1D4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5969" y="6228259"/>
            <a:ext cx="2119388" cy="252000"/>
          </a:xfrm>
          <a:prstGeom prst="rect">
            <a:avLst/>
          </a:prstGeom>
        </p:spPr>
      </p:pic>
      <p:sp>
        <p:nvSpPr>
          <p:cNvPr id="9" name="Text Placeholder 4">
            <a:extLst>
              <a:ext uri="{FF2B5EF4-FFF2-40B4-BE49-F238E27FC236}">
                <a16:creationId xmlns:a16="http://schemas.microsoft.com/office/drawing/2014/main" id="{DF17C8B4-314C-40A1-AECB-B93A6F222E18}"/>
              </a:ext>
            </a:extLst>
          </p:cNvPr>
          <p:cNvSpPr>
            <a:spLocks noGrp="1"/>
          </p:cNvSpPr>
          <p:nvPr>
            <p:ph type="body" sz="quarter" idx="23" hasCustomPrompt="1"/>
          </p:nvPr>
        </p:nvSpPr>
        <p:spPr>
          <a:xfrm>
            <a:off x="766799" y="756745"/>
            <a:ext cx="5711789" cy="354724"/>
          </a:xfrm>
        </p:spPr>
        <p:txBody>
          <a:bodyPr lIns="0" rIns="0"/>
          <a:lstStyle>
            <a:lvl1pPr marL="0" indent="0" algn="l">
              <a:lnSpc>
                <a:spcPct val="90000"/>
              </a:lnSpc>
              <a:spcBef>
                <a:spcPts val="0"/>
              </a:spcBef>
              <a:spcAft>
                <a:spcPts val="0"/>
              </a:spcAft>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en-GB" dirty="0"/>
              <a:t>Klikk for å sette inn tekst</a:t>
            </a:r>
            <a:endParaRPr lang="en-GB"/>
          </a:p>
        </p:txBody>
      </p:sp>
      <p:sp>
        <p:nvSpPr>
          <p:cNvPr id="2" name="Title 1"/>
          <p:cNvSpPr>
            <a:spLocks noGrp="1"/>
          </p:cNvSpPr>
          <p:nvPr>
            <p:ph type="ctrTitle" hasCustomPrompt="1"/>
          </p:nvPr>
        </p:nvSpPr>
        <p:spPr>
          <a:xfrm>
            <a:off x="766799" y="1252025"/>
            <a:ext cx="5711789" cy="2019098"/>
          </a:xfrm>
        </p:spPr>
        <p:txBody>
          <a:bodyPr anchor="b"/>
          <a:lstStyle>
            <a:lvl1pPr algn="l">
              <a:lnSpc>
                <a:spcPct val="90000"/>
              </a:lnSpc>
              <a:defRPr sz="4100" b="0" baseline="0">
                <a:latin typeface="+mj-lt"/>
              </a:defRPr>
            </a:lvl1pPr>
          </a:lstStyle>
          <a:p>
            <a:r>
              <a:rPr lang="en-GB" dirty="0"/>
              <a:t>Klikk for å sette inn tittel</a:t>
            </a:r>
            <a:endParaRPr lang="en-GB"/>
          </a:p>
        </p:txBody>
      </p:sp>
      <p:sp>
        <p:nvSpPr>
          <p:cNvPr id="8" name="Subtitle 2">
            <a:extLst>
              <a:ext uri="{FF2B5EF4-FFF2-40B4-BE49-F238E27FC236}">
                <a16:creationId xmlns:a16="http://schemas.microsoft.com/office/drawing/2014/main" id="{CFE22764-E163-4912-B950-BC38AE89BCD6}"/>
              </a:ext>
            </a:extLst>
          </p:cNvPr>
          <p:cNvSpPr>
            <a:spLocks noGrp="1"/>
          </p:cNvSpPr>
          <p:nvPr>
            <p:ph type="subTitle" idx="1" hasCustomPrompt="1"/>
          </p:nvPr>
        </p:nvSpPr>
        <p:spPr>
          <a:xfrm>
            <a:off x="766800" y="3488303"/>
            <a:ext cx="5711788" cy="1747837"/>
          </a:xfrm>
        </p:spPr>
        <p:txBody>
          <a:bodyPr/>
          <a:lstStyle>
            <a:lvl1pPr marL="0" indent="0" algn="l">
              <a:spcAft>
                <a:spcPts val="0"/>
              </a:spcAft>
              <a:buNone/>
              <a:defRPr sz="2800" spc="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Klikk for å sette inn undertittel</a:t>
            </a:r>
            <a:endParaRPr lang="en-GB"/>
          </a:p>
        </p:txBody>
      </p:sp>
      <p:sp>
        <p:nvSpPr>
          <p:cNvPr id="13" name="Text Placeholder 6">
            <a:extLst>
              <a:ext uri="{FF2B5EF4-FFF2-40B4-BE49-F238E27FC236}">
                <a16:creationId xmlns:a16="http://schemas.microsoft.com/office/drawing/2014/main" id="{50FA0AFC-4F95-41FA-8CC4-39779B1C0811}"/>
              </a:ext>
            </a:extLst>
          </p:cNvPr>
          <p:cNvSpPr>
            <a:spLocks noGrp="1"/>
          </p:cNvSpPr>
          <p:nvPr>
            <p:ph type="body" sz="quarter" idx="24" hasCustomPrompt="1"/>
          </p:nvPr>
        </p:nvSpPr>
        <p:spPr>
          <a:xfrm>
            <a:off x="766798" y="5900400"/>
            <a:ext cx="5713200" cy="216000"/>
          </a:xfrm>
        </p:spPr>
        <p:txBody>
          <a:bodyPr anchor="b" anchorCtr="0"/>
          <a:lstStyle>
            <a:lvl1pPr marL="0" indent="0">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en-GB" dirty="0"/>
              <a:t>Sett inn foredragsholder her</a:t>
            </a:r>
            <a:endParaRPr lang="en-GB"/>
          </a:p>
        </p:txBody>
      </p:sp>
      <p:sp>
        <p:nvSpPr>
          <p:cNvPr id="10" name="Date Placeholder 5">
            <a:extLst>
              <a:ext uri="{FF2B5EF4-FFF2-40B4-BE49-F238E27FC236}">
                <a16:creationId xmlns:a16="http://schemas.microsoft.com/office/drawing/2014/main" id="{19E8C21D-363E-4C29-BCB1-2C67A41A6B1A}"/>
              </a:ext>
            </a:extLst>
          </p:cNvPr>
          <p:cNvSpPr>
            <a:spLocks noGrp="1"/>
          </p:cNvSpPr>
          <p:nvPr>
            <p:ph type="dt" sz="half" idx="15"/>
          </p:nvPr>
        </p:nvSpPr>
        <p:spPr>
          <a:xfrm>
            <a:off x="766796" y="6228000"/>
            <a:ext cx="5713200" cy="216000"/>
          </a:xfrm>
          <a:prstGeom prst="rect">
            <a:avLst/>
          </a:prstGeom>
        </p:spPr>
        <p:txBody>
          <a:bodyPr lIns="0" tIns="0" rIns="0" bIns="0"/>
          <a:lstStyle>
            <a:lvl1pPr>
              <a:defRPr sz="1250"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EBF36727-196B-4B21-8EDC-F233818BC03C}" type="datetime1">
              <a:rPr lang="en-GB" smtClean="0"/>
              <a:t>30/05/2022</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noRot="1" noChangeAspect="1" noMove="1" noResize="1" noEditPoints="1" noAdjustHandles="1" noChangeArrowheads="1" noChangeShapeType="1" noTextEdit="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noRot="1" noChangeAspect="1" noMove="1" noResize="1" noEditPoints="1" noAdjustHandles="1" noChangeArrowheads="1" noChangeShapeType="1" noTextEdit="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en-GB" smtClean="0"/>
              <a:pPr/>
              <a:t>‹#›</a:t>
            </a:fld>
            <a:endParaRPr lang="en-GB" dirty="0"/>
          </a:p>
        </p:txBody>
      </p:sp>
      <p:sp>
        <p:nvSpPr>
          <p:cNvPr id="17" name="Picture Placeholder 7">
            <a:extLst>
              <a:ext uri="{FF2B5EF4-FFF2-40B4-BE49-F238E27FC236}">
                <a16:creationId xmlns:a16="http://schemas.microsoft.com/office/drawing/2014/main" id="{8EBF1B01-D8D1-4606-A0A5-DAEFE48D12A4}"/>
              </a:ext>
            </a:extLst>
          </p:cNvPr>
          <p:cNvSpPr>
            <a:spLocks noGrp="1"/>
          </p:cNvSpPr>
          <p:nvPr>
            <p:ph type="pic" sz="quarter" idx="25" hasCustomPrompt="1"/>
          </p:nvPr>
        </p:nvSpPr>
        <p:spPr>
          <a:xfrm>
            <a:off x="7116183" y="0"/>
            <a:ext cx="5075817" cy="5835227"/>
          </a:xfrm>
          <a:solidFill>
            <a:schemeClr val="bg1"/>
          </a:solidFill>
        </p:spPr>
        <p:txBody>
          <a:bodyPr lIns="0" tIns="72000" rIns="0" anchor="t" anchorCtr="0"/>
          <a:lstStyle>
            <a:lvl1pPr marL="0" indent="0" algn="ctr">
              <a:buFontTx/>
              <a:buNone/>
              <a:defRPr sz="1200" b="0"/>
            </a:lvl1pPr>
          </a:lstStyle>
          <a:p>
            <a:r>
              <a:rPr lang="en-GB" dirty="0"/>
              <a:t>Sett inn bilde fra Templafy/Mediebank</a:t>
            </a:r>
            <a:endParaRPr lang="en-GB"/>
          </a:p>
        </p:txBody>
      </p:sp>
    </p:spTree>
    <p:extLst>
      <p:ext uri="{BB962C8B-B14F-4D97-AF65-F5344CB8AC3E}">
        <p14:creationId xmlns:p14="http://schemas.microsoft.com/office/powerpoint/2010/main" val="1539588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Two)">
    <p:spTree>
      <p:nvGrpSpPr>
        <p:cNvPr id="1" name=""/>
        <p:cNvGrpSpPr/>
        <p:nvPr/>
      </p:nvGrpSpPr>
      <p:grpSpPr>
        <a:xfrm>
          <a:off x="0" y="0"/>
          <a:ext cx="0" cy="0"/>
          <a:chOff x="0" y="0"/>
          <a:chExt cx="0" cy="0"/>
        </a:xfrm>
      </p:grpSpPr>
      <p:sp>
        <p:nvSpPr>
          <p:cNvPr id="93" name="Picture Placeholder 2">
            <a:extLst>
              <a:ext uri="{FF2B5EF4-FFF2-40B4-BE49-F238E27FC236}">
                <a16:creationId xmlns:a16="http://schemas.microsoft.com/office/drawing/2014/main" id="{D9E036B2-D51E-4B42-B2DE-3F0AF4B91202}"/>
              </a:ext>
            </a:extLst>
          </p:cNvPr>
          <p:cNvSpPr>
            <a:spLocks noGrp="1" noChangeAspect="1"/>
          </p:cNvSpPr>
          <p:nvPr>
            <p:ph type="pic" sz="quarter" idx="13" hasCustomPrompt="1"/>
          </p:nvPr>
        </p:nvSpPr>
        <p:spPr>
          <a:xfrm>
            <a:off x="766761" y="1789200"/>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95" name="Picture Placeholder 3">
            <a:extLst>
              <a:ext uri="{FF2B5EF4-FFF2-40B4-BE49-F238E27FC236}">
                <a16:creationId xmlns:a16="http://schemas.microsoft.com/office/drawing/2014/main" id="{AA577517-3C61-40E5-8754-BF5D77F42E1D}"/>
              </a:ext>
            </a:extLst>
          </p:cNvPr>
          <p:cNvSpPr>
            <a:spLocks noGrp="1" noChangeAspect="1"/>
          </p:cNvSpPr>
          <p:nvPr>
            <p:ph type="pic" sz="quarter" idx="15" hasCustomPrompt="1"/>
          </p:nvPr>
        </p:nvSpPr>
        <p:spPr>
          <a:xfrm>
            <a:off x="766764" y="4147566"/>
            <a:ext cx="3528000" cy="1331441"/>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8" name="Title 7">
            <a:extLst>
              <a:ext uri="{FF2B5EF4-FFF2-40B4-BE49-F238E27FC236}">
                <a16:creationId xmlns:a16="http://schemas.microsoft.com/office/drawing/2014/main" id="{1B56B5FA-408E-47CE-B53E-32EDDDB38E85}"/>
              </a:ext>
            </a:extLst>
          </p:cNvPr>
          <p:cNvSpPr>
            <a:spLocks noGrp="1"/>
          </p:cNvSpPr>
          <p:nvPr>
            <p:ph type="title" hasCustomPrompt="1"/>
          </p:nvPr>
        </p:nvSpPr>
        <p:spPr>
          <a:xfrm>
            <a:off x="766800" y="766009"/>
            <a:ext cx="10658400" cy="326433"/>
          </a:xfrm>
        </p:spPr>
        <p:txBody>
          <a:bodyPr/>
          <a:lstStyle>
            <a:lvl1pPr>
              <a:defRPr sz="2000" spc="0" baseline="0"/>
            </a:lvl1pPr>
          </a:lstStyle>
          <a:p>
            <a:r>
              <a:rPr lang="en-GB" dirty="0"/>
              <a:t>Klikk for å sette inn team/avdeling/fag</a:t>
            </a:r>
            <a:endParaRPr lang="en-GB"/>
          </a:p>
        </p:txBody>
      </p:sp>
      <p:sp>
        <p:nvSpPr>
          <p:cNvPr id="18" name="Text Placeholder 4">
            <a:extLst>
              <a:ext uri="{FF2B5EF4-FFF2-40B4-BE49-F238E27FC236}">
                <a16:creationId xmlns:a16="http://schemas.microsoft.com/office/drawing/2014/main" id="{9A72EFCE-2117-4123-9315-06C9720FAE47}"/>
              </a:ext>
            </a:extLst>
          </p:cNvPr>
          <p:cNvSpPr>
            <a:spLocks noGrp="1"/>
          </p:cNvSpPr>
          <p:nvPr>
            <p:ph type="body" sz="quarter" idx="19" hasCustomPrompt="1"/>
          </p:nvPr>
        </p:nvSpPr>
        <p:spPr>
          <a:xfrm>
            <a:off x="4555532" y="1994400"/>
            <a:ext cx="6868115" cy="1126800"/>
          </a:xfrm>
        </p:spPr>
        <p:txBody>
          <a:bodyPr anchor="t" anchorCtr="0"/>
          <a:lstStyle>
            <a:lvl1pPr marL="0" indent="0" algn="l" defTabSz="914400" rtl="0" eaLnBrk="1" latinLnBrk="0" hangingPunct="1">
              <a:lnSpc>
                <a:spcPct val="115000"/>
              </a:lnSpc>
              <a:spcBef>
                <a:spcPts val="120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kopiere inn UFORMATERT beskrivelse fra CV-side på WEB</a:t>
            </a:r>
            <a:endParaRPr lang="en-GB"/>
          </a:p>
        </p:txBody>
      </p:sp>
      <p:sp>
        <p:nvSpPr>
          <p:cNvPr id="22" name="Text Placeholder 6">
            <a:extLst>
              <a:ext uri="{FF2B5EF4-FFF2-40B4-BE49-F238E27FC236}">
                <a16:creationId xmlns:a16="http://schemas.microsoft.com/office/drawing/2014/main" id="{54A5DDC1-3FDC-4572-AA55-01DB7B73B495}"/>
              </a:ext>
            </a:extLst>
          </p:cNvPr>
          <p:cNvSpPr>
            <a:spLocks noGrp="1"/>
          </p:cNvSpPr>
          <p:nvPr>
            <p:ph type="body" sz="quarter" idx="23" hasCustomPrompt="1"/>
          </p:nvPr>
        </p:nvSpPr>
        <p:spPr>
          <a:xfrm>
            <a:off x="4552950" y="4146550"/>
            <a:ext cx="6868800" cy="193943"/>
          </a:xfrm>
        </p:spPr>
        <p:txBody>
          <a:bodyPr anchor="ctr" anchorCtr="0"/>
          <a:lstStyle>
            <a:lvl1pPr marL="0" indent="0" algn="l" defTabSz="914400" rtl="0" eaLnBrk="1" latinLnBrk="0" hangingPunct="1">
              <a:lnSpc>
                <a:spcPct val="90000"/>
              </a:lnSpc>
              <a:spcBef>
                <a:spcPts val="0"/>
              </a:spcBef>
              <a:spcAft>
                <a:spcPts val="0"/>
              </a:spcAft>
              <a:buFont typeface="Arial" panose="020B0604020202020204" pitchFamily="34" charset="0"/>
              <a:buNone/>
              <a:defRPr lang="nb-NO" sz="1000" kern="1200" cap="all" spc="5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STILLINGSBESKRIVELSE</a:t>
            </a:r>
            <a:endParaRPr lang="en-GB"/>
          </a:p>
        </p:txBody>
      </p:sp>
      <p:sp>
        <p:nvSpPr>
          <p:cNvPr id="23" name="Text Placeholder 7">
            <a:extLst>
              <a:ext uri="{FF2B5EF4-FFF2-40B4-BE49-F238E27FC236}">
                <a16:creationId xmlns:a16="http://schemas.microsoft.com/office/drawing/2014/main" id="{95D8E1F7-7D93-4B53-942E-E1646F7C0DD5}"/>
              </a:ext>
            </a:extLst>
          </p:cNvPr>
          <p:cNvSpPr>
            <a:spLocks noGrp="1"/>
          </p:cNvSpPr>
          <p:nvPr>
            <p:ph type="body" sz="quarter" idx="25" hasCustomPrompt="1"/>
          </p:nvPr>
        </p:nvSpPr>
        <p:spPr>
          <a:xfrm>
            <a:off x="4552950" y="4343117"/>
            <a:ext cx="6870700" cy="1135890"/>
          </a:xfrm>
        </p:spPr>
        <p:txBody>
          <a:bodyPr anchor="t" anchorCtr="0"/>
          <a:lstStyle>
            <a:lvl1pPr marL="0" indent="0" algn="l" defTabSz="914400" rtl="0" eaLnBrk="1" latinLnBrk="0" hangingPunct="1">
              <a:lnSpc>
                <a:spcPct val="115000"/>
              </a:lnSpc>
              <a:spcBef>
                <a:spcPts val="120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kopiere inn UFORMATERT beskrivelse fra CV-side på WEB</a:t>
            </a:r>
            <a:endParaRPr lang="en-GB"/>
          </a:p>
        </p:txBody>
      </p:sp>
      <p:sp>
        <p:nvSpPr>
          <p:cNvPr id="24" name="Text Placeholder 2">
            <a:extLst>
              <a:ext uri="{FF2B5EF4-FFF2-40B4-BE49-F238E27FC236}">
                <a16:creationId xmlns:a16="http://schemas.microsoft.com/office/drawing/2014/main" id="{B27A254C-4840-456A-AD28-880E7E306FEB}"/>
              </a:ext>
            </a:extLst>
          </p:cNvPr>
          <p:cNvSpPr>
            <a:spLocks noGrp="1"/>
          </p:cNvSpPr>
          <p:nvPr>
            <p:ph type="body" sz="quarter" idx="33" hasCustomPrompt="1"/>
          </p:nvPr>
        </p:nvSpPr>
        <p:spPr>
          <a:xfrm>
            <a:off x="4555533" y="1789199"/>
            <a:ext cx="6868116" cy="194400"/>
          </a:xfrm>
        </p:spPr>
        <p:txBody>
          <a:bodyPr anchor="ctr" anchorCtr="0"/>
          <a:lstStyle>
            <a:lvl1pPr marL="0" indent="0" algn="l" defTabSz="914400" rtl="0" eaLnBrk="1" latinLnBrk="0" hangingPunct="1">
              <a:lnSpc>
                <a:spcPct val="90000"/>
              </a:lnSpc>
              <a:spcBef>
                <a:spcPts val="0"/>
              </a:spcBef>
              <a:spcAft>
                <a:spcPts val="0"/>
              </a:spcAft>
              <a:buFontTx/>
              <a:buNone/>
              <a:defRPr lang="nb-NO" sz="1000" kern="1200" cap="all" spc="5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STILLINGSBESKriVELSE</a:t>
            </a:r>
            <a:endParaRPr lang="en-GB"/>
          </a:p>
        </p:txBody>
      </p:sp>
      <p:sp>
        <p:nvSpPr>
          <p:cNvPr id="3" name="Date Placeholder 2" hidden="1">
            <a:extLst>
              <a:ext uri="{FF2B5EF4-FFF2-40B4-BE49-F238E27FC236}">
                <a16:creationId xmlns:a16="http://schemas.microsoft.com/office/drawing/2014/main" id="{460DCD55-DABB-47FC-9D68-6B63C0784887}"/>
              </a:ext>
            </a:extLst>
          </p:cNvPr>
          <p:cNvSpPr>
            <a:spLocks noGrp="1" noRot="1" noChangeAspect="1" noMove="1" noResize="1" noEditPoints="1" noAdjustHandles="1" noChangeArrowheads="1" noChangeShapeType="1" noTextEdit="1"/>
          </p:cNvSpPr>
          <p:nvPr>
            <p:ph type="dt" sz="half" idx="34"/>
          </p:nvPr>
        </p:nvSpPr>
        <p:spPr/>
        <p:txBody>
          <a:bodyPr/>
          <a:lstStyle/>
          <a:p>
            <a:fld id="{05F24E6A-75DD-421C-BA5E-669D1A1D1B3E}" type="datetime1">
              <a:rPr lang="en-GB" smtClean="0"/>
              <a:t>30/05/2022</a:t>
            </a:fld>
            <a:endParaRPr lang="en-GB" dirty="0"/>
          </a:p>
        </p:txBody>
      </p:sp>
      <p:sp>
        <p:nvSpPr>
          <p:cNvPr id="6" name="Footer Placeholder 5">
            <a:extLst>
              <a:ext uri="{FF2B5EF4-FFF2-40B4-BE49-F238E27FC236}">
                <a16:creationId xmlns:a16="http://schemas.microsoft.com/office/drawing/2014/main" id="{35F0D38D-F54F-4F3F-99B0-9D1F6FECE8A3}"/>
              </a:ext>
            </a:extLst>
          </p:cNvPr>
          <p:cNvSpPr>
            <a:spLocks noGrp="1"/>
          </p:cNvSpPr>
          <p:nvPr>
            <p:ph type="ftr" sz="quarter" idx="35"/>
          </p:nvPr>
        </p:nvSpPr>
        <p:spPr/>
        <p:txBody>
          <a:bodyPr/>
          <a:lstStyle/>
          <a:p>
            <a:endParaRPr lang="en-GB" dirty="0"/>
          </a:p>
        </p:txBody>
      </p:sp>
      <p:sp>
        <p:nvSpPr>
          <p:cNvPr id="7" name="Slide Number Placeholder 6">
            <a:extLst>
              <a:ext uri="{FF2B5EF4-FFF2-40B4-BE49-F238E27FC236}">
                <a16:creationId xmlns:a16="http://schemas.microsoft.com/office/drawing/2014/main" id="{AD4D1C50-75ED-45D4-8335-C587C9B5B231}"/>
              </a:ext>
            </a:extLst>
          </p:cNvPr>
          <p:cNvSpPr>
            <a:spLocks noGrp="1"/>
          </p:cNvSpPr>
          <p:nvPr>
            <p:ph type="sldNum" sz="quarter" idx="36"/>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3027807967"/>
      </p:ext>
    </p:extLst>
  </p:cSld>
  <p:clrMapOvr>
    <a:masterClrMapping/>
  </p:clrMapOvr>
  <p:extLst>
    <p:ext uri="{DCECCB84-F9BA-43D5-87BE-67443E8EF086}">
      <p15:sldGuideLst xmlns:p15="http://schemas.microsoft.com/office/powerpoint/2012/main">
        <p15:guide id="1" pos="2868" userDrawn="1">
          <p15:clr>
            <a:srgbClr val="A4A3A4"/>
          </p15:clr>
        </p15:guide>
        <p15:guide id="2" pos="2705" userDrawn="1">
          <p15:clr>
            <a:srgbClr val="A4A3A4"/>
          </p15:clr>
        </p15:guide>
        <p15:guide id="3" orient="horz" pos="1127" userDrawn="1">
          <p15:clr>
            <a:srgbClr val="A4A3A4"/>
          </p15:clr>
        </p15:guide>
        <p15:guide id="4" orient="horz" pos="2612"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Four)">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56B5FA-408E-47CE-B53E-32EDDDB38E85}"/>
              </a:ext>
            </a:extLst>
          </p:cNvPr>
          <p:cNvSpPr>
            <a:spLocks noGrp="1"/>
          </p:cNvSpPr>
          <p:nvPr>
            <p:ph type="title" hasCustomPrompt="1"/>
          </p:nvPr>
        </p:nvSpPr>
        <p:spPr>
          <a:xfrm>
            <a:off x="766800" y="766009"/>
            <a:ext cx="10658400" cy="326433"/>
          </a:xfrm>
        </p:spPr>
        <p:txBody>
          <a:bodyPr/>
          <a:lstStyle>
            <a:lvl1pPr>
              <a:defRPr sz="2000" spc="0" baseline="0"/>
            </a:lvl1pPr>
          </a:lstStyle>
          <a:p>
            <a:r>
              <a:rPr lang="en-GB" dirty="0"/>
              <a:t>Klikk for å sette inn team/avdeling/fag</a:t>
            </a:r>
            <a:endParaRPr lang="en-GB"/>
          </a:p>
        </p:txBody>
      </p:sp>
      <p:sp>
        <p:nvSpPr>
          <p:cNvPr id="93" name="Picture Placeholder 2">
            <a:extLst>
              <a:ext uri="{FF2B5EF4-FFF2-40B4-BE49-F238E27FC236}">
                <a16:creationId xmlns:a16="http://schemas.microsoft.com/office/drawing/2014/main" id="{D9E036B2-D51E-4B42-B2DE-3F0AF4B91202}"/>
              </a:ext>
            </a:extLst>
          </p:cNvPr>
          <p:cNvSpPr>
            <a:spLocks noGrp="1" noChangeAspect="1"/>
          </p:cNvSpPr>
          <p:nvPr>
            <p:ph type="pic" sz="quarter" idx="13" hasCustomPrompt="1"/>
          </p:nvPr>
        </p:nvSpPr>
        <p:spPr>
          <a:xfrm>
            <a:off x="766761" y="1224239"/>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94" name="Text Placeholder 2">
            <a:extLst>
              <a:ext uri="{FF2B5EF4-FFF2-40B4-BE49-F238E27FC236}">
                <a16:creationId xmlns:a16="http://schemas.microsoft.com/office/drawing/2014/main" id="{B640281B-57B3-4F1C-BAB9-173BB0B2E648}"/>
              </a:ext>
            </a:extLst>
          </p:cNvPr>
          <p:cNvSpPr>
            <a:spLocks noGrp="1"/>
          </p:cNvSpPr>
          <p:nvPr>
            <p:ph type="body" sz="quarter" idx="14" hasCustomPrompt="1"/>
          </p:nvPr>
        </p:nvSpPr>
        <p:spPr>
          <a:xfrm>
            <a:off x="766763" y="2721113"/>
            <a:ext cx="3527998" cy="856800"/>
          </a:xfrm>
        </p:spPr>
        <p:txBody>
          <a:bodyPr anchor="t" anchorCtr="0"/>
          <a:lstStyle>
            <a:lvl1pPr marL="0" indent="0" algn="l" defTabSz="914400" rtl="0" eaLnBrk="1" latinLnBrk="0" hangingPunct="1">
              <a:lnSpc>
                <a:spcPct val="115000"/>
              </a:lnSpc>
              <a:spcBef>
                <a:spcPts val="0"/>
              </a:spcBef>
              <a:spcAft>
                <a:spcPts val="0"/>
              </a:spcAft>
              <a:buFont typeface="Arial" panose="020B0604020202020204" pitchFamily="34" charset="0"/>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kopiere inn UFORMATERT beskrivelse fra CV-side på WEB</a:t>
            </a:r>
            <a:endParaRPr lang="en-GB"/>
          </a:p>
        </p:txBody>
      </p:sp>
      <p:sp>
        <p:nvSpPr>
          <p:cNvPr id="95" name="Picture Placeholder 3">
            <a:extLst>
              <a:ext uri="{FF2B5EF4-FFF2-40B4-BE49-F238E27FC236}">
                <a16:creationId xmlns:a16="http://schemas.microsoft.com/office/drawing/2014/main" id="{AA577517-3C61-40E5-8754-BF5D77F42E1D}"/>
              </a:ext>
            </a:extLst>
          </p:cNvPr>
          <p:cNvSpPr>
            <a:spLocks noGrp="1" noChangeAspect="1"/>
          </p:cNvSpPr>
          <p:nvPr>
            <p:ph type="pic" sz="quarter" idx="15" hasCustomPrompt="1"/>
          </p:nvPr>
        </p:nvSpPr>
        <p:spPr>
          <a:xfrm>
            <a:off x="766764" y="3740400"/>
            <a:ext cx="3528000" cy="1331441"/>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21" name="Text Placeholder 3">
            <a:extLst>
              <a:ext uri="{FF2B5EF4-FFF2-40B4-BE49-F238E27FC236}">
                <a16:creationId xmlns:a16="http://schemas.microsoft.com/office/drawing/2014/main" id="{A962B11D-2397-4848-946B-56699BED203A}"/>
              </a:ext>
            </a:extLst>
          </p:cNvPr>
          <p:cNvSpPr>
            <a:spLocks noGrp="1"/>
          </p:cNvSpPr>
          <p:nvPr>
            <p:ph type="body" sz="quarter" idx="33" hasCustomPrompt="1"/>
          </p:nvPr>
        </p:nvSpPr>
        <p:spPr>
          <a:xfrm>
            <a:off x="766763" y="5234400"/>
            <a:ext cx="3527998" cy="856800"/>
          </a:xfrm>
        </p:spPr>
        <p:txBody>
          <a:bodyPr anchor="t" anchorCtr="0"/>
          <a:lstStyle>
            <a:lvl1pPr marL="0" indent="0" algn="l" defTabSz="914400" rtl="0" eaLnBrk="1" latinLnBrk="0" hangingPunct="1">
              <a:lnSpc>
                <a:spcPct val="115000"/>
              </a:lnSpc>
              <a:spcBef>
                <a:spcPts val="0"/>
              </a:spcBef>
              <a:spcAft>
                <a:spcPts val="0"/>
              </a:spcAft>
              <a:buFontTx/>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kopiere inn UFORMATERT beskrivelse fra CV-side på WEB</a:t>
            </a:r>
            <a:endParaRPr lang="en-GB"/>
          </a:p>
        </p:txBody>
      </p:sp>
      <p:sp>
        <p:nvSpPr>
          <p:cNvPr id="99" name="Picture Placeholder 5">
            <a:extLst>
              <a:ext uri="{FF2B5EF4-FFF2-40B4-BE49-F238E27FC236}">
                <a16:creationId xmlns:a16="http://schemas.microsoft.com/office/drawing/2014/main" id="{99B872F8-C8BB-4A8B-B7C2-051F948AFFB5}"/>
              </a:ext>
            </a:extLst>
          </p:cNvPr>
          <p:cNvSpPr>
            <a:spLocks noGrp="1"/>
          </p:cNvSpPr>
          <p:nvPr>
            <p:ph type="pic" sz="quarter" idx="20" hasCustomPrompt="1"/>
          </p:nvPr>
        </p:nvSpPr>
        <p:spPr>
          <a:xfrm>
            <a:off x="6490800" y="1224239"/>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20" name="Text Placeholder 4">
            <a:extLst>
              <a:ext uri="{FF2B5EF4-FFF2-40B4-BE49-F238E27FC236}">
                <a16:creationId xmlns:a16="http://schemas.microsoft.com/office/drawing/2014/main" id="{3CAFC9C2-6FDA-4957-A7BB-6DB3FCF1083F}"/>
              </a:ext>
            </a:extLst>
          </p:cNvPr>
          <p:cNvSpPr>
            <a:spLocks noGrp="1"/>
          </p:cNvSpPr>
          <p:nvPr>
            <p:ph type="body" sz="quarter" idx="19" hasCustomPrompt="1"/>
          </p:nvPr>
        </p:nvSpPr>
        <p:spPr>
          <a:xfrm>
            <a:off x="6489026" y="2721113"/>
            <a:ext cx="3528000" cy="856800"/>
          </a:xfrm>
        </p:spPr>
        <p:txBody>
          <a:bodyPr anchor="t" anchorCtr="0"/>
          <a:lstStyle>
            <a:lvl1pPr marL="0" indent="0" algn="l" defTabSz="914400" rtl="0" eaLnBrk="1" latinLnBrk="0" hangingPunct="1">
              <a:lnSpc>
                <a:spcPct val="115000"/>
              </a:lnSpc>
              <a:spcBef>
                <a:spcPts val="0"/>
              </a:spcBef>
              <a:spcAft>
                <a:spcPts val="0"/>
              </a:spcAft>
              <a:buFontTx/>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kopiere inn UFORMATERT beskrivelse fra CV-side på WEB</a:t>
            </a:r>
            <a:endParaRPr lang="en-GB"/>
          </a:p>
        </p:txBody>
      </p:sp>
      <p:sp>
        <p:nvSpPr>
          <p:cNvPr id="103" name="Picture Placeholder 7">
            <a:extLst>
              <a:ext uri="{FF2B5EF4-FFF2-40B4-BE49-F238E27FC236}">
                <a16:creationId xmlns:a16="http://schemas.microsoft.com/office/drawing/2014/main" id="{9AC935AB-438F-40FC-A90C-5FDCFE525FD2}"/>
              </a:ext>
            </a:extLst>
          </p:cNvPr>
          <p:cNvSpPr>
            <a:spLocks noGrp="1"/>
          </p:cNvSpPr>
          <p:nvPr>
            <p:ph type="pic" sz="quarter" idx="24" hasCustomPrompt="1"/>
          </p:nvPr>
        </p:nvSpPr>
        <p:spPr>
          <a:xfrm>
            <a:off x="6490800" y="3740400"/>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100" name="Text Placeholder 5">
            <a:extLst>
              <a:ext uri="{FF2B5EF4-FFF2-40B4-BE49-F238E27FC236}">
                <a16:creationId xmlns:a16="http://schemas.microsoft.com/office/drawing/2014/main" id="{F17F1BC9-B9EB-4257-8D9C-08F210BF59C1}"/>
              </a:ext>
            </a:extLst>
          </p:cNvPr>
          <p:cNvSpPr>
            <a:spLocks noGrp="1"/>
          </p:cNvSpPr>
          <p:nvPr>
            <p:ph type="body" sz="quarter" idx="21" hasCustomPrompt="1"/>
          </p:nvPr>
        </p:nvSpPr>
        <p:spPr>
          <a:xfrm>
            <a:off x="6489026" y="5234400"/>
            <a:ext cx="3528000" cy="856800"/>
          </a:xfrm>
        </p:spPr>
        <p:txBody>
          <a:bodyPr anchor="t" anchorCtr="0"/>
          <a:lstStyle>
            <a:lvl1pPr marL="0" indent="0" algn="l" defTabSz="914400" rtl="0" eaLnBrk="1" latinLnBrk="0" hangingPunct="1">
              <a:lnSpc>
                <a:spcPct val="115000"/>
              </a:lnSpc>
              <a:spcBef>
                <a:spcPts val="0"/>
              </a:spcBef>
              <a:spcAft>
                <a:spcPts val="0"/>
              </a:spcAft>
              <a:buFontTx/>
              <a:buNone/>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kopiere inn UFORMATERT beskrivelse fra CV-side på WEB</a:t>
            </a:r>
            <a:endParaRPr lang="en-GB"/>
          </a:p>
        </p:txBody>
      </p:sp>
      <p:sp>
        <p:nvSpPr>
          <p:cNvPr id="3" name="Date Placeholder 2" hidden="1">
            <a:extLst>
              <a:ext uri="{FF2B5EF4-FFF2-40B4-BE49-F238E27FC236}">
                <a16:creationId xmlns:a16="http://schemas.microsoft.com/office/drawing/2014/main" id="{460DCD55-DABB-47FC-9D68-6B63C0784887}"/>
              </a:ext>
            </a:extLst>
          </p:cNvPr>
          <p:cNvSpPr>
            <a:spLocks noGrp="1" noRot="1" noChangeAspect="1" noMove="1" noResize="1" noEditPoints="1" noAdjustHandles="1" noChangeArrowheads="1" noChangeShapeType="1" noTextEdit="1"/>
          </p:cNvSpPr>
          <p:nvPr>
            <p:ph type="dt" sz="half" idx="34"/>
          </p:nvPr>
        </p:nvSpPr>
        <p:spPr/>
        <p:txBody>
          <a:bodyPr/>
          <a:lstStyle/>
          <a:p>
            <a:fld id="{F4E664CE-18D4-45A3-828E-DB5BF31E986E}" type="datetime1">
              <a:rPr lang="en-GB" smtClean="0"/>
              <a:t>30/05/2022</a:t>
            </a:fld>
            <a:endParaRPr lang="en-GB" dirty="0"/>
          </a:p>
        </p:txBody>
      </p:sp>
      <p:sp>
        <p:nvSpPr>
          <p:cNvPr id="6" name="Footer Placeholder 5">
            <a:extLst>
              <a:ext uri="{FF2B5EF4-FFF2-40B4-BE49-F238E27FC236}">
                <a16:creationId xmlns:a16="http://schemas.microsoft.com/office/drawing/2014/main" id="{35F0D38D-F54F-4F3F-99B0-9D1F6FECE8A3}"/>
              </a:ext>
            </a:extLst>
          </p:cNvPr>
          <p:cNvSpPr>
            <a:spLocks noGrp="1"/>
          </p:cNvSpPr>
          <p:nvPr>
            <p:ph type="ftr" sz="quarter" idx="35"/>
          </p:nvPr>
        </p:nvSpPr>
        <p:spPr/>
        <p:txBody>
          <a:bodyPr/>
          <a:lstStyle/>
          <a:p>
            <a:endParaRPr lang="en-GB" dirty="0"/>
          </a:p>
        </p:txBody>
      </p:sp>
      <p:sp>
        <p:nvSpPr>
          <p:cNvPr id="7" name="Slide Number Placeholder 6">
            <a:extLst>
              <a:ext uri="{FF2B5EF4-FFF2-40B4-BE49-F238E27FC236}">
                <a16:creationId xmlns:a16="http://schemas.microsoft.com/office/drawing/2014/main" id="{AD4D1C50-75ED-45D4-8335-C587C9B5B231}"/>
              </a:ext>
            </a:extLst>
          </p:cNvPr>
          <p:cNvSpPr>
            <a:spLocks noGrp="1"/>
          </p:cNvSpPr>
          <p:nvPr>
            <p:ph type="sldNum" sz="quarter" idx="36"/>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1890963654"/>
      </p:ext>
    </p:extLst>
  </p:cSld>
  <p:clrMapOvr>
    <a:masterClrMapping/>
  </p:clrMapOvr>
  <p:extLst>
    <p:ext uri="{DCECCB84-F9BA-43D5-87BE-67443E8EF086}">
      <p15:sldGuideLst xmlns:p15="http://schemas.microsoft.com/office/powerpoint/2012/main">
        <p15:guide id="1" pos="2705" userDrawn="1">
          <p15:clr>
            <a:srgbClr val="A4A3A4"/>
          </p15:clr>
        </p15:guide>
        <p15:guide id="2" pos="6311" userDrawn="1">
          <p15:clr>
            <a:srgbClr val="A4A3A4"/>
          </p15:clr>
        </p15:guide>
        <p15:guide id="3" orient="horz" pos="771" userDrawn="1">
          <p15:clr>
            <a:srgbClr val="A4A3A4"/>
          </p15:clr>
        </p15:guide>
        <p15:guide id="4" orient="horz" pos="1714" userDrawn="1">
          <p15:clr>
            <a:srgbClr val="A4A3A4"/>
          </p15:clr>
        </p15:guide>
        <p15:guide id="5" orient="horz" pos="2356" userDrawn="1">
          <p15:clr>
            <a:srgbClr val="A4A3A4"/>
          </p15:clr>
        </p15:guide>
        <p15:guide id="6" orient="horz" pos="3297"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Six)">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56B5FA-408E-47CE-B53E-32EDDDB38E85}"/>
              </a:ext>
            </a:extLst>
          </p:cNvPr>
          <p:cNvSpPr>
            <a:spLocks noGrp="1"/>
          </p:cNvSpPr>
          <p:nvPr>
            <p:ph type="title" hasCustomPrompt="1"/>
          </p:nvPr>
        </p:nvSpPr>
        <p:spPr>
          <a:xfrm>
            <a:off x="766800" y="766009"/>
            <a:ext cx="10658400" cy="326433"/>
          </a:xfrm>
        </p:spPr>
        <p:txBody>
          <a:bodyPr/>
          <a:lstStyle>
            <a:lvl1pPr>
              <a:defRPr sz="2000" spc="0" baseline="0"/>
            </a:lvl1pPr>
          </a:lstStyle>
          <a:p>
            <a:r>
              <a:rPr lang="en-GB" dirty="0"/>
              <a:t>Klikk for å sette inn team/avdeling/fag</a:t>
            </a:r>
            <a:endParaRPr lang="en-GB"/>
          </a:p>
        </p:txBody>
      </p:sp>
      <p:sp>
        <p:nvSpPr>
          <p:cNvPr id="93" name="Picture Placeholder 2">
            <a:extLst>
              <a:ext uri="{FF2B5EF4-FFF2-40B4-BE49-F238E27FC236}">
                <a16:creationId xmlns:a16="http://schemas.microsoft.com/office/drawing/2014/main" id="{D9E036B2-D51E-4B42-B2DE-3F0AF4B91202}"/>
              </a:ext>
            </a:extLst>
          </p:cNvPr>
          <p:cNvSpPr>
            <a:spLocks noGrp="1" noChangeAspect="1"/>
          </p:cNvSpPr>
          <p:nvPr>
            <p:ph type="pic" sz="quarter" idx="13" hasCustomPrompt="1"/>
          </p:nvPr>
        </p:nvSpPr>
        <p:spPr>
          <a:xfrm>
            <a:off x="766761" y="1534122"/>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94" name="Text Placeholder 2">
            <a:extLst>
              <a:ext uri="{FF2B5EF4-FFF2-40B4-BE49-F238E27FC236}">
                <a16:creationId xmlns:a16="http://schemas.microsoft.com/office/drawing/2014/main" id="{B640281B-57B3-4F1C-BAB9-173BB0B2E648}"/>
              </a:ext>
            </a:extLst>
          </p:cNvPr>
          <p:cNvSpPr>
            <a:spLocks noGrp="1"/>
          </p:cNvSpPr>
          <p:nvPr>
            <p:ph type="body" sz="quarter" idx="14" hasCustomPrompt="1"/>
          </p:nvPr>
        </p:nvSpPr>
        <p:spPr>
          <a:xfrm>
            <a:off x="4431722" y="1533600"/>
            <a:ext cx="1280103"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fagområder</a:t>
            </a:r>
            <a:endParaRPr lang="en-GB"/>
          </a:p>
        </p:txBody>
      </p:sp>
      <p:sp>
        <p:nvSpPr>
          <p:cNvPr id="95" name="Picture Placeholder 3">
            <a:extLst>
              <a:ext uri="{FF2B5EF4-FFF2-40B4-BE49-F238E27FC236}">
                <a16:creationId xmlns:a16="http://schemas.microsoft.com/office/drawing/2014/main" id="{AA577517-3C61-40E5-8754-BF5D77F42E1D}"/>
              </a:ext>
            </a:extLst>
          </p:cNvPr>
          <p:cNvSpPr>
            <a:spLocks noGrp="1" noChangeAspect="1"/>
          </p:cNvSpPr>
          <p:nvPr>
            <p:ph type="pic" sz="quarter" idx="15" hasCustomPrompt="1"/>
          </p:nvPr>
        </p:nvSpPr>
        <p:spPr>
          <a:xfrm>
            <a:off x="766764" y="3003227"/>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23" name="Text Placeholder 3">
            <a:extLst>
              <a:ext uri="{FF2B5EF4-FFF2-40B4-BE49-F238E27FC236}">
                <a16:creationId xmlns:a16="http://schemas.microsoft.com/office/drawing/2014/main" id="{88A600C7-0E6A-4001-A31A-953A73467A13}"/>
              </a:ext>
            </a:extLst>
          </p:cNvPr>
          <p:cNvSpPr>
            <a:spLocks noGrp="1"/>
          </p:cNvSpPr>
          <p:nvPr>
            <p:ph type="body" sz="quarter" idx="33" hasCustomPrompt="1"/>
          </p:nvPr>
        </p:nvSpPr>
        <p:spPr>
          <a:xfrm>
            <a:off x="4431722" y="3003227"/>
            <a:ext cx="1280103"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fagområder</a:t>
            </a:r>
            <a:endParaRPr lang="en-GB"/>
          </a:p>
        </p:txBody>
      </p:sp>
      <p:sp>
        <p:nvSpPr>
          <p:cNvPr id="97" name="Picture Placeholder 4">
            <a:extLst>
              <a:ext uri="{FF2B5EF4-FFF2-40B4-BE49-F238E27FC236}">
                <a16:creationId xmlns:a16="http://schemas.microsoft.com/office/drawing/2014/main" id="{6AACA1E4-2248-4999-A333-81797CE8E7DC}"/>
              </a:ext>
            </a:extLst>
          </p:cNvPr>
          <p:cNvSpPr>
            <a:spLocks noGrp="1" noChangeAspect="1"/>
          </p:cNvSpPr>
          <p:nvPr>
            <p:ph type="pic" sz="quarter" idx="18" hasCustomPrompt="1"/>
          </p:nvPr>
        </p:nvSpPr>
        <p:spPr>
          <a:xfrm>
            <a:off x="766764" y="4475397"/>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98" name="Text Placeholder 4">
            <a:extLst>
              <a:ext uri="{FF2B5EF4-FFF2-40B4-BE49-F238E27FC236}">
                <a16:creationId xmlns:a16="http://schemas.microsoft.com/office/drawing/2014/main" id="{1C39D92C-28FC-4762-9888-B617EECFBF4D}"/>
              </a:ext>
            </a:extLst>
          </p:cNvPr>
          <p:cNvSpPr>
            <a:spLocks noGrp="1"/>
          </p:cNvSpPr>
          <p:nvPr>
            <p:ph type="body" sz="quarter" idx="19" hasCustomPrompt="1"/>
          </p:nvPr>
        </p:nvSpPr>
        <p:spPr>
          <a:xfrm>
            <a:off x="4431722" y="4475397"/>
            <a:ext cx="1280102" cy="1308011"/>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fagområder</a:t>
            </a:r>
            <a:endParaRPr lang="en-GB"/>
          </a:p>
        </p:txBody>
      </p:sp>
      <p:sp>
        <p:nvSpPr>
          <p:cNvPr id="99" name="Picture Placeholder 5">
            <a:extLst>
              <a:ext uri="{FF2B5EF4-FFF2-40B4-BE49-F238E27FC236}">
                <a16:creationId xmlns:a16="http://schemas.microsoft.com/office/drawing/2014/main" id="{99B872F8-C8BB-4A8B-B7C2-051F948AFFB5}"/>
              </a:ext>
            </a:extLst>
          </p:cNvPr>
          <p:cNvSpPr>
            <a:spLocks noGrp="1"/>
          </p:cNvSpPr>
          <p:nvPr>
            <p:ph type="pic" sz="quarter" idx="20" hasCustomPrompt="1"/>
          </p:nvPr>
        </p:nvSpPr>
        <p:spPr>
          <a:xfrm>
            <a:off x="6470706" y="1533600"/>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100" name="Text Placeholder 5">
            <a:extLst>
              <a:ext uri="{FF2B5EF4-FFF2-40B4-BE49-F238E27FC236}">
                <a16:creationId xmlns:a16="http://schemas.microsoft.com/office/drawing/2014/main" id="{F17F1BC9-B9EB-4257-8D9C-08F210BF59C1}"/>
              </a:ext>
            </a:extLst>
          </p:cNvPr>
          <p:cNvSpPr>
            <a:spLocks noGrp="1"/>
          </p:cNvSpPr>
          <p:nvPr>
            <p:ph type="body" sz="quarter" idx="21" hasCustomPrompt="1"/>
          </p:nvPr>
        </p:nvSpPr>
        <p:spPr>
          <a:xfrm>
            <a:off x="10143600" y="1533600"/>
            <a:ext cx="1281600"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fagområder</a:t>
            </a:r>
            <a:endParaRPr lang="en-GB"/>
          </a:p>
        </p:txBody>
      </p:sp>
      <p:sp>
        <p:nvSpPr>
          <p:cNvPr id="101" name="Picture Placeholder 6">
            <a:extLst>
              <a:ext uri="{FF2B5EF4-FFF2-40B4-BE49-F238E27FC236}">
                <a16:creationId xmlns:a16="http://schemas.microsoft.com/office/drawing/2014/main" id="{13762D0C-AD12-49EE-83FE-611C77B13687}"/>
              </a:ext>
            </a:extLst>
          </p:cNvPr>
          <p:cNvSpPr>
            <a:spLocks noGrp="1"/>
          </p:cNvSpPr>
          <p:nvPr>
            <p:ph type="pic" sz="quarter" idx="22" hasCustomPrompt="1"/>
          </p:nvPr>
        </p:nvSpPr>
        <p:spPr>
          <a:xfrm>
            <a:off x="6480177" y="3003227"/>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102" name="Text Placeholder 6">
            <a:extLst>
              <a:ext uri="{FF2B5EF4-FFF2-40B4-BE49-F238E27FC236}">
                <a16:creationId xmlns:a16="http://schemas.microsoft.com/office/drawing/2014/main" id="{DE1B8178-7ED1-4ED5-B864-78FCF1C8CE21}"/>
              </a:ext>
            </a:extLst>
          </p:cNvPr>
          <p:cNvSpPr>
            <a:spLocks noGrp="1"/>
          </p:cNvSpPr>
          <p:nvPr>
            <p:ph type="body" sz="quarter" idx="23" hasCustomPrompt="1"/>
          </p:nvPr>
        </p:nvSpPr>
        <p:spPr>
          <a:xfrm>
            <a:off x="10143600" y="3003227"/>
            <a:ext cx="1281600"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fagområder</a:t>
            </a:r>
            <a:endParaRPr lang="en-GB"/>
          </a:p>
        </p:txBody>
      </p:sp>
      <p:sp>
        <p:nvSpPr>
          <p:cNvPr id="103" name="Picture Placeholder 7">
            <a:extLst>
              <a:ext uri="{FF2B5EF4-FFF2-40B4-BE49-F238E27FC236}">
                <a16:creationId xmlns:a16="http://schemas.microsoft.com/office/drawing/2014/main" id="{9AC935AB-438F-40FC-A90C-5FDCFE525FD2}"/>
              </a:ext>
            </a:extLst>
          </p:cNvPr>
          <p:cNvSpPr>
            <a:spLocks noGrp="1"/>
          </p:cNvSpPr>
          <p:nvPr>
            <p:ph type="pic" sz="quarter" idx="24" hasCustomPrompt="1"/>
          </p:nvPr>
        </p:nvSpPr>
        <p:spPr>
          <a:xfrm>
            <a:off x="6480177" y="4475397"/>
            <a:ext cx="3528000" cy="1332000"/>
          </a:xfrm>
          <a:ln w="3175">
            <a:noFill/>
          </a:ln>
        </p:spPr>
        <p:txBody>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104" name="Text Placeholder 7">
            <a:extLst>
              <a:ext uri="{FF2B5EF4-FFF2-40B4-BE49-F238E27FC236}">
                <a16:creationId xmlns:a16="http://schemas.microsoft.com/office/drawing/2014/main" id="{AD65D34E-7F3E-4A41-B480-1576ABC1F845}"/>
              </a:ext>
            </a:extLst>
          </p:cNvPr>
          <p:cNvSpPr>
            <a:spLocks noGrp="1"/>
          </p:cNvSpPr>
          <p:nvPr>
            <p:ph type="body" sz="quarter" idx="25" hasCustomPrompt="1"/>
          </p:nvPr>
        </p:nvSpPr>
        <p:spPr>
          <a:xfrm>
            <a:off x="10143600" y="4475397"/>
            <a:ext cx="1281600" cy="1332000"/>
          </a:xfrm>
        </p:spPr>
        <p:txBody>
          <a:bodyPr anchor="t" anchorCtr="0"/>
          <a:lstStyle>
            <a:lvl1pPr marL="108000" indent="-108000" algn="l" defTabSz="914400" rtl="0" eaLnBrk="1" latinLnBrk="0" hangingPunct="1">
              <a:lnSpc>
                <a:spcPct val="115000"/>
              </a:lnSpc>
              <a:spcBef>
                <a:spcPts val="0"/>
              </a:spcBef>
              <a:spcAft>
                <a:spcPts val="0"/>
              </a:spcAft>
              <a:buFont typeface="Arial" panose="020B0604020202020204" pitchFamily="34" charset="0"/>
              <a:buChar char="•"/>
              <a:defRPr lang="nb-NO" sz="1000" kern="1200" spc="0" baseline="0" dirty="0">
                <a:solidFill>
                  <a:srgbClr val="0D4065"/>
                </a:solidFill>
                <a:latin typeface="+mn-lt"/>
                <a:ea typeface="Open Sans" panose="020B0606030504020204" pitchFamily="34" charset="0"/>
                <a:cs typeface="Open Sans" panose="020B0606030504020204" pitchFamily="34" charset="0"/>
              </a:defRPr>
            </a:lvl1pPr>
            <a:lvl2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8000" indent="-108000" algn="l" defTabSz="914400" rtl="0" eaLnBrk="1" latinLnBrk="0" hangingPunct="1">
              <a:lnSpc>
                <a:spcPct val="100000"/>
              </a:lnSpc>
              <a:spcBef>
                <a:spcPts val="0"/>
              </a:spcBef>
              <a:spcAft>
                <a:spcPts val="0"/>
              </a:spcAft>
              <a:buFont typeface="Arial" panose="020B0604020202020204" pitchFamily="34" charset="0"/>
              <a:buChar char="•"/>
              <a:defRPr lang="nb-NO"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8000" indent="-108000">
              <a:spcBef>
                <a:spcPts val="0"/>
              </a:spcBef>
              <a:spcAft>
                <a:spcPts val="300"/>
              </a:spcAft>
              <a:defRPr sz="900">
                <a:solidFill>
                  <a:schemeClr val="accent3"/>
                </a:solidFill>
              </a:defRPr>
            </a:lvl5pPr>
            <a:lvl6pPr marL="108000" indent="-108000">
              <a:spcBef>
                <a:spcPts val="0"/>
              </a:spcBef>
              <a:spcAft>
                <a:spcPts val="300"/>
              </a:spcAft>
              <a:defRPr sz="800"/>
            </a:lvl6pPr>
            <a:lvl7pPr marL="108000" indent="-108000">
              <a:spcBef>
                <a:spcPts val="0"/>
              </a:spcBef>
              <a:spcAft>
                <a:spcPts val="300"/>
              </a:spcAft>
              <a:defRPr sz="800"/>
            </a:lvl7pPr>
            <a:lvl8pPr marL="108000" indent="-108000">
              <a:spcBef>
                <a:spcPts val="0"/>
              </a:spcBef>
              <a:spcAft>
                <a:spcPts val="300"/>
              </a:spcAft>
              <a:defRPr sz="800"/>
            </a:lvl8pPr>
            <a:lvl9pPr marL="108000" indent="-108000">
              <a:spcBef>
                <a:spcPts val="0"/>
              </a:spcBef>
              <a:spcAft>
                <a:spcPts val="300"/>
              </a:spcAft>
              <a:defRPr sz="800"/>
            </a:lvl9pPr>
          </a:lstStyle>
          <a:p>
            <a:pPr lvl="0"/>
            <a:r>
              <a:rPr lang="en-GB" dirty="0"/>
              <a:t>Klikk for å sette inn fagområder</a:t>
            </a:r>
            <a:endParaRPr lang="en-GB"/>
          </a:p>
        </p:txBody>
      </p:sp>
      <p:sp>
        <p:nvSpPr>
          <p:cNvPr id="3" name="Date Placeholder 2" hidden="1">
            <a:extLst>
              <a:ext uri="{FF2B5EF4-FFF2-40B4-BE49-F238E27FC236}">
                <a16:creationId xmlns:a16="http://schemas.microsoft.com/office/drawing/2014/main" id="{460DCD55-DABB-47FC-9D68-6B63C0784887}"/>
              </a:ext>
            </a:extLst>
          </p:cNvPr>
          <p:cNvSpPr>
            <a:spLocks noGrp="1" noRot="1" noChangeAspect="1" noMove="1" noResize="1" noEditPoints="1" noAdjustHandles="1" noChangeArrowheads="1" noChangeShapeType="1" noTextEdit="1"/>
          </p:cNvSpPr>
          <p:nvPr>
            <p:ph type="dt" sz="half" idx="34"/>
          </p:nvPr>
        </p:nvSpPr>
        <p:spPr/>
        <p:txBody>
          <a:bodyPr/>
          <a:lstStyle/>
          <a:p>
            <a:fld id="{CBFB9C47-3975-43F5-A941-7EF7573199D4}" type="datetime1">
              <a:rPr lang="en-GB" smtClean="0"/>
              <a:t>30/05/2022</a:t>
            </a:fld>
            <a:endParaRPr lang="en-GB" dirty="0"/>
          </a:p>
        </p:txBody>
      </p:sp>
      <p:sp>
        <p:nvSpPr>
          <p:cNvPr id="6" name="Footer Placeholder 5">
            <a:extLst>
              <a:ext uri="{FF2B5EF4-FFF2-40B4-BE49-F238E27FC236}">
                <a16:creationId xmlns:a16="http://schemas.microsoft.com/office/drawing/2014/main" id="{35F0D38D-F54F-4F3F-99B0-9D1F6FECE8A3}"/>
              </a:ext>
            </a:extLst>
          </p:cNvPr>
          <p:cNvSpPr>
            <a:spLocks noGrp="1"/>
          </p:cNvSpPr>
          <p:nvPr>
            <p:ph type="ftr" sz="quarter" idx="35"/>
          </p:nvPr>
        </p:nvSpPr>
        <p:spPr/>
        <p:txBody>
          <a:bodyPr/>
          <a:lstStyle/>
          <a:p>
            <a:endParaRPr lang="en-GB" dirty="0"/>
          </a:p>
        </p:txBody>
      </p:sp>
      <p:sp>
        <p:nvSpPr>
          <p:cNvPr id="7" name="Slide Number Placeholder 6">
            <a:extLst>
              <a:ext uri="{FF2B5EF4-FFF2-40B4-BE49-F238E27FC236}">
                <a16:creationId xmlns:a16="http://schemas.microsoft.com/office/drawing/2014/main" id="{AD4D1C50-75ED-45D4-8335-C587C9B5B231}"/>
              </a:ext>
            </a:extLst>
          </p:cNvPr>
          <p:cNvSpPr>
            <a:spLocks noGrp="1"/>
          </p:cNvSpPr>
          <p:nvPr>
            <p:ph type="sldNum" sz="quarter" idx="36"/>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418290101"/>
      </p:ext>
    </p:extLst>
  </p:cSld>
  <p:clrMapOvr>
    <a:masterClrMapping/>
  </p:clrMapOvr>
  <p:extLst>
    <p:ext uri="{DCECCB84-F9BA-43D5-87BE-67443E8EF086}">
      <p15:sldGuideLst xmlns:p15="http://schemas.microsoft.com/office/powerpoint/2012/main">
        <p15:guide id="1" pos="2791" userDrawn="1">
          <p15:clr>
            <a:srgbClr val="A4A3A4"/>
          </p15:clr>
        </p15:guide>
        <p15:guide id="2" pos="6390" userDrawn="1">
          <p15:clr>
            <a:srgbClr val="A4A3A4"/>
          </p15:clr>
        </p15:guide>
        <p15:guide id="3" pos="6297" userDrawn="1">
          <p15:clr>
            <a:srgbClr val="A4A3A4"/>
          </p15:clr>
        </p15:guide>
        <p15:guide id="4" pos="2705" userDrawn="1">
          <p15:clr>
            <a:srgbClr val="A4A3A4"/>
          </p15:clr>
        </p15:guide>
        <p15:guide id="5" orient="horz" pos="966" userDrawn="1">
          <p15:clr>
            <a:srgbClr val="A4A3A4"/>
          </p15:clr>
        </p15:guide>
        <p15:guide id="6" orient="horz" pos="1891" userDrawn="1">
          <p15:clr>
            <a:srgbClr val="A4A3A4"/>
          </p15:clr>
        </p15:guide>
        <p15:guide id="7" orient="horz" pos="2818"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Text">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18D541EB-4676-4D77-833D-5C1DE078FBF9}"/>
              </a:ext>
            </a:extLst>
          </p:cNvPr>
          <p:cNvSpPr/>
          <p:nvPr userDrawn="1"/>
        </p:nvSpPr>
        <p:spPr>
          <a:xfrm>
            <a:off x="0" y="0"/>
            <a:ext cx="121932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14" name="Logo">
            <a:extLst>
              <a:ext uri="{FF2B5EF4-FFF2-40B4-BE49-F238E27FC236}">
                <a16:creationId xmlns:a16="http://schemas.microsoft.com/office/drawing/2014/main" id="{91072BF6-F66D-4530-9033-8CC798C50A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65648" y="1656872"/>
            <a:ext cx="3852584" cy="458081"/>
          </a:xfrm>
          <a:prstGeom prst="rect">
            <a:avLst/>
          </a:prstGeom>
        </p:spPr>
      </p:pic>
      <p:sp>
        <p:nvSpPr>
          <p:cNvPr id="11" name="Title 1">
            <a:extLst>
              <a:ext uri="{FF2B5EF4-FFF2-40B4-BE49-F238E27FC236}">
                <a16:creationId xmlns:a16="http://schemas.microsoft.com/office/drawing/2014/main" id="{F329587F-F816-4B15-9571-7C985297CFC6}"/>
              </a:ext>
            </a:extLst>
          </p:cNvPr>
          <p:cNvSpPr>
            <a:spLocks noGrp="1"/>
          </p:cNvSpPr>
          <p:nvPr>
            <p:ph type="title" hasCustomPrompt="1"/>
          </p:nvPr>
        </p:nvSpPr>
        <p:spPr bwMode="white">
          <a:xfrm>
            <a:off x="766800" y="2817000"/>
            <a:ext cx="10656850" cy="1224000"/>
          </a:xfrm>
        </p:spPr>
        <p:txBody>
          <a:bodyPr anchor="t" anchorCtr="0"/>
          <a:lstStyle>
            <a:lvl1pPr algn="ctr" defTabSz="914400" rtl="0" eaLnBrk="1" latinLnBrk="0" hangingPunct="1">
              <a:lnSpc>
                <a:spcPct val="100000"/>
              </a:lnSpc>
              <a:spcBef>
                <a:spcPct val="0"/>
              </a:spcBef>
              <a:buNone/>
              <a:defRPr lang="nb-NO" sz="3500" b="0" kern="1200" baseline="0" dirty="0">
                <a:solidFill>
                  <a:srgbClr val="EDE7DE"/>
                </a:solidFill>
                <a:latin typeface="+mj-lt"/>
                <a:ea typeface="Roboto Slab" pitchFamily="2" charset="0"/>
                <a:cs typeface="+mj-cs"/>
              </a:defRPr>
            </a:lvl1pPr>
          </a:lstStyle>
          <a:p>
            <a:r>
              <a:rPr lang="en-GB" dirty="0"/>
              <a:t>Klikk for å sette inn tekst</a:t>
            </a:r>
            <a:endParaRPr lang="en-GB"/>
          </a:p>
        </p:txBody>
      </p:sp>
      <p:sp>
        <p:nvSpPr>
          <p:cNvPr id="3" name="Date Placeholder 2" hidden="1">
            <a:extLst>
              <a:ext uri="{FF2B5EF4-FFF2-40B4-BE49-F238E27FC236}">
                <a16:creationId xmlns:a16="http://schemas.microsoft.com/office/drawing/2014/main" id="{45C7845E-589C-469A-AD5A-DD686CFF6350}"/>
              </a:ext>
            </a:extLst>
          </p:cNvPr>
          <p:cNvSpPr>
            <a:spLocks noGrp="1" noRot="1" noChangeAspect="1" noMove="1" noResize="1" noEditPoints="1" noAdjustHandles="1" noChangeArrowheads="1" noChangeShapeType="1" noTextEdit="1"/>
          </p:cNvSpPr>
          <p:nvPr>
            <p:ph type="dt" sz="half" idx="34"/>
          </p:nvPr>
        </p:nvSpPr>
        <p:spPr/>
        <p:txBody>
          <a:bodyPr/>
          <a:lstStyle/>
          <a:p>
            <a:fld id="{98E42B8E-1158-40F4-B83A-5B06B47025F2}" type="datetime1">
              <a:rPr lang="en-GB" smtClean="0"/>
              <a:t>30/05/2022</a:t>
            </a:fld>
            <a:endParaRPr lang="en-GB" dirty="0"/>
          </a:p>
        </p:txBody>
      </p:sp>
      <p:sp>
        <p:nvSpPr>
          <p:cNvPr id="7" name="Footer Placeholder 6" hidden="1">
            <a:extLst>
              <a:ext uri="{FF2B5EF4-FFF2-40B4-BE49-F238E27FC236}">
                <a16:creationId xmlns:a16="http://schemas.microsoft.com/office/drawing/2014/main" id="{35C03E47-23E0-4296-90AE-0D8D5F82072A}"/>
              </a:ext>
            </a:extLst>
          </p:cNvPr>
          <p:cNvSpPr>
            <a:spLocks noGrp="1" noRot="1" noChangeAspect="1" noMove="1" noResize="1" noEditPoints="1" noAdjustHandles="1" noChangeArrowheads="1" noChangeShapeType="1" noTextEdit="1"/>
          </p:cNvSpPr>
          <p:nvPr>
            <p:ph type="ftr" sz="quarter" idx="35"/>
          </p:nvPr>
        </p:nvSpPr>
        <p:spPr>
          <a:xfrm>
            <a:off x="0" y="6858000"/>
            <a:ext cx="0" cy="0"/>
          </a:xfrm>
        </p:spPr>
        <p:txBody>
          <a:bodyPr/>
          <a:lstStyle>
            <a:lvl1pPr>
              <a:defRPr sz="100">
                <a:noFill/>
              </a:defRPr>
            </a:lvl1pPr>
          </a:lstStyle>
          <a:p>
            <a:endParaRPr lang="en-GB" dirty="0"/>
          </a:p>
        </p:txBody>
      </p:sp>
      <p:sp>
        <p:nvSpPr>
          <p:cNvPr id="8" name="Slide Number Placeholder 7" hidden="1">
            <a:extLst>
              <a:ext uri="{FF2B5EF4-FFF2-40B4-BE49-F238E27FC236}">
                <a16:creationId xmlns:a16="http://schemas.microsoft.com/office/drawing/2014/main" id="{57EFA0E3-CCA8-4005-A6F7-3BC8CB8BEB22}"/>
              </a:ext>
            </a:extLst>
          </p:cNvPr>
          <p:cNvSpPr>
            <a:spLocks noGrp="1" noRot="1" noChangeAspect="1" noMove="1" noResize="1" noEditPoints="1" noAdjustHandles="1" noChangeArrowheads="1" noChangeShapeType="1" noTextEdit="1"/>
          </p:cNvSpPr>
          <p:nvPr>
            <p:ph type="sldNum" sz="quarter" idx="36"/>
          </p:nvPr>
        </p:nvSpPr>
        <p:spPr>
          <a:xfrm>
            <a:off x="0" y="6858000"/>
            <a:ext cx="0" cy="0"/>
          </a:xfrm>
        </p:spPr>
        <p:txBody>
          <a:bodyPr/>
          <a:lstStyle>
            <a:lvl1pPr>
              <a:defRPr sz="100">
                <a:noFill/>
              </a:defRPr>
            </a:lvl1p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5" name="TextBox 4">
            <a:extLst>
              <a:ext uri="{FF2B5EF4-FFF2-40B4-BE49-F238E27FC236}">
                <a16:creationId xmlns:a16="http://schemas.microsoft.com/office/drawing/2014/main" id="{1625A3CA-7B54-4510-8217-93CE8EEE986F}"/>
              </a:ext>
            </a:extLst>
          </p:cNvPr>
          <p:cNvSpPr txBox="1"/>
          <p:nvPr userDrawn="1"/>
        </p:nvSpPr>
        <p:spPr>
          <a:xfrm>
            <a:off x="766800" y="5681388"/>
            <a:ext cx="10656850" cy="430887"/>
          </a:xfrm>
          <a:prstGeom prst="rect">
            <a:avLst/>
          </a:prstGeom>
          <a:noFill/>
        </p:spPr>
        <p:txBody>
          <a:bodyPr wrap="square" lIns="0" tIns="0" rIns="0" bIns="0" rtlCol="0">
            <a:spAutoFit/>
          </a:bodyPr>
          <a:lstStyle/>
          <a:p>
            <a:pPr algn="ctr">
              <a:spcAft>
                <a:spcPts val="0"/>
              </a:spcAft>
            </a:pPr>
            <a:r>
              <a:rPr lang="en-GB" sz="1400" spc="50" baseline="0" dirty="0">
                <a:solidFill>
                  <a:srgbClr val="EDE7DE"/>
                </a:solidFill>
                <a:latin typeface="+mn-lt"/>
              </a:rPr>
              <a:t>thommessen.no</a:t>
            </a:r>
            <a:endParaRPr lang="en-GB"/>
          </a:p>
          <a:p>
            <a:pPr algn="ctr">
              <a:spcAft>
                <a:spcPts val="0"/>
              </a:spcAft>
            </a:pPr>
            <a:r>
              <a:rPr lang="en-GB" sz="1400" spc="50" baseline="0" dirty="0">
                <a:solidFill>
                  <a:srgbClr val="EDE7DE"/>
                </a:solidFill>
                <a:latin typeface="+mn-lt"/>
              </a:rPr>
              <a:t>Oslo •</a:t>
            </a:r>
            <a:r>
              <a:rPr lang="en-GB" sz="1400" spc="50" baseline="0" dirty="0">
                <a:solidFill>
                  <a:srgbClr val="EDE7DE"/>
                </a:solidFill>
                <a:latin typeface="+mn-lt"/>
                <a:sym typeface="Wingdings 2" panose="05020102010507070707" pitchFamily="18" charset="2"/>
              </a:rPr>
              <a:t> Bergen</a:t>
            </a:r>
            <a:r>
              <a:rPr lang="en-GB" sz="1400" spc="50" baseline="0" dirty="0">
                <a:solidFill>
                  <a:srgbClr val="EDE7DE"/>
                </a:solidFill>
                <a:latin typeface="+mn-lt"/>
              </a:rPr>
              <a:t> •</a:t>
            </a:r>
            <a:r>
              <a:rPr lang="en-GB" sz="1400" spc="50" baseline="0" dirty="0">
                <a:solidFill>
                  <a:srgbClr val="EDE7DE"/>
                </a:solidFill>
                <a:latin typeface="+mn-lt"/>
                <a:sym typeface="Wingdings 2" panose="05020102010507070707" pitchFamily="18" charset="2"/>
              </a:rPr>
              <a:t> Stavanger</a:t>
            </a:r>
            <a:r>
              <a:rPr lang="en-GB" sz="1400" spc="50" baseline="0" dirty="0">
                <a:solidFill>
                  <a:srgbClr val="EDE7DE"/>
                </a:solidFill>
                <a:latin typeface="+mn-lt"/>
              </a:rPr>
              <a:t> •</a:t>
            </a:r>
            <a:r>
              <a:rPr lang="en-GB" sz="1400" spc="50" baseline="0" dirty="0">
                <a:solidFill>
                  <a:srgbClr val="EDE7DE"/>
                </a:solidFill>
                <a:latin typeface="+mn-lt"/>
                <a:sym typeface="Wingdings 2" panose="05020102010507070707" pitchFamily="18" charset="2"/>
              </a:rPr>
              <a:t> London</a:t>
            </a:r>
            <a:endParaRPr lang="en-GB" sz="1400" spc="50" baseline="0" dirty="0">
              <a:solidFill>
                <a:srgbClr val="EDE7DE"/>
              </a:solidFill>
              <a:latin typeface="+mn-lt"/>
            </a:endParaRPr>
          </a:p>
        </p:txBody>
      </p:sp>
    </p:spTree>
    <p:extLst>
      <p:ext uri="{BB962C8B-B14F-4D97-AF65-F5344CB8AC3E}">
        <p14:creationId xmlns:p14="http://schemas.microsoft.com/office/powerpoint/2010/main" val="823696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Contact Card">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FF95D769-541B-4E86-9575-6188DA0071C5}"/>
              </a:ext>
            </a:extLst>
          </p:cNvPr>
          <p:cNvSpPr/>
          <p:nvPr userDrawn="1"/>
        </p:nvSpPr>
        <p:spPr>
          <a:xfrm>
            <a:off x="-3600" y="0"/>
            <a:ext cx="7131600" cy="68580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Title 1"/>
          <p:cNvSpPr>
            <a:spLocks noGrp="1"/>
          </p:cNvSpPr>
          <p:nvPr>
            <p:ph type="title" hasCustomPrompt="1"/>
          </p:nvPr>
        </p:nvSpPr>
        <p:spPr>
          <a:xfrm>
            <a:off x="766800" y="766763"/>
            <a:ext cx="4945025" cy="2510441"/>
          </a:xfrm>
        </p:spPr>
        <p:txBody>
          <a:bodyPr anchor="b" anchorCtr="0"/>
          <a:lstStyle>
            <a:lvl1pPr algn="l" defTabSz="914400" rtl="0" eaLnBrk="1" latinLnBrk="0" hangingPunct="1">
              <a:lnSpc>
                <a:spcPct val="100000"/>
              </a:lnSpc>
              <a:spcBef>
                <a:spcPct val="0"/>
              </a:spcBef>
              <a:buNone/>
              <a:defRPr lang="nb-NO" sz="5000" b="0" kern="1200" baseline="0" dirty="0">
                <a:solidFill>
                  <a:srgbClr val="0D4065"/>
                </a:solidFill>
                <a:latin typeface="+mj-lt"/>
                <a:ea typeface="Roboto Slab" pitchFamily="2" charset="0"/>
                <a:cs typeface="+mj-cs"/>
              </a:defRPr>
            </a:lvl1pPr>
          </a:lstStyle>
          <a:p>
            <a:r>
              <a:rPr lang="en-GB" dirty="0"/>
              <a:t>Klikk for å sette inn tekst</a:t>
            </a:r>
            <a:endParaRPr lang="en-GB"/>
          </a:p>
        </p:txBody>
      </p:sp>
      <p:sp>
        <p:nvSpPr>
          <p:cNvPr id="23" name="Picture Placeholder 2">
            <a:extLst>
              <a:ext uri="{FF2B5EF4-FFF2-40B4-BE49-F238E27FC236}">
                <a16:creationId xmlns:a16="http://schemas.microsoft.com/office/drawing/2014/main" id="{8B262DCB-7E95-45C4-81BD-C9B32339E7FD}"/>
              </a:ext>
            </a:extLst>
          </p:cNvPr>
          <p:cNvSpPr>
            <a:spLocks noGrp="1" noChangeAspect="1"/>
          </p:cNvSpPr>
          <p:nvPr>
            <p:ph type="pic" sz="quarter" idx="13" hasCustomPrompt="1"/>
          </p:nvPr>
        </p:nvSpPr>
        <p:spPr>
          <a:xfrm>
            <a:off x="7895650" y="1775111"/>
            <a:ext cx="3528000" cy="1332000"/>
          </a:xfrm>
          <a:ln w="3175">
            <a:noFill/>
          </a:ln>
          <a:effectLst/>
        </p:spPr>
        <p:txBody>
          <a:bodyPr lIns="0" anchor="t" anchorCtr="0"/>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24" name="Picture Placeholder 3">
            <a:extLst>
              <a:ext uri="{FF2B5EF4-FFF2-40B4-BE49-F238E27FC236}">
                <a16:creationId xmlns:a16="http://schemas.microsoft.com/office/drawing/2014/main" id="{9A13E447-6B91-4BE0-9D6B-AEFE8AAD5819}"/>
              </a:ext>
            </a:extLst>
          </p:cNvPr>
          <p:cNvSpPr>
            <a:spLocks noGrp="1" noChangeAspect="1"/>
          </p:cNvSpPr>
          <p:nvPr>
            <p:ph type="pic" sz="quarter" idx="15" hasCustomPrompt="1"/>
          </p:nvPr>
        </p:nvSpPr>
        <p:spPr>
          <a:xfrm>
            <a:off x="7895650" y="3942759"/>
            <a:ext cx="3528000" cy="1332000"/>
          </a:xfrm>
          <a:ln w="3175">
            <a:noFill/>
          </a:ln>
          <a:effectLst/>
        </p:spPr>
        <p:txBody>
          <a:bodyPr lIns="0" anchor="t" anchorCtr="0"/>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200">
                <a:solidFill>
                  <a:srgbClr val="0D4065"/>
                </a:solidFill>
              </a:defRPr>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sz="1200" noProof="1"/>
              <a:t>Klikk for å sette inn kontaktkort fra Templafy/Mediebank</a:t>
            </a:r>
            <a:endParaRPr lang="en-GB" noProof="1"/>
          </a:p>
        </p:txBody>
      </p:sp>
      <p:sp>
        <p:nvSpPr>
          <p:cNvPr id="9" name="Text Placeholder 8">
            <a:extLst>
              <a:ext uri="{FF2B5EF4-FFF2-40B4-BE49-F238E27FC236}">
                <a16:creationId xmlns:a16="http://schemas.microsoft.com/office/drawing/2014/main" id="{C9175BC7-2091-4CB0-B6C7-6208EBE77A37}"/>
              </a:ext>
            </a:extLst>
          </p:cNvPr>
          <p:cNvSpPr>
            <a:spLocks noGrp="1"/>
          </p:cNvSpPr>
          <p:nvPr>
            <p:ph type="body" sz="quarter" idx="19" hasCustomPrompt="1"/>
          </p:nvPr>
        </p:nvSpPr>
        <p:spPr>
          <a:xfrm>
            <a:off x="766763" y="3450516"/>
            <a:ext cx="4945062" cy="1440000"/>
          </a:xfrm>
        </p:spPr>
        <p:txBody>
          <a:bodyPr/>
          <a:lstStyle>
            <a:lvl1pPr marL="0" indent="0">
              <a:lnSpc>
                <a:spcPct val="100000"/>
              </a:lnSpc>
              <a:buNone/>
              <a:defRPr sz="2000" spc="0" baseline="0">
                <a:latin typeface="+mj-lt"/>
              </a:defRPr>
            </a:lvl1pPr>
            <a:lvl2pPr marL="0" indent="0">
              <a:lnSpc>
                <a:spcPct val="100000"/>
              </a:lnSpc>
              <a:spcBef>
                <a:spcPts val="2000"/>
              </a:spcBef>
              <a:buNone/>
              <a:defRPr sz="2000"/>
            </a:lvl2pPr>
            <a:lvl3pPr marL="0" indent="0">
              <a:lnSpc>
                <a:spcPct val="100000"/>
              </a:lnSpc>
              <a:spcBef>
                <a:spcPts val="2000"/>
              </a:spcBef>
              <a:buNone/>
              <a:defRPr sz="2000"/>
            </a:lvl3pPr>
            <a:lvl4pPr marL="0" indent="0">
              <a:lnSpc>
                <a:spcPct val="100000"/>
              </a:lnSpc>
              <a:spcBef>
                <a:spcPts val="2000"/>
              </a:spcBef>
              <a:buNone/>
              <a:defRPr sz="2000"/>
            </a:lvl4pPr>
            <a:lvl5pPr marL="0" indent="0">
              <a:lnSpc>
                <a:spcPct val="100000"/>
              </a:lnSpc>
              <a:spcBef>
                <a:spcPts val="2000"/>
              </a:spcBef>
              <a:buNone/>
              <a:defRPr sz="2000"/>
            </a:lvl5pPr>
          </a:lstStyle>
          <a:p>
            <a:pPr lvl="0"/>
            <a:r>
              <a:rPr lang="en-GB" dirty="0"/>
              <a:t>Sett inn tekst</a:t>
            </a:r>
            <a:endParaRPr lang="en-GB"/>
          </a:p>
        </p:txBody>
      </p:sp>
      <p:sp>
        <p:nvSpPr>
          <p:cNvPr id="4" name="Date Placeholder 3" hidden="1">
            <a:extLst>
              <a:ext uri="{FF2B5EF4-FFF2-40B4-BE49-F238E27FC236}">
                <a16:creationId xmlns:a16="http://schemas.microsoft.com/office/drawing/2014/main" id="{842C39C7-7332-44F2-B7B6-E047525B1736}"/>
              </a:ext>
            </a:extLst>
          </p:cNvPr>
          <p:cNvSpPr>
            <a:spLocks noGrp="1" noRot="1" noChangeAspect="1" noMove="1" noResize="1" noEditPoints="1" noAdjustHandles="1" noChangeArrowheads="1" noChangeShapeType="1" noTextEdit="1"/>
          </p:cNvSpPr>
          <p:nvPr>
            <p:ph type="dt" sz="half" idx="16"/>
          </p:nvPr>
        </p:nvSpPr>
        <p:spPr/>
        <p:txBody>
          <a:bodyPr/>
          <a:lstStyle/>
          <a:p>
            <a:fld id="{1B2945EF-776E-495A-A0B8-3BADEFBB7F1B}" type="datetime1">
              <a:rPr lang="en-GB" smtClean="0"/>
              <a:t>30/05/2022</a:t>
            </a:fld>
            <a:endParaRPr lang="en-GB" dirty="0"/>
          </a:p>
        </p:txBody>
      </p:sp>
      <p:sp>
        <p:nvSpPr>
          <p:cNvPr id="6" name="Footer Placeholder 5">
            <a:extLst>
              <a:ext uri="{FF2B5EF4-FFF2-40B4-BE49-F238E27FC236}">
                <a16:creationId xmlns:a16="http://schemas.microsoft.com/office/drawing/2014/main" id="{3467DBB8-EB7F-4E23-B19C-8BAA68AC9960}"/>
              </a:ext>
            </a:extLst>
          </p:cNvPr>
          <p:cNvSpPr>
            <a:spLocks noGrp="1"/>
          </p:cNvSpPr>
          <p:nvPr>
            <p:ph type="ftr" sz="quarter" idx="17"/>
          </p:nvPr>
        </p:nvSpPr>
        <p:spPr/>
        <p:txBody>
          <a:bodyPr/>
          <a:lstStyle/>
          <a:p>
            <a:endParaRPr lang="en-GB" dirty="0"/>
          </a:p>
        </p:txBody>
      </p:sp>
      <p:sp>
        <p:nvSpPr>
          <p:cNvPr id="7" name="Slide Number Placeholder 6">
            <a:extLst>
              <a:ext uri="{FF2B5EF4-FFF2-40B4-BE49-F238E27FC236}">
                <a16:creationId xmlns:a16="http://schemas.microsoft.com/office/drawing/2014/main" id="{877F1F33-6910-4101-8AD6-C11D6128C985}"/>
              </a:ext>
            </a:extLst>
          </p:cNvPr>
          <p:cNvSpPr>
            <a:spLocks noGrp="1"/>
          </p:cNvSpPr>
          <p:nvPr>
            <p:ph type="sldNum" sz="quarter" idx="18"/>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12" name="TextBox 11">
            <a:extLst>
              <a:ext uri="{FF2B5EF4-FFF2-40B4-BE49-F238E27FC236}">
                <a16:creationId xmlns:a16="http://schemas.microsoft.com/office/drawing/2014/main" id="{75953E51-44E4-44C1-9547-574B62F8D56F}"/>
              </a:ext>
            </a:extLst>
          </p:cNvPr>
          <p:cNvSpPr txBox="1"/>
          <p:nvPr userDrawn="1"/>
        </p:nvSpPr>
        <p:spPr>
          <a:xfrm>
            <a:off x="766800" y="5681388"/>
            <a:ext cx="4945025" cy="430887"/>
          </a:xfrm>
          <a:prstGeom prst="rect">
            <a:avLst/>
          </a:prstGeom>
          <a:noFill/>
        </p:spPr>
        <p:txBody>
          <a:bodyPr wrap="square" lIns="0" tIns="0" rIns="0" bIns="0" rtlCol="0">
            <a:spAutoFit/>
          </a:bodyPr>
          <a:lstStyle/>
          <a:p>
            <a:pPr algn="l">
              <a:spcAft>
                <a:spcPts val="0"/>
              </a:spcAft>
            </a:pPr>
            <a:r>
              <a:rPr lang="en-GB" sz="1400" spc="50" baseline="0" dirty="0">
                <a:solidFill>
                  <a:srgbClr val="0D4065"/>
                </a:solidFill>
              </a:rPr>
              <a:t>thommessen.no</a:t>
            </a:r>
            <a:endParaRPr lang="en-GB"/>
          </a:p>
          <a:p>
            <a:pPr algn="l">
              <a:spcAft>
                <a:spcPts val="0"/>
              </a:spcAft>
            </a:pPr>
            <a:r>
              <a:rPr lang="en-GB" sz="1400" spc="50" baseline="0" dirty="0">
                <a:solidFill>
                  <a:srgbClr val="0D4065"/>
                </a:solidFill>
                <a:latin typeface="+mn-lt"/>
              </a:rPr>
              <a:t>Oslo •</a:t>
            </a:r>
            <a:r>
              <a:rPr lang="en-GB" sz="1400" spc="50" baseline="0" dirty="0">
                <a:solidFill>
                  <a:srgbClr val="0D4065"/>
                </a:solidFill>
                <a:latin typeface="+mn-lt"/>
                <a:sym typeface="Wingdings 2" panose="05020102010507070707" pitchFamily="18" charset="2"/>
              </a:rPr>
              <a:t> Bergen</a:t>
            </a:r>
            <a:r>
              <a:rPr lang="en-GB" sz="1400" spc="50" baseline="0" dirty="0">
                <a:solidFill>
                  <a:srgbClr val="0D4065"/>
                </a:solidFill>
                <a:latin typeface="+mn-lt"/>
              </a:rPr>
              <a:t> •</a:t>
            </a:r>
            <a:r>
              <a:rPr lang="en-GB" sz="1400" spc="50" baseline="0" dirty="0">
                <a:solidFill>
                  <a:srgbClr val="0D4065"/>
                </a:solidFill>
                <a:latin typeface="+mn-lt"/>
                <a:sym typeface="Wingdings 2" panose="05020102010507070707" pitchFamily="18" charset="2"/>
              </a:rPr>
              <a:t> Stavanger</a:t>
            </a:r>
            <a:r>
              <a:rPr lang="en-GB" sz="1400" spc="50" baseline="0" dirty="0">
                <a:solidFill>
                  <a:srgbClr val="0D4065"/>
                </a:solidFill>
                <a:latin typeface="+mn-lt"/>
              </a:rPr>
              <a:t> •</a:t>
            </a:r>
            <a:r>
              <a:rPr lang="en-GB" sz="1400" spc="50" baseline="0" dirty="0">
                <a:solidFill>
                  <a:srgbClr val="0D4065"/>
                </a:solidFill>
                <a:latin typeface="+mn-lt"/>
                <a:sym typeface="Wingdings 2" panose="05020102010507070707" pitchFamily="18" charset="2"/>
              </a:rPr>
              <a:t> London</a:t>
            </a:r>
            <a:endParaRPr lang="en-GB" sz="1400" spc="50" baseline="0" dirty="0">
              <a:solidFill>
                <a:srgbClr val="0D4065"/>
              </a:solidFill>
              <a:latin typeface="+mn-lt"/>
            </a:endParaRPr>
          </a:p>
        </p:txBody>
      </p:sp>
    </p:spTree>
    <p:extLst>
      <p:ext uri="{BB962C8B-B14F-4D97-AF65-F5344CB8AC3E}">
        <p14:creationId xmlns:p14="http://schemas.microsoft.com/office/powerpoint/2010/main" val="2992848313"/>
      </p:ext>
    </p:extLst>
  </p:cSld>
  <p:clrMapOvr>
    <a:masterClrMapping/>
  </p:clrMapOvr>
  <p:extLst>
    <p:ext uri="{DCECCB84-F9BA-43D5-87BE-67443E8EF086}">
      <p15:sldGuideLst xmlns:p15="http://schemas.microsoft.com/office/powerpoint/2012/main">
        <p15:guide id="3" orient="horz" pos="1117" userDrawn="1">
          <p15:clr>
            <a:srgbClr val="A4A3A4"/>
          </p15:clr>
        </p15:guide>
        <p15:guide id="4" orient="horz" pos="2483" userDrawn="1">
          <p15:clr>
            <a:srgbClr val="A4A3A4"/>
          </p15:clr>
        </p15:guide>
        <p15:guide id="5" pos="4973"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1493850"/>
            <a:ext cx="270000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200" spc="70" baseline="0" dirty="0">
                <a:latin typeface="+mn-lt"/>
                <a:cs typeface="Arial" panose="020B0604020202020204" pitchFamily="34" charset="0"/>
              </a:rPr>
              <a:t>PICTURES</a:t>
            </a:r>
            <a:br>
              <a:rPr lang="nb-NO" sz="900" dirty="0">
                <a:latin typeface="+mn-lt"/>
                <a:cs typeface="Arial" panose="020B0604020202020204" pitchFamily="34" charset="0"/>
              </a:rPr>
            </a:br>
            <a:r>
              <a:rPr lang="en-GB" sz="900" b="0" noProof="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Insert corporate picture from Templafy</a:t>
            </a:r>
            <a:endParaRPr lang="en-GB" altLang="da-DK" sz="900" b="0" noProof="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a:t>
            </a:r>
            <a:endParaRPr lang="en-GB"/>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or 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 on the right side of the screen</a:t>
            </a:r>
            <a:endParaRPr lang="en-GB"/>
          </a:p>
          <a:p>
            <a:pPr marL="0" marR="0" lvl="0" indent="0" algn="l" defTabSz="914400" rtl="0" eaLnBrk="1" fontAlgn="auto" latinLnBrk="0" hangingPunct="1">
              <a:lnSpc>
                <a:spcPct val="100000"/>
              </a:lnSpc>
              <a:spcBef>
                <a:spcPts val="120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endParaRPr lang="en-GB"/>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 placeholder, click on the icon and choose </a:t>
            </a:r>
            <a:r>
              <a:rPr lang="en-GB" altLang="da-DK" sz="900" b="1" noProof="1">
                <a:solidFill>
                  <a:schemeClr val="tx1"/>
                </a:solidFill>
                <a:latin typeface="+mn-lt"/>
                <a:cs typeface="Arial" panose="020B0604020202020204" pitchFamily="34" charset="0"/>
              </a:rPr>
              <a:t>Insert</a:t>
            </a:r>
            <a:endParaRPr lang="en-GB"/>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endParaRPr lang="en-GB"/>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endParaRPr lang="en-GB"/>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endParaRPr lang="en-GB"/>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nb-NO"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endParaRPr lang="en-GB"/>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200" spc="70" baseline="0" dirty="0">
                <a:latin typeface="+mn-lt"/>
                <a:cs typeface="Arial" panose="020B0604020202020204" pitchFamily="34" charset="0"/>
              </a:rPr>
              <a:t>GUIDES</a:t>
            </a:r>
            <a:endParaRPr lang="en-GB" sz="1200" b="1" spc="70" baseline="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nb-NO"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dirty="0">
                <a:solidFill>
                  <a:srgbClr val="333333"/>
                </a:solidFill>
                <a:effectLst/>
                <a:latin typeface="Open Sans"/>
              </a:rPr>
              <a:t>⌘ </a:t>
            </a:r>
            <a:r>
              <a:rPr lang="en-GB" altLang="da-DK" sz="900" b="0" noProof="1">
                <a:solidFill>
                  <a:schemeClr val="tx1"/>
                </a:solidFill>
                <a:latin typeface="+mn-lt"/>
                <a:cs typeface="Arial" panose="020B0604020202020204" pitchFamily="34" charset="0"/>
              </a:rPr>
              <a:t>+ option + ctrl + G</a:t>
            </a:r>
            <a:endParaRPr lang="en-GB"/>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31600" y="174274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173362" y="370384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493850"/>
            <a:ext cx="27000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spc="70" baseline="0" dirty="0">
                <a:latin typeface="+mn-lt"/>
                <a:cs typeface="Arial" panose="020B0604020202020204" pitchFamily="34" charset="0"/>
              </a:rPr>
              <a:t>HEADER &amp; FOOTER</a:t>
            </a:r>
            <a:endParaRPr lang="en-GB"/>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endParaRPr lang="en-GB"/>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endParaRPr lang="en-GB"/>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endParaRPr lang="en-GB"/>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0" spc="70" baseline="0" noProof="1">
                <a:solidFill>
                  <a:schemeClr val="tx1"/>
                </a:solidFill>
                <a:latin typeface="+mn-lt"/>
                <a:cs typeface="Arial" panose="020B0604020202020204" pitchFamily="34" charset="0"/>
              </a:rPr>
              <a:t>COPY/PASTE CONTENT</a:t>
            </a:r>
            <a:endParaRPr lang="en-GB"/>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endParaRPr lang="en-GB"/>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spc="70" baseline="0" dirty="0">
                <a:latin typeface="+mn-lt"/>
                <a:cs typeface="Arial" panose="020B0604020202020204" pitchFamily="34" charset="0"/>
              </a:rPr>
              <a:t>SLIDES &amp; SLIDE ELEMENTS</a:t>
            </a:r>
            <a:endParaRPr lang="en-GB"/>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from the Templafy button. Choose </a:t>
            </a: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766763" y="780169"/>
            <a:ext cx="10656887" cy="650171"/>
          </a:xfrm>
          <a:prstGeom prst="rect">
            <a:avLst/>
          </a:prstGeom>
          <a:noFill/>
        </p:spPr>
        <p:txBody>
          <a:bodyPr wrap="square" lIns="0" tIns="0" rIns="0" bIns="0" rtlCol="0" anchor="t" anchorCtr="0">
            <a:noAutofit/>
          </a:bodyPr>
          <a:lstStyle/>
          <a:p>
            <a:r>
              <a:rPr lang="en-GB" sz="2400" b="0" noProof="1">
                <a:solidFill>
                  <a:schemeClr val="tx1"/>
                </a:solidFill>
                <a:latin typeface="+mj-lt"/>
                <a:cs typeface="Arial" panose="020B0604020202020204" pitchFamily="34" charset="0"/>
              </a:rPr>
              <a:t>TIPS &amp; TRICKS - YOUR USER GUIDE</a:t>
            </a:r>
            <a:endParaRPr lang="en-GB"/>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0992821" y="204916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398763F6-B570-4D7A-AA11-DEE118EAC451}" type="datetime1">
              <a:rPr lang="en-GB" smtClean="0"/>
              <a:t>30/05/2022</a:t>
            </a:fld>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en-GB" smtClean="0"/>
              <a:pPr/>
              <a:t>‹#›</a:t>
            </a:fld>
            <a:endParaRPr lang="en-GB"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131861" y="298547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92821" y="518776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778288" y="1493850"/>
            <a:ext cx="24480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spc="70" baseline="0" dirty="0">
                <a:latin typeface="+mn-lt"/>
                <a:cs typeface="Arial" panose="020B0604020202020204" pitchFamily="34" charset="0"/>
              </a:rPr>
              <a:t>TEXT STYLES</a:t>
            </a:r>
            <a:endParaRPr lang="en-GB" altLang="da-DK" sz="1200" b="0" spc="70" baseline="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nb-NO"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endParaRPr lang="en-GB"/>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nb-NO"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endParaRPr lang="en-GB" sz="900" b="0" baseline="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Reset slide</a:t>
            </a:r>
            <a:endParaRPr lang="en-GB"/>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endParaRPr lang="en-GB"/>
          </a:p>
          <a:p>
            <a:pPr marL="0" marR="0" lvl="0" indent="0" algn="l" defTabSz="914400" rtl="0" eaLnBrk="1" fontAlgn="auto" latinLnBrk="0" hangingPunct="1">
              <a:lnSpc>
                <a:spcPct val="100000"/>
              </a:lnSpc>
              <a:spcBef>
                <a:spcPts val="0"/>
              </a:spcBef>
              <a:spcAft>
                <a:spcPts val="600"/>
              </a:spcAft>
              <a:buClrTx/>
              <a:buSzTx/>
              <a:buFontTx/>
              <a:buNone/>
              <a:tabLst/>
              <a:defRPr/>
            </a:pPr>
            <a:br>
              <a:rPr lang="nb-NO" altLang="da-DK" sz="900" b="0" noProof="1">
                <a:solidFill>
                  <a:schemeClr val="tx1"/>
                </a:solidFill>
                <a:latin typeface="+mn-lt"/>
                <a:cs typeface="Arial" panose="020B0604020202020204" pitchFamily="34" charset="0"/>
              </a:rPr>
            </a:br>
            <a:r>
              <a:rPr lang="en-GB" sz="1200" spc="70" baseline="0" dirty="0">
                <a:latin typeface="+mn-lt"/>
                <a:cs typeface="Arial" panose="020B0604020202020204" pitchFamily="34" charset="0"/>
              </a:rPr>
              <a:t>SLIDES &amp; LAYOUTS</a:t>
            </a:r>
            <a:endParaRPr lang="en-GB" sz="1600" spc="70" baseline="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endParaRPr lang="en-GB"/>
          </a:p>
          <a:p>
            <a:pPr marL="0" marR="0" lvl="0" indent="0" algn="l" defTabSz="914400" rtl="0" eaLnBrk="1" fontAlgn="auto" latinLnBrk="0" hangingPunct="1">
              <a:lnSpc>
                <a:spcPct val="100000"/>
              </a:lnSpc>
              <a:spcBef>
                <a:spcPts val="1200"/>
              </a:spcBef>
              <a:spcAft>
                <a:spcPts val="600"/>
              </a:spcAft>
              <a:buClrTx/>
              <a:buSzTx/>
              <a:buFontTx/>
              <a:buNone/>
              <a:tabLst/>
              <a:defRPr/>
            </a:pP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nb-NO"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3171263" y="484329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3171263" y="402629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3173961" y="329314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3171263" y="2581850"/>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
          <a:xfrm>
            <a:off x="0" y="0"/>
            <a:ext cx="12192000" cy="68616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nb-NO"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nb-NO" sz="2800" b="0" noProof="0" dirty="0">
                <a:solidFill>
                  <a:schemeClr val="bg1"/>
                </a:solidFill>
              </a:rPr>
            </a:br>
            <a:br>
              <a:rPr lang="nb-NO"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4"/>
            <a:ext cx="10152346" cy="2400657"/>
          </a:xfrm>
          <a:prstGeom prst="rect">
            <a:avLst/>
          </a:prstGeom>
        </p:spPr>
        <p:txBody>
          <a:bodyPr wrap="square">
            <a:spAutoFit/>
          </a:bodyPr>
          <a:lstStyle/>
          <a:p>
            <a:pPr algn="ctr"/>
            <a:r>
              <a:rPr lang="en-GB" sz="15000" b="1" i="1" noProof="0" dirty="0">
                <a:solidFill>
                  <a:schemeClr val="bg1"/>
                </a:solidFill>
              </a:rPr>
              <a:t>Do not use </a:t>
            </a:r>
            <a:endParaRPr lang="en-GB" sz="150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346434"/>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endParaRPr lang="en-GB"/>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nb-NO" sz="1800" b="0" noProof="0" dirty="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BB516561-C510-4310-B42D-C4B4C43EC9A4}" type="datetime1">
              <a:rPr lang="en-GB" smtClean="0"/>
              <a:t>30/05/2022</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182dcbd-817f-40fe-ba4b-82d3191c9bd0">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075B19B2-D2E5-4FC7-990F-41BE900C7C92}"/>
              </a:ext>
            </a:extLst>
          </p:cNvPr>
          <p:cNvSpPr>
            <a:spLocks noGrp="1"/>
          </p:cNvSpPr>
          <p:nvPr>
            <p:ph type="subTitle" idx="16" hasCustomPrompt="1"/>
          </p:nvPr>
        </p:nvSpPr>
        <p:spPr>
          <a:xfrm>
            <a:off x="766800" y="435600"/>
            <a:ext cx="106596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dirty="0"/>
              <a:t>Klikk for å sette inn undertittel</a:t>
            </a:r>
            <a:endParaRPr lang="nb-NO"/>
          </a:p>
        </p:txBody>
      </p:sp>
      <p:sp>
        <p:nvSpPr>
          <p:cNvPr id="5" name="Title 4">
            <a:extLst>
              <a:ext uri="{FF2B5EF4-FFF2-40B4-BE49-F238E27FC236}">
                <a16:creationId xmlns:a16="http://schemas.microsoft.com/office/drawing/2014/main" id="{0AAB13FA-F506-42DD-9BED-12D0CC873810}"/>
              </a:ext>
            </a:extLst>
          </p:cNvPr>
          <p:cNvSpPr>
            <a:spLocks noGrp="1"/>
          </p:cNvSpPr>
          <p:nvPr>
            <p:ph type="title" hasCustomPrompt="1"/>
          </p:nvPr>
        </p:nvSpPr>
        <p:spPr/>
        <p:txBody>
          <a:bodyPr/>
          <a:lstStyle>
            <a:lvl1pPr>
              <a:defRPr>
                <a:solidFill>
                  <a:srgbClr val="0D4065"/>
                </a:solidFill>
              </a:defRPr>
            </a:lvl1pPr>
          </a:lstStyle>
          <a:p>
            <a:r>
              <a:rPr lang="nb-NO" noProof="0" dirty="0"/>
              <a:t>Klikk for å sette inn tittel</a:t>
            </a:r>
            <a:endParaRPr lang="nb-NO"/>
          </a:p>
        </p:txBody>
      </p:sp>
      <p:sp>
        <p:nvSpPr>
          <p:cNvPr id="6" name="Date Placeholder 5" hidden="1">
            <a:extLst>
              <a:ext uri="{FF2B5EF4-FFF2-40B4-BE49-F238E27FC236}">
                <a16:creationId xmlns:a16="http://schemas.microsoft.com/office/drawing/2014/main" id="{520EC5DF-5302-4D19-A0B6-5CECA1391718}"/>
              </a:ext>
            </a:extLst>
          </p:cNvPr>
          <p:cNvSpPr>
            <a:spLocks noGrp="1" noRot="1" noChangeAspect="1" noMove="1" noResize="1" noEditPoints="1" noAdjustHandles="1" noChangeArrowheads="1" noChangeShapeType="1" noTextEdit="1"/>
          </p:cNvSpPr>
          <p:nvPr>
            <p:ph type="dt" sz="half" idx="17"/>
          </p:nvPr>
        </p:nvSpPr>
        <p:spPr/>
        <p:txBody>
          <a:bodyPr/>
          <a:lstStyle/>
          <a:p>
            <a:endParaRPr lang="nb-NO" dirty="0"/>
          </a:p>
        </p:txBody>
      </p:sp>
      <p:sp>
        <p:nvSpPr>
          <p:cNvPr id="10" name="Footer Placeholder 9">
            <a:extLst>
              <a:ext uri="{FF2B5EF4-FFF2-40B4-BE49-F238E27FC236}">
                <a16:creationId xmlns:a16="http://schemas.microsoft.com/office/drawing/2014/main" id="{8227A7C0-69B5-46FA-9874-F1604563551B}"/>
              </a:ext>
            </a:extLst>
          </p:cNvPr>
          <p:cNvSpPr>
            <a:spLocks noGrp="1"/>
          </p:cNvSpPr>
          <p:nvPr>
            <p:ph type="ftr" sz="quarter" idx="18"/>
          </p:nvPr>
        </p:nvSpPr>
        <p:spPr/>
        <p:txBody>
          <a:bodyPr/>
          <a:lstStyle/>
          <a:p>
            <a:endParaRPr lang="nb-NO" dirty="0"/>
          </a:p>
        </p:txBody>
      </p:sp>
      <p:sp>
        <p:nvSpPr>
          <p:cNvPr id="11" name="Slide Number Placeholder 10">
            <a:extLst>
              <a:ext uri="{FF2B5EF4-FFF2-40B4-BE49-F238E27FC236}">
                <a16:creationId xmlns:a16="http://schemas.microsoft.com/office/drawing/2014/main" id="{4C2EE2AD-CDD0-4CFB-A349-B4F3FB82CF85}"/>
              </a:ext>
            </a:extLst>
          </p:cNvPr>
          <p:cNvSpPr>
            <a:spLocks noGrp="1"/>
          </p:cNvSpPr>
          <p:nvPr>
            <p:ph type="sldNum" sz="quarter" idx="19"/>
          </p:nvPr>
        </p:nvSpPr>
        <p:spPr/>
        <p:txBody>
          <a:bodyPr/>
          <a:lstStyle/>
          <a:p>
            <a:pPr>
              <a:tabLst>
                <a:tab pos="10659600" algn="r"/>
              </a:tabLst>
            </a:pPr>
            <a:r>
              <a:rPr lang="nb-NO" noProof="1"/>
              <a:t>Advokatfirmaet Thommessen AS	</a:t>
            </a:r>
            <a:fld id="{E237E1E7-4624-45B9-A987-FF5E446C7BBF}" type="slidenum">
              <a:rPr lang="nb-NO" noProof="1"/>
              <a:pPr>
                <a:tabLst>
                  <a:tab pos="10659600" algn="r"/>
                </a:tabLst>
              </a:pPr>
              <a:t>‹#›</a:t>
            </a:fld>
            <a:endParaRPr lang="nb-NO" noProof="1"/>
          </a:p>
        </p:txBody>
      </p:sp>
    </p:spTree>
    <p:extLst>
      <p:ext uri="{BB962C8B-B14F-4D97-AF65-F5344CB8AC3E}">
        <p14:creationId xmlns:p14="http://schemas.microsoft.com/office/powerpoint/2010/main" val="4237127892"/>
      </p:ext>
    </p:extLst>
  </p:cSld>
  <p:clrMapOvr>
    <a:masterClrMapping/>
  </p:clrMapOvr>
  <p:extLst>
    <p:ext uri="{DCECCB84-F9BA-43D5-87BE-67443E8EF086}">
      <p15:sldGuideLst xmlns:p15="http://schemas.microsoft.com/office/powerpoint/2012/main">
        <p15:guide id="1" orient="horz" pos="1455">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da96ec9-7a78-420d-9b60-a7a64ca36190">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075B19B2-D2E5-4FC7-990F-41BE900C7C92}"/>
              </a:ext>
            </a:extLst>
          </p:cNvPr>
          <p:cNvSpPr>
            <a:spLocks noGrp="1"/>
          </p:cNvSpPr>
          <p:nvPr>
            <p:ph type="subTitle" idx="16" hasCustomPrompt="1"/>
          </p:nvPr>
        </p:nvSpPr>
        <p:spPr>
          <a:xfrm>
            <a:off x="766800" y="435600"/>
            <a:ext cx="10659600" cy="327600"/>
          </a:xfrm>
        </p:spPr>
        <p:txBody>
          <a:bodyPr anchor="t" anchorCtr="0"/>
          <a:lstStyle>
            <a:lvl1pPr marL="0" indent="0" algn="l">
              <a:spcBef>
                <a:spcPts val="0"/>
              </a:spcBef>
              <a:spcAft>
                <a:spcPts val="0"/>
              </a:spcAft>
              <a:buFont typeface="Arial" panose="020B0604020202020204" pitchFamily="34" charset="0"/>
              <a:buNone/>
              <a:defRPr sz="2000" cap="none" spc="0" baseline="0">
                <a:solidFill>
                  <a:srgbClr val="0D4065"/>
                </a:solidFill>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nb-NO" dirty="0"/>
              <a:t>Klikk for å sette inn undertittel</a:t>
            </a:r>
            <a:endParaRPr lang="nb-NO"/>
          </a:p>
        </p:txBody>
      </p:sp>
      <p:sp>
        <p:nvSpPr>
          <p:cNvPr id="5" name="Title 4">
            <a:extLst>
              <a:ext uri="{FF2B5EF4-FFF2-40B4-BE49-F238E27FC236}">
                <a16:creationId xmlns:a16="http://schemas.microsoft.com/office/drawing/2014/main" id="{0AAB13FA-F506-42DD-9BED-12D0CC873810}"/>
              </a:ext>
            </a:extLst>
          </p:cNvPr>
          <p:cNvSpPr>
            <a:spLocks noGrp="1"/>
          </p:cNvSpPr>
          <p:nvPr>
            <p:ph type="title" hasCustomPrompt="1"/>
          </p:nvPr>
        </p:nvSpPr>
        <p:spPr/>
        <p:txBody>
          <a:bodyPr/>
          <a:lstStyle>
            <a:lvl1pPr>
              <a:defRPr>
                <a:solidFill>
                  <a:srgbClr val="0D4065"/>
                </a:solidFill>
              </a:defRPr>
            </a:lvl1pPr>
          </a:lstStyle>
          <a:p>
            <a:r>
              <a:rPr lang="nb-NO" noProof="0" dirty="0"/>
              <a:t>Klikk for å sette inn tittel</a:t>
            </a:r>
            <a:endParaRPr lang="nb-NO"/>
          </a:p>
        </p:txBody>
      </p:sp>
      <p:sp>
        <p:nvSpPr>
          <p:cNvPr id="6" name="Date Placeholder 5" hidden="1">
            <a:extLst>
              <a:ext uri="{FF2B5EF4-FFF2-40B4-BE49-F238E27FC236}">
                <a16:creationId xmlns:a16="http://schemas.microsoft.com/office/drawing/2014/main" id="{520EC5DF-5302-4D19-A0B6-5CECA1391718}"/>
              </a:ext>
            </a:extLst>
          </p:cNvPr>
          <p:cNvSpPr>
            <a:spLocks noGrp="1" noRot="1" noChangeAspect="1" noMove="1" noResize="1" noEditPoints="1" noAdjustHandles="1" noChangeArrowheads="1" noChangeShapeType="1" noTextEdit="1"/>
          </p:cNvSpPr>
          <p:nvPr>
            <p:ph type="dt" sz="half" idx="17"/>
          </p:nvPr>
        </p:nvSpPr>
        <p:spPr/>
        <p:txBody>
          <a:bodyPr/>
          <a:lstStyle/>
          <a:p>
            <a:endParaRPr lang="nb-NO" dirty="0"/>
          </a:p>
        </p:txBody>
      </p:sp>
      <p:sp>
        <p:nvSpPr>
          <p:cNvPr id="10" name="Footer Placeholder 9">
            <a:extLst>
              <a:ext uri="{FF2B5EF4-FFF2-40B4-BE49-F238E27FC236}">
                <a16:creationId xmlns:a16="http://schemas.microsoft.com/office/drawing/2014/main" id="{8227A7C0-69B5-46FA-9874-F1604563551B}"/>
              </a:ext>
            </a:extLst>
          </p:cNvPr>
          <p:cNvSpPr>
            <a:spLocks noGrp="1"/>
          </p:cNvSpPr>
          <p:nvPr>
            <p:ph type="ftr" sz="quarter" idx="18"/>
          </p:nvPr>
        </p:nvSpPr>
        <p:spPr/>
        <p:txBody>
          <a:bodyPr/>
          <a:lstStyle/>
          <a:p>
            <a:endParaRPr lang="nb-NO" dirty="0"/>
          </a:p>
        </p:txBody>
      </p:sp>
      <p:sp>
        <p:nvSpPr>
          <p:cNvPr id="11" name="Slide Number Placeholder 10">
            <a:extLst>
              <a:ext uri="{FF2B5EF4-FFF2-40B4-BE49-F238E27FC236}">
                <a16:creationId xmlns:a16="http://schemas.microsoft.com/office/drawing/2014/main" id="{4C2EE2AD-CDD0-4CFB-A349-B4F3FB82CF85}"/>
              </a:ext>
            </a:extLst>
          </p:cNvPr>
          <p:cNvSpPr>
            <a:spLocks noGrp="1"/>
          </p:cNvSpPr>
          <p:nvPr>
            <p:ph type="sldNum" sz="quarter" idx="19"/>
          </p:nvPr>
        </p:nvSpPr>
        <p:spPr/>
        <p:txBody>
          <a:bodyPr/>
          <a:lstStyle/>
          <a:p>
            <a:pPr>
              <a:tabLst>
                <a:tab pos="10659600" algn="r"/>
              </a:tabLst>
            </a:pPr>
            <a:r>
              <a:rPr lang="nb-NO" noProof="1"/>
              <a:t>Advokatfirmaet Thommessen AS	</a:t>
            </a:r>
            <a:fld id="{E237E1E7-4624-45B9-A987-FF5E446C7BBF}" type="slidenum">
              <a:rPr lang="nb-NO" noProof="1"/>
              <a:pPr>
                <a:tabLst>
                  <a:tab pos="10659600" algn="r"/>
                </a:tabLst>
              </a:pPr>
              <a:t>‹#›</a:t>
            </a:fld>
            <a:endParaRPr lang="nb-NO" noProof="1"/>
          </a:p>
        </p:txBody>
      </p:sp>
    </p:spTree>
    <p:extLst>
      <p:ext uri="{BB962C8B-B14F-4D97-AF65-F5344CB8AC3E}">
        <p14:creationId xmlns:p14="http://schemas.microsoft.com/office/powerpoint/2010/main" val="610440964"/>
      </p:ext>
    </p:extLst>
  </p:cSld>
  <p:clrMapOvr>
    <a:masterClrMapping/>
  </p:clrMapOvr>
  <p:extLst>
    <p:ext uri="{DCECCB84-F9BA-43D5-87BE-67443E8EF086}">
      <p15:sldGuideLst xmlns:p15="http://schemas.microsoft.com/office/powerpoint/2012/main">
        <p15:guide id="1" orient="horz" pos="1455">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icture sand">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52DFDC1-649B-4EE1-B25A-0571540A03DD}"/>
              </a:ext>
            </a:extLst>
          </p:cNvPr>
          <p:cNvSpPr/>
          <p:nvPr userDrawn="1"/>
        </p:nvSpPr>
        <p:spPr>
          <a:xfrm>
            <a:off x="0" y="0"/>
            <a:ext cx="12193200"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ext Placeholder 4">
            <a:extLst>
              <a:ext uri="{FF2B5EF4-FFF2-40B4-BE49-F238E27FC236}">
                <a16:creationId xmlns:a16="http://schemas.microsoft.com/office/drawing/2014/main" id="{DF17C8B4-314C-40A1-AECB-B93A6F222E18}"/>
              </a:ext>
            </a:extLst>
          </p:cNvPr>
          <p:cNvSpPr>
            <a:spLocks noGrp="1"/>
          </p:cNvSpPr>
          <p:nvPr>
            <p:ph type="body" sz="quarter" idx="23" hasCustomPrompt="1"/>
          </p:nvPr>
        </p:nvSpPr>
        <p:spPr>
          <a:xfrm>
            <a:off x="766799" y="756745"/>
            <a:ext cx="5711789" cy="354724"/>
          </a:xfrm>
        </p:spPr>
        <p:txBody>
          <a:bodyPr lIns="0" rIns="0"/>
          <a:lstStyle>
            <a:lvl1pPr marL="0" indent="0" algn="l">
              <a:lnSpc>
                <a:spcPct val="90000"/>
              </a:lnSpc>
              <a:spcBef>
                <a:spcPts val="0"/>
              </a:spcBef>
              <a:spcAft>
                <a:spcPts val="0"/>
              </a:spcAft>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en-GB" dirty="0"/>
              <a:t>Klikk for å sette inn tekst</a:t>
            </a:r>
            <a:endParaRPr lang="en-GB"/>
          </a:p>
        </p:txBody>
      </p:sp>
      <p:sp>
        <p:nvSpPr>
          <p:cNvPr id="2" name="Title 1"/>
          <p:cNvSpPr>
            <a:spLocks noGrp="1"/>
          </p:cNvSpPr>
          <p:nvPr>
            <p:ph type="ctrTitle" hasCustomPrompt="1"/>
          </p:nvPr>
        </p:nvSpPr>
        <p:spPr>
          <a:xfrm>
            <a:off x="766799" y="1252025"/>
            <a:ext cx="5711789" cy="2019098"/>
          </a:xfrm>
        </p:spPr>
        <p:txBody>
          <a:bodyPr anchor="b"/>
          <a:lstStyle>
            <a:lvl1pPr algn="l">
              <a:lnSpc>
                <a:spcPct val="90000"/>
              </a:lnSpc>
              <a:defRPr sz="4100" b="0" baseline="0">
                <a:latin typeface="+mj-lt"/>
              </a:defRPr>
            </a:lvl1pPr>
          </a:lstStyle>
          <a:p>
            <a:r>
              <a:rPr lang="en-GB" dirty="0"/>
              <a:t>Klikk for å sette inn tittel</a:t>
            </a:r>
            <a:endParaRPr lang="en-GB"/>
          </a:p>
        </p:txBody>
      </p:sp>
      <p:sp>
        <p:nvSpPr>
          <p:cNvPr id="8" name="Subtitle 2">
            <a:extLst>
              <a:ext uri="{FF2B5EF4-FFF2-40B4-BE49-F238E27FC236}">
                <a16:creationId xmlns:a16="http://schemas.microsoft.com/office/drawing/2014/main" id="{CFE22764-E163-4912-B950-BC38AE89BCD6}"/>
              </a:ext>
            </a:extLst>
          </p:cNvPr>
          <p:cNvSpPr>
            <a:spLocks noGrp="1"/>
          </p:cNvSpPr>
          <p:nvPr>
            <p:ph type="subTitle" idx="1" hasCustomPrompt="1"/>
          </p:nvPr>
        </p:nvSpPr>
        <p:spPr>
          <a:xfrm>
            <a:off x="766800" y="3488303"/>
            <a:ext cx="5711788" cy="1747837"/>
          </a:xfrm>
        </p:spPr>
        <p:txBody>
          <a:bodyPr/>
          <a:lstStyle>
            <a:lvl1pPr marL="0" indent="0" algn="l">
              <a:spcAft>
                <a:spcPts val="0"/>
              </a:spcAft>
              <a:buNone/>
              <a:defRPr sz="2800" spc="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Klikk for å sette inn undertittel</a:t>
            </a:r>
            <a:endParaRPr lang="en-GB"/>
          </a:p>
        </p:txBody>
      </p:sp>
      <p:sp>
        <p:nvSpPr>
          <p:cNvPr id="13" name="Text Placeholder 6">
            <a:extLst>
              <a:ext uri="{FF2B5EF4-FFF2-40B4-BE49-F238E27FC236}">
                <a16:creationId xmlns:a16="http://schemas.microsoft.com/office/drawing/2014/main" id="{50FA0AFC-4F95-41FA-8CC4-39779B1C0811}"/>
              </a:ext>
            </a:extLst>
          </p:cNvPr>
          <p:cNvSpPr>
            <a:spLocks noGrp="1"/>
          </p:cNvSpPr>
          <p:nvPr>
            <p:ph type="body" sz="quarter" idx="24" hasCustomPrompt="1"/>
          </p:nvPr>
        </p:nvSpPr>
        <p:spPr>
          <a:xfrm>
            <a:off x="766798" y="5900400"/>
            <a:ext cx="5713200" cy="216000"/>
          </a:xfrm>
        </p:spPr>
        <p:txBody>
          <a:bodyPr anchor="b" anchorCtr="0"/>
          <a:lstStyle>
            <a:lvl1pPr marL="0" indent="0">
              <a:buFontTx/>
              <a:buNone/>
              <a:defRPr sz="1250" cap="all" spc="0" baseline="0">
                <a:solidFill>
                  <a:schemeClr val="accent1"/>
                </a:solidFill>
                <a:latin typeface="+mn-lt"/>
              </a:defRPr>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en-GB" dirty="0"/>
              <a:t>Sett inn foredragsholder her</a:t>
            </a:r>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noRot="1" noChangeAspect="1" noMove="1" noResize="1" noEditPoints="1" noAdjustHandles="1" noChangeArrowheads="1" noChangeShapeType="1" noTextEdit="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en-GB" smtClean="0"/>
              <a:pPr/>
              <a:t>‹#›</a:t>
            </a:fld>
            <a:endParaRPr lang="en-GB" dirty="0"/>
          </a:p>
        </p:txBody>
      </p:sp>
      <p:sp>
        <p:nvSpPr>
          <p:cNvPr id="10" name="Date Placeholder 5">
            <a:extLst>
              <a:ext uri="{FF2B5EF4-FFF2-40B4-BE49-F238E27FC236}">
                <a16:creationId xmlns:a16="http://schemas.microsoft.com/office/drawing/2014/main" id="{19E8C21D-363E-4C29-BCB1-2C67A41A6B1A}"/>
              </a:ext>
            </a:extLst>
          </p:cNvPr>
          <p:cNvSpPr>
            <a:spLocks noGrp="1"/>
          </p:cNvSpPr>
          <p:nvPr>
            <p:ph type="dt" sz="half" idx="15"/>
          </p:nvPr>
        </p:nvSpPr>
        <p:spPr>
          <a:xfrm>
            <a:off x="766796" y="6228000"/>
            <a:ext cx="5713200" cy="216000"/>
          </a:xfrm>
          <a:prstGeom prst="rect">
            <a:avLst/>
          </a:prstGeom>
        </p:spPr>
        <p:txBody>
          <a:bodyPr lIns="0" tIns="0" rIns="0" bIns="0"/>
          <a:lstStyle>
            <a:lvl1pPr>
              <a:defRPr sz="1250"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C72AF7E7-8305-4BC3-A31A-E6A1AEBC7A7F}" type="datetime1">
              <a:rPr lang="en-GB" smtClean="0"/>
              <a:t>30/05/2022</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noRot="1" noChangeAspect="1" noMove="1" noResize="1" noEditPoints="1" noAdjustHandles="1" noChangeArrowheads="1" noChangeShapeType="1" noTextEdit="1"/>
          </p:cNvSpPr>
          <p:nvPr>
            <p:ph type="ftr" sz="quarter" idx="16"/>
          </p:nvPr>
        </p:nvSpPr>
        <p:spPr>
          <a:xfrm>
            <a:off x="0" y="6858000"/>
            <a:ext cx="0" cy="0"/>
          </a:xfrm>
        </p:spPr>
        <p:txBody>
          <a:bodyPr/>
          <a:lstStyle>
            <a:lvl1pPr>
              <a:defRPr sz="100">
                <a:noFill/>
              </a:defRPr>
            </a:lvl1pPr>
          </a:lstStyle>
          <a:p>
            <a:endParaRPr lang="en-GB" dirty="0"/>
          </a:p>
        </p:txBody>
      </p:sp>
      <p:sp>
        <p:nvSpPr>
          <p:cNvPr id="17" name="Picture Placeholder 7">
            <a:extLst>
              <a:ext uri="{FF2B5EF4-FFF2-40B4-BE49-F238E27FC236}">
                <a16:creationId xmlns:a16="http://schemas.microsoft.com/office/drawing/2014/main" id="{8EBF1B01-D8D1-4606-A0A5-DAEFE48D12A4}"/>
              </a:ext>
            </a:extLst>
          </p:cNvPr>
          <p:cNvSpPr>
            <a:spLocks noGrp="1"/>
          </p:cNvSpPr>
          <p:nvPr>
            <p:ph type="pic" sz="quarter" idx="25" hasCustomPrompt="1"/>
          </p:nvPr>
        </p:nvSpPr>
        <p:spPr>
          <a:xfrm>
            <a:off x="7116183" y="0"/>
            <a:ext cx="5075817" cy="5835227"/>
          </a:xfrm>
          <a:solidFill>
            <a:schemeClr val="bg1"/>
          </a:solidFill>
        </p:spPr>
        <p:txBody>
          <a:bodyPr lIns="0" tIns="72000" rIns="0" anchor="t" anchorCtr="0"/>
          <a:lstStyle>
            <a:lvl1pPr marL="0" indent="0" algn="ctr">
              <a:buFontTx/>
              <a:buNone/>
              <a:defRPr sz="1200" b="0"/>
            </a:lvl1pPr>
          </a:lstStyle>
          <a:p>
            <a:r>
              <a:rPr lang="en-GB" dirty="0"/>
              <a:t>Sett inn bilde fra Templafy/Mediebank</a:t>
            </a:r>
            <a:endParaRPr lang="en-GB"/>
          </a:p>
        </p:txBody>
      </p:sp>
      <p:pic>
        <p:nvPicPr>
          <p:cNvPr id="14" name="Logo">
            <a:extLst>
              <a:ext uri="{FF2B5EF4-FFF2-40B4-BE49-F238E27FC236}">
                <a16:creationId xmlns:a16="http://schemas.microsoft.com/office/drawing/2014/main" id="{44FFCE1D-578D-455E-B8FA-BEA46081BE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5969" y="6228259"/>
            <a:ext cx="2119388" cy="252000"/>
          </a:xfrm>
          <a:prstGeom prst="rect">
            <a:avLst/>
          </a:prstGeom>
        </p:spPr>
      </p:pic>
    </p:spTree>
    <p:extLst>
      <p:ext uri="{BB962C8B-B14F-4D97-AF65-F5344CB8AC3E}">
        <p14:creationId xmlns:p14="http://schemas.microsoft.com/office/powerpoint/2010/main" val="288213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34" name="Background">
            <a:extLst>
              <a:ext uri="{FF2B5EF4-FFF2-40B4-BE49-F238E27FC236}">
                <a16:creationId xmlns:a16="http://schemas.microsoft.com/office/drawing/2014/main" id="{1E7F75C0-AA39-4D66-B98B-BBC6C93F81D4}"/>
              </a:ext>
            </a:extLst>
          </p:cNvPr>
          <p:cNvSpPr/>
          <p:nvPr userDrawn="1"/>
        </p:nvSpPr>
        <p:spPr>
          <a:xfrm>
            <a:off x="0" y="0"/>
            <a:ext cx="12193200" cy="6861600"/>
          </a:xfrm>
          <a:prstGeom prst="rect">
            <a:avLst/>
          </a:prstGeom>
          <a:solidFill>
            <a:srgbClr val="F0F7F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6" name="Background">
            <a:extLst>
              <a:ext uri="{FF2B5EF4-FFF2-40B4-BE49-F238E27FC236}">
                <a16:creationId xmlns:a16="http://schemas.microsoft.com/office/drawing/2014/main" id="{C8ABAC56-4FB8-4BBE-BF07-3C1A2B53E016}"/>
              </a:ext>
            </a:extLst>
          </p:cNvPr>
          <p:cNvSpPr/>
          <p:nvPr userDrawn="1"/>
        </p:nvSpPr>
        <p:spPr>
          <a:xfrm>
            <a:off x="8866800" y="0"/>
            <a:ext cx="33264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Title 3">
            <a:extLst>
              <a:ext uri="{FF2B5EF4-FFF2-40B4-BE49-F238E27FC236}">
                <a16:creationId xmlns:a16="http://schemas.microsoft.com/office/drawing/2014/main" id="{83A41F11-0393-40B1-B678-188E5C99FF33}"/>
              </a:ext>
            </a:extLst>
          </p:cNvPr>
          <p:cNvSpPr>
            <a:spLocks noGrp="1"/>
          </p:cNvSpPr>
          <p:nvPr>
            <p:ph type="title" hasCustomPrompt="1"/>
          </p:nvPr>
        </p:nvSpPr>
        <p:spPr>
          <a:xfrm>
            <a:off x="766800" y="766800"/>
            <a:ext cx="4942239" cy="327600"/>
          </a:xfrm>
        </p:spPr>
        <p:txBody>
          <a:bodyPr tIns="0"/>
          <a:lstStyle>
            <a:lvl1pPr>
              <a:defRPr sz="2000" baseline="0">
                <a:solidFill>
                  <a:srgbClr val="0D4065"/>
                </a:solidFill>
              </a:defRPr>
            </a:lvl1pPr>
          </a:lstStyle>
          <a:p>
            <a:r>
              <a:rPr lang="en-GB" dirty="0"/>
              <a:t>Klikk for å sette inn tittel</a:t>
            </a:r>
            <a:endParaRPr lang="en-GB"/>
          </a:p>
        </p:txBody>
      </p:sp>
      <p:sp>
        <p:nvSpPr>
          <p:cNvPr id="31" name="Text Placeholder 2">
            <a:extLst>
              <a:ext uri="{FF2B5EF4-FFF2-40B4-BE49-F238E27FC236}">
                <a16:creationId xmlns:a16="http://schemas.microsoft.com/office/drawing/2014/main" id="{930D184A-DDE2-4AC6-8549-6CB40583E630}"/>
              </a:ext>
            </a:extLst>
          </p:cNvPr>
          <p:cNvSpPr>
            <a:spLocks noGrp="1"/>
          </p:cNvSpPr>
          <p:nvPr>
            <p:ph type="body" sz="quarter" idx="26" hasCustomPrompt="1"/>
          </p:nvPr>
        </p:nvSpPr>
        <p:spPr>
          <a:xfrm>
            <a:off x="766763" y="1860144"/>
            <a:ext cx="4945025" cy="4231093"/>
          </a:xfrm>
        </p:spPr>
        <p:txBody>
          <a:bodyPr/>
          <a:lstStyle>
            <a:lvl1pPr marL="216000" indent="-216000">
              <a:spcAft>
                <a:spcPts val="0"/>
              </a:spcAft>
              <a:buFont typeface="Wingdings" panose="05000000000000000000" pitchFamily="2" charset="2"/>
              <a:buChar char=""/>
              <a:defRPr sz="2400" spc="-10" baseline="0">
                <a:solidFill>
                  <a:srgbClr val="0D4065"/>
                </a:solidFill>
                <a:latin typeface="+mn-lt"/>
              </a:defRPr>
            </a:lvl1pPr>
            <a:lvl2pPr marL="432000" indent="-216000">
              <a:lnSpc>
                <a:spcPct val="100000"/>
              </a:lnSpc>
              <a:spcBef>
                <a:spcPts val="400"/>
              </a:spcBef>
              <a:spcAft>
                <a:spcPts val="0"/>
              </a:spcAft>
              <a:defRPr sz="1600" baseline="0">
                <a:solidFill>
                  <a:srgbClr val="0D4065"/>
                </a:solidFill>
              </a:defRPr>
            </a:lvl2pPr>
            <a:lvl3pPr marL="648000" indent="-216000">
              <a:lnSpc>
                <a:spcPct val="100000"/>
              </a:lnSpc>
              <a:spcBef>
                <a:spcPts val="600"/>
              </a:spcBef>
              <a:defRPr sz="1400">
                <a:solidFill>
                  <a:srgbClr val="0D4065"/>
                </a:solidFill>
              </a:defRPr>
            </a:lvl3pPr>
            <a:lvl4pPr marL="648000" indent="-216000">
              <a:lnSpc>
                <a:spcPct val="100000"/>
              </a:lnSpc>
              <a:spcBef>
                <a:spcPts val="600"/>
              </a:spcBef>
              <a:defRPr sz="1400">
                <a:solidFill>
                  <a:srgbClr val="0D4065"/>
                </a:solidFill>
              </a:defRPr>
            </a:lvl4pPr>
            <a:lvl5pPr marL="648000" indent="-216000">
              <a:lnSpc>
                <a:spcPct val="100000"/>
              </a:lnSpc>
              <a:spcBef>
                <a:spcPts val="600"/>
              </a:spcBef>
              <a:defRPr sz="1400">
                <a:solidFill>
                  <a:srgbClr val="0D4065"/>
                </a:solidFill>
              </a:defRPr>
            </a:lvl5pPr>
            <a:lvl6pPr marL="648000" indent="-216000">
              <a:lnSpc>
                <a:spcPct val="100000"/>
              </a:lnSpc>
              <a:spcBef>
                <a:spcPts val="600"/>
              </a:spcBef>
              <a:defRPr sz="1400">
                <a:solidFill>
                  <a:srgbClr val="0D4065"/>
                </a:solidFill>
              </a:defRPr>
            </a:lvl6pPr>
            <a:lvl7pPr marL="648000" indent="-216000">
              <a:lnSpc>
                <a:spcPct val="100000"/>
              </a:lnSpc>
              <a:spcBef>
                <a:spcPts val="600"/>
              </a:spcBef>
              <a:buFont typeface="Arial" panose="020B0604020202020204" pitchFamily="34" charset="0"/>
              <a:buChar char="•"/>
              <a:defRPr sz="1400">
                <a:solidFill>
                  <a:srgbClr val="0D4065"/>
                </a:solidFill>
                <a:latin typeface="+mn-lt"/>
              </a:defRPr>
            </a:lvl7pPr>
            <a:lvl8pPr marL="648000" indent="-216000">
              <a:lnSpc>
                <a:spcPct val="100000"/>
              </a:lnSpc>
              <a:spcBef>
                <a:spcPts val="600"/>
              </a:spcBef>
              <a:defRPr sz="1400">
                <a:solidFill>
                  <a:srgbClr val="0D4065"/>
                </a:solidFill>
              </a:defRPr>
            </a:lvl8pPr>
            <a:lvl9pPr marL="648000" indent="-216000">
              <a:lnSpc>
                <a:spcPct val="100000"/>
              </a:lnSpc>
              <a:spcBef>
                <a:spcPts val="600"/>
              </a:spcBef>
              <a:spcAft>
                <a:spcPts val="0"/>
              </a:spcAft>
              <a:buFont typeface="Arial" panose="020B0604020202020204" pitchFamily="34" charset="0"/>
              <a:buChar char="•"/>
              <a:defRPr sz="1400" spc="50" baseline="0">
                <a:solidFill>
                  <a:srgbClr val="0D4065"/>
                </a:solidFill>
                <a:latin typeface="+mn-lt"/>
              </a:defRPr>
            </a:lvl9pPr>
          </a:lstStyle>
          <a:p>
            <a:pPr lvl="0"/>
            <a:r>
              <a:rPr lang="en-GB" dirty="0"/>
              <a:t>Klikk for å sette inn tekst</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6</a:t>
            </a:r>
            <a:endParaRPr lang="en-GB"/>
          </a:p>
          <a:p>
            <a:pPr lvl="6"/>
            <a:r>
              <a:rPr lang="en-GB" dirty="0"/>
              <a:t>7</a:t>
            </a:r>
            <a:endParaRPr lang="en-GB"/>
          </a:p>
          <a:p>
            <a:pPr lvl="7"/>
            <a:r>
              <a:rPr lang="en-GB" dirty="0"/>
              <a:t>8</a:t>
            </a:r>
            <a:endParaRPr lang="en-GB"/>
          </a:p>
          <a:p>
            <a:pPr lvl="8"/>
            <a:r>
              <a:rPr lang="en-GB" dirty="0"/>
              <a:t>9</a:t>
            </a:r>
            <a:endParaRPr lang="en-GB"/>
          </a:p>
        </p:txBody>
      </p:sp>
      <p:sp>
        <p:nvSpPr>
          <p:cNvPr id="29" name="Picture Placeholder 7">
            <a:extLst>
              <a:ext uri="{FF2B5EF4-FFF2-40B4-BE49-F238E27FC236}">
                <a16:creationId xmlns:a16="http://schemas.microsoft.com/office/drawing/2014/main" id="{70C8DDA8-8AF3-4EC5-90DF-91B01B963F6F}"/>
              </a:ext>
            </a:extLst>
          </p:cNvPr>
          <p:cNvSpPr>
            <a:spLocks noGrp="1"/>
          </p:cNvSpPr>
          <p:nvPr>
            <p:ph type="pic" sz="quarter" idx="25" hasCustomPrompt="1"/>
          </p:nvPr>
        </p:nvSpPr>
        <p:spPr>
          <a:xfrm>
            <a:off x="6478589" y="1022363"/>
            <a:ext cx="4945061" cy="4812864"/>
          </a:xfrm>
          <a:solidFill>
            <a:schemeClr val="bg1"/>
          </a:solidFill>
        </p:spPr>
        <p:txBody>
          <a:bodyPr lIns="0" tIns="72000" rIns="0" anchor="t" anchorCtr="0"/>
          <a:lstStyle>
            <a:lvl1pPr marL="0" indent="0" algn="ctr">
              <a:buFontTx/>
              <a:buNone/>
              <a:defRPr sz="1200" b="0"/>
            </a:lvl1pPr>
          </a:lstStyle>
          <a:p>
            <a:r>
              <a:rPr lang="en-GB" dirty="0"/>
              <a:t>Sett inn bilde fra Templafy/Mediebank</a:t>
            </a:r>
            <a:endParaRPr lang="en-GB"/>
          </a:p>
        </p:txBody>
      </p:sp>
      <p:sp>
        <p:nvSpPr>
          <p:cNvPr id="6" name="Date Placeholder 5" hidden="1">
            <a:extLst>
              <a:ext uri="{FF2B5EF4-FFF2-40B4-BE49-F238E27FC236}">
                <a16:creationId xmlns:a16="http://schemas.microsoft.com/office/drawing/2014/main" id="{8A5102C3-478C-4B75-87C8-3400329B6894}"/>
              </a:ext>
            </a:extLst>
          </p:cNvPr>
          <p:cNvSpPr>
            <a:spLocks noGrp="1" noRot="1" noChangeAspect="1" noMove="1" noResize="1" noEditPoints="1" noAdjustHandles="1" noChangeArrowheads="1" noChangeShapeType="1" noTextEdit="1"/>
          </p:cNvSpPr>
          <p:nvPr>
            <p:ph type="dt" sz="half" idx="27"/>
          </p:nvPr>
        </p:nvSpPr>
        <p:spPr/>
        <p:txBody>
          <a:bodyPr/>
          <a:lstStyle/>
          <a:p>
            <a:fld id="{4F6C1677-4920-4603-9337-8F739D9AAC01}" type="datetime1">
              <a:rPr lang="en-GB" smtClean="0"/>
              <a:t>30/05/2022</a:t>
            </a:fld>
            <a:endParaRPr lang="en-GB" dirty="0"/>
          </a:p>
        </p:txBody>
      </p:sp>
      <p:sp>
        <p:nvSpPr>
          <p:cNvPr id="7" name="Footer Placeholder 6">
            <a:extLst>
              <a:ext uri="{FF2B5EF4-FFF2-40B4-BE49-F238E27FC236}">
                <a16:creationId xmlns:a16="http://schemas.microsoft.com/office/drawing/2014/main" id="{022631A6-BF10-47BB-A9CC-EE722CD6220B}"/>
              </a:ext>
            </a:extLst>
          </p:cNvPr>
          <p:cNvSpPr>
            <a:spLocks noGrp="1"/>
          </p:cNvSpPr>
          <p:nvPr>
            <p:ph type="ftr" sz="quarter" idx="28"/>
          </p:nvPr>
        </p:nvSpPr>
        <p:spPr/>
        <p:txBody>
          <a:bodyPr/>
          <a:lstStyle/>
          <a:p>
            <a:endParaRPr lang="en-GB" dirty="0"/>
          </a:p>
        </p:txBody>
      </p:sp>
      <p:sp>
        <p:nvSpPr>
          <p:cNvPr id="8" name="Slide Number Placeholder 7">
            <a:extLst>
              <a:ext uri="{FF2B5EF4-FFF2-40B4-BE49-F238E27FC236}">
                <a16:creationId xmlns:a16="http://schemas.microsoft.com/office/drawing/2014/main" id="{B410DE46-7A29-47ED-83FB-AD426DDF0D77}"/>
              </a:ext>
            </a:extLst>
          </p:cNvPr>
          <p:cNvSpPr>
            <a:spLocks noGrp="1"/>
          </p:cNvSpPr>
          <p:nvPr>
            <p:ph type="sldNum" sz="quarter" idx="29"/>
          </p:nvPr>
        </p:nvSpPr>
        <p:spPr/>
        <p:txBody>
          <a:bodyPr/>
          <a:lstStyle/>
          <a:p>
            <a:pPr>
              <a:tabLst>
                <a:tab pos="10659600" algn="r"/>
              </a:tabLst>
            </a:pPr>
            <a:r>
              <a:rPr lang="en-GB" noProof="1"/>
              <a:t>Advokatfirmaet Thommessen AS	</a:t>
            </a:r>
            <a:fld id="{E237E1E7-4624-45B9-A987-FF5E446C7BBF}" type="slidenum">
              <a:rPr lang="en-GB" noProof="1" smtClean="0">
                <a:solidFill>
                  <a:schemeClr val="accent4"/>
                </a:solidFill>
              </a:rPr>
              <a:pPr>
                <a:tabLst>
                  <a:tab pos="10659600" algn="r"/>
                </a:tabLst>
              </a:pPr>
              <a:t>‹#›</a:t>
            </a:fld>
            <a:endParaRPr lang="en-GB" noProof="1">
              <a:solidFill>
                <a:schemeClr val="accent4"/>
              </a:solidFill>
            </a:endParaRPr>
          </a:p>
        </p:txBody>
      </p:sp>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1" orient="horz" pos="1172"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ext Sand">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F60E1D64-4C6B-487D-B9DB-12AB6C18E6C2}"/>
              </a:ext>
            </a:extLst>
          </p:cNvPr>
          <p:cNvSpPr/>
          <p:nvPr userDrawn="1"/>
        </p:nvSpPr>
        <p:spPr>
          <a:xfrm>
            <a:off x="0" y="0"/>
            <a:ext cx="12193200" cy="6861600"/>
          </a:xfrm>
          <a:prstGeom prst="rect">
            <a:avLst/>
          </a:prstGeom>
          <a:solidFill>
            <a:srgbClr val="EDE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itle 3">
            <a:extLst>
              <a:ext uri="{FF2B5EF4-FFF2-40B4-BE49-F238E27FC236}">
                <a16:creationId xmlns:a16="http://schemas.microsoft.com/office/drawing/2014/main" id="{F52E326F-B483-4C19-B8A2-1462956B4B67}"/>
              </a:ext>
            </a:extLst>
          </p:cNvPr>
          <p:cNvSpPr>
            <a:spLocks noGrp="1"/>
          </p:cNvSpPr>
          <p:nvPr>
            <p:ph type="title" hasCustomPrompt="1"/>
          </p:nvPr>
        </p:nvSpPr>
        <p:spPr>
          <a:xfrm>
            <a:off x="766800" y="766800"/>
            <a:ext cx="10656000" cy="327600"/>
          </a:xfrm>
        </p:spPr>
        <p:txBody>
          <a:bodyPr tIns="0"/>
          <a:lstStyle>
            <a:lvl1pPr>
              <a:defRPr sz="2000" baseline="0">
                <a:solidFill>
                  <a:srgbClr val="0D4065"/>
                </a:solidFill>
              </a:defRPr>
            </a:lvl1pPr>
          </a:lstStyle>
          <a:p>
            <a:r>
              <a:rPr lang="en-GB" dirty="0"/>
              <a:t>Klikk for å sette inn tittel</a:t>
            </a:r>
            <a:endParaRPr lang="en-GB"/>
          </a:p>
        </p:txBody>
      </p:sp>
      <p:sp>
        <p:nvSpPr>
          <p:cNvPr id="12" name="Text Placeholder 2">
            <a:extLst>
              <a:ext uri="{FF2B5EF4-FFF2-40B4-BE49-F238E27FC236}">
                <a16:creationId xmlns:a16="http://schemas.microsoft.com/office/drawing/2014/main" id="{F22AF8EB-2B57-4D29-957D-27FD942217C8}"/>
              </a:ext>
            </a:extLst>
          </p:cNvPr>
          <p:cNvSpPr>
            <a:spLocks noGrp="1"/>
          </p:cNvSpPr>
          <p:nvPr>
            <p:ph type="body" sz="quarter" idx="26" hasCustomPrompt="1"/>
          </p:nvPr>
        </p:nvSpPr>
        <p:spPr>
          <a:xfrm>
            <a:off x="766763" y="1860144"/>
            <a:ext cx="10656887" cy="4231093"/>
          </a:xfrm>
        </p:spPr>
        <p:txBody>
          <a:bodyPr/>
          <a:lstStyle>
            <a:lvl1pPr marL="216000" indent="-216000">
              <a:spcAft>
                <a:spcPts val="0"/>
              </a:spcAft>
              <a:buFont typeface="Wingdings" panose="05000000000000000000" pitchFamily="2" charset="2"/>
              <a:buChar char=""/>
              <a:defRPr sz="2400" spc="-10" baseline="0">
                <a:solidFill>
                  <a:srgbClr val="0D4065"/>
                </a:solidFill>
                <a:latin typeface="+mn-lt"/>
              </a:defRPr>
            </a:lvl1pPr>
            <a:lvl2pPr marL="432000" indent="-216000">
              <a:lnSpc>
                <a:spcPct val="100000"/>
              </a:lnSpc>
              <a:spcBef>
                <a:spcPts val="400"/>
              </a:spcBef>
              <a:spcAft>
                <a:spcPts val="0"/>
              </a:spcAft>
              <a:defRPr sz="1600">
                <a:solidFill>
                  <a:srgbClr val="0D4065"/>
                </a:solidFill>
              </a:defRPr>
            </a:lvl2pPr>
            <a:lvl3pPr marL="648000" indent="-216000">
              <a:lnSpc>
                <a:spcPct val="100000"/>
              </a:lnSpc>
              <a:spcBef>
                <a:spcPts val="600"/>
              </a:spcBef>
              <a:defRPr sz="1400" spc="50" baseline="0">
                <a:solidFill>
                  <a:srgbClr val="0D4065"/>
                </a:solidFill>
              </a:defRPr>
            </a:lvl3pPr>
            <a:lvl4pPr marL="648000" indent="-216000">
              <a:lnSpc>
                <a:spcPct val="100000"/>
              </a:lnSpc>
              <a:spcBef>
                <a:spcPts val="600"/>
              </a:spcBef>
              <a:defRPr sz="1400" spc="50" baseline="0">
                <a:solidFill>
                  <a:srgbClr val="0D4065"/>
                </a:solidFill>
              </a:defRPr>
            </a:lvl4pPr>
            <a:lvl5pPr marL="648000" indent="-216000">
              <a:lnSpc>
                <a:spcPct val="100000"/>
              </a:lnSpc>
              <a:spcBef>
                <a:spcPts val="600"/>
              </a:spcBef>
              <a:defRPr sz="1400" spc="50" baseline="0">
                <a:solidFill>
                  <a:srgbClr val="0D4065"/>
                </a:solidFill>
              </a:defRPr>
            </a:lvl5pPr>
            <a:lvl6pPr marL="648000" indent="-216000">
              <a:lnSpc>
                <a:spcPct val="100000"/>
              </a:lnSpc>
              <a:spcBef>
                <a:spcPts val="600"/>
              </a:spcBef>
              <a:defRPr sz="1400" spc="50" baseline="0">
                <a:solidFill>
                  <a:srgbClr val="0D4065"/>
                </a:solidFill>
              </a:defRPr>
            </a:lvl6pPr>
            <a:lvl7pPr marL="648000" indent="-216000">
              <a:lnSpc>
                <a:spcPct val="100000"/>
              </a:lnSpc>
              <a:spcBef>
                <a:spcPts val="600"/>
              </a:spcBef>
              <a:buFont typeface="Arial" panose="020B0604020202020204" pitchFamily="34" charset="0"/>
              <a:buChar char="•"/>
              <a:defRPr sz="1400" spc="50" baseline="0">
                <a:solidFill>
                  <a:srgbClr val="0D4065"/>
                </a:solidFill>
                <a:latin typeface="+mn-lt"/>
              </a:defRPr>
            </a:lvl7pPr>
            <a:lvl8pPr marL="648000" indent="-216000">
              <a:lnSpc>
                <a:spcPct val="100000"/>
              </a:lnSpc>
              <a:spcBef>
                <a:spcPts val="600"/>
              </a:spcBef>
              <a:defRPr sz="1400" spc="50" baseline="0">
                <a:solidFill>
                  <a:srgbClr val="0D4065"/>
                </a:solidFill>
              </a:defRPr>
            </a:lvl8pPr>
            <a:lvl9pPr marL="648000" indent="-216000">
              <a:lnSpc>
                <a:spcPct val="100000"/>
              </a:lnSpc>
              <a:spcBef>
                <a:spcPts val="600"/>
              </a:spcBef>
              <a:spcAft>
                <a:spcPts val="0"/>
              </a:spcAft>
              <a:buFont typeface="Arial" panose="020B0604020202020204" pitchFamily="34" charset="0"/>
              <a:buChar char="•"/>
              <a:defRPr sz="1400" spc="50" baseline="0">
                <a:solidFill>
                  <a:srgbClr val="0D4065"/>
                </a:solidFill>
                <a:latin typeface="+mn-lt"/>
              </a:defRPr>
            </a:lvl9pPr>
          </a:lstStyle>
          <a:p>
            <a:pPr lvl="0"/>
            <a:r>
              <a:rPr lang="en-GB" dirty="0"/>
              <a:t>Klikk for å sette inn tekst</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6</a:t>
            </a:r>
            <a:endParaRPr lang="en-GB"/>
          </a:p>
          <a:p>
            <a:pPr lvl="6"/>
            <a:r>
              <a:rPr lang="en-GB" dirty="0"/>
              <a:t>7</a:t>
            </a:r>
            <a:endParaRPr lang="en-GB"/>
          </a:p>
          <a:p>
            <a:pPr lvl="7"/>
            <a:r>
              <a:rPr lang="en-GB" dirty="0"/>
              <a:t>8</a:t>
            </a:r>
            <a:endParaRPr lang="en-GB"/>
          </a:p>
          <a:p>
            <a:pPr lvl="8"/>
            <a:r>
              <a:rPr lang="en-GB" dirty="0"/>
              <a:t>9</a:t>
            </a:r>
            <a:endParaRPr lang="en-GB"/>
          </a:p>
        </p:txBody>
      </p:sp>
      <p:sp>
        <p:nvSpPr>
          <p:cNvPr id="3" name="Date Placeholder 2" hidden="1">
            <a:extLst>
              <a:ext uri="{FF2B5EF4-FFF2-40B4-BE49-F238E27FC236}">
                <a16:creationId xmlns:a16="http://schemas.microsoft.com/office/drawing/2014/main" id="{2DEDCB01-9FEF-4286-9C1B-3721E755E7B4}"/>
              </a:ext>
            </a:extLst>
          </p:cNvPr>
          <p:cNvSpPr>
            <a:spLocks noGrp="1" noRot="1" noChangeAspect="1" noMove="1" noResize="1" noEditPoints="1" noAdjustHandles="1" noChangeArrowheads="1" noChangeShapeType="1" noTextEdit="1"/>
          </p:cNvSpPr>
          <p:nvPr>
            <p:ph type="dt" sz="half" idx="62"/>
          </p:nvPr>
        </p:nvSpPr>
        <p:spPr/>
        <p:txBody>
          <a:bodyPr/>
          <a:lstStyle/>
          <a:p>
            <a:fld id="{5EC69820-DCDE-497C-8BE1-CDA1A2C79E85}" type="datetime1">
              <a:rPr lang="en-GB" smtClean="0"/>
              <a:t>30/05/2022</a:t>
            </a:fld>
            <a:endParaRPr lang="en-GB" dirty="0"/>
          </a:p>
        </p:txBody>
      </p:sp>
      <p:sp>
        <p:nvSpPr>
          <p:cNvPr id="5" name="Footer Placeholder 4">
            <a:extLst>
              <a:ext uri="{FF2B5EF4-FFF2-40B4-BE49-F238E27FC236}">
                <a16:creationId xmlns:a16="http://schemas.microsoft.com/office/drawing/2014/main" id="{B50B2387-AE94-424F-B8C1-1FE12CD3A7BE}"/>
              </a:ext>
            </a:extLst>
          </p:cNvPr>
          <p:cNvSpPr>
            <a:spLocks noGrp="1"/>
          </p:cNvSpPr>
          <p:nvPr>
            <p:ph type="ftr" sz="quarter" idx="63"/>
          </p:nvPr>
        </p:nvSpPr>
        <p:spPr/>
        <p:txBody>
          <a:bodyPr/>
          <a:lstStyle/>
          <a:p>
            <a:endParaRPr lang="en-GB" dirty="0"/>
          </a:p>
        </p:txBody>
      </p:sp>
      <p:sp>
        <p:nvSpPr>
          <p:cNvPr id="11" name="Slide Number Placeholder 10">
            <a:extLst>
              <a:ext uri="{FF2B5EF4-FFF2-40B4-BE49-F238E27FC236}">
                <a16:creationId xmlns:a16="http://schemas.microsoft.com/office/drawing/2014/main" id="{FA35C9BA-35DF-41F4-947A-47B8905846FF}"/>
              </a:ext>
            </a:extLst>
          </p:cNvPr>
          <p:cNvSpPr>
            <a:spLocks noGrp="1"/>
          </p:cNvSpPr>
          <p:nvPr>
            <p:ph type="sldNum" sz="quarter" idx="64"/>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2603103021"/>
      </p:ext>
    </p:extLst>
  </p:cSld>
  <p:clrMapOvr>
    <a:masterClrMapping/>
  </p:clrMapOvr>
  <p:extLst>
    <p:ext uri="{DCECCB84-F9BA-43D5-87BE-67443E8EF086}">
      <p15:sldGuideLst xmlns:p15="http://schemas.microsoft.com/office/powerpoint/2012/main">
        <p15:guide id="1" orient="horz" pos="1172"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Text Snow">
    <p:spTree>
      <p:nvGrpSpPr>
        <p:cNvPr id="1" name=""/>
        <p:cNvGrpSpPr/>
        <p:nvPr/>
      </p:nvGrpSpPr>
      <p:grpSpPr>
        <a:xfrm>
          <a:off x="0" y="0"/>
          <a:ext cx="0" cy="0"/>
          <a:chOff x="0" y="0"/>
          <a:chExt cx="0" cy="0"/>
        </a:xfrm>
      </p:grpSpPr>
      <p:sp>
        <p:nvSpPr>
          <p:cNvPr id="34" name="Background">
            <a:extLst>
              <a:ext uri="{FF2B5EF4-FFF2-40B4-BE49-F238E27FC236}">
                <a16:creationId xmlns:a16="http://schemas.microsoft.com/office/drawing/2014/main" id="{1E7F75C0-AA39-4D66-B98B-BBC6C93F81D4}"/>
              </a:ext>
            </a:extLst>
          </p:cNvPr>
          <p:cNvSpPr/>
          <p:nvPr userDrawn="1"/>
        </p:nvSpPr>
        <p:spPr>
          <a:xfrm>
            <a:off x="0" y="0"/>
            <a:ext cx="12193200" cy="6861600"/>
          </a:xfrm>
          <a:prstGeom prst="rect">
            <a:avLst/>
          </a:prstGeom>
          <a:solidFill>
            <a:srgbClr val="F0F7F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Title 3">
            <a:extLst>
              <a:ext uri="{FF2B5EF4-FFF2-40B4-BE49-F238E27FC236}">
                <a16:creationId xmlns:a16="http://schemas.microsoft.com/office/drawing/2014/main" id="{FD494524-1653-4357-8F5F-EEF460526923}"/>
              </a:ext>
            </a:extLst>
          </p:cNvPr>
          <p:cNvSpPr>
            <a:spLocks noGrp="1"/>
          </p:cNvSpPr>
          <p:nvPr>
            <p:ph type="title" hasCustomPrompt="1"/>
          </p:nvPr>
        </p:nvSpPr>
        <p:spPr>
          <a:xfrm>
            <a:off x="766800" y="766800"/>
            <a:ext cx="10656000" cy="327600"/>
          </a:xfrm>
        </p:spPr>
        <p:txBody>
          <a:bodyPr tIns="0"/>
          <a:lstStyle>
            <a:lvl1pPr>
              <a:defRPr sz="2000" baseline="0">
                <a:solidFill>
                  <a:srgbClr val="0D4065"/>
                </a:solidFill>
              </a:defRPr>
            </a:lvl1pPr>
          </a:lstStyle>
          <a:p>
            <a:r>
              <a:rPr lang="en-GB" dirty="0"/>
              <a:t>Klikk for å sette inn tittel</a:t>
            </a:r>
            <a:endParaRPr lang="en-GB"/>
          </a:p>
        </p:txBody>
      </p:sp>
      <p:sp>
        <p:nvSpPr>
          <p:cNvPr id="31" name="Text Placeholder 2">
            <a:extLst>
              <a:ext uri="{FF2B5EF4-FFF2-40B4-BE49-F238E27FC236}">
                <a16:creationId xmlns:a16="http://schemas.microsoft.com/office/drawing/2014/main" id="{930D184A-DDE2-4AC6-8549-6CB40583E630}"/>
              </a:ext>
            </a:extLst>
          </p:cNvPr>
          <p:cNvSpPr>
            <a:spLocks noGrp="1"/>
          </p:cNvSpPr>
          <p:nvPr>
            <p:ph type="body" sz="quarter" idx="26" hasCustomPrompt="1"/>
          </p:nvPr>
        </p:nvSpPr>
        <p:spPr>
          <a:xfrm>
            <a:off x="766763" y="1860144"/>
            <a:ext cx="10656887" cy="4231093"/>
          </a:xfrm>
        </p:spPr>
        <p:txBody>
          <a:bodyPr/>
          <a:lstStyle>
            <a:lvl1pPr marL="216000" indent="-216000">
              <a:spcAft>
                <a:spcPts val="0"/>
              </a:spcAft>
              <a:buFont typeface="Wingdings" panose="05000000000000000000" pitchFamily="2" charset="2"/>
              <a:buChar char=""/>
              <a:defRPr sz="2400" spc="-10" baseline="0">
                <a:solidFill>
                  <a:srgbClr val="0D4065"/>
                </a:solidFill>
                <a:latin typeface="+mn-lt"/>
              </a:defRPr>
            </a:lvl1pPr>
            <a:lvl2pPr marL="432000" indent="-216000">
              <a:lnSpc>
                <a:spcPct val="100000"/>
              </a:lnSpc>
              <a:spcBef>
                <a:spcPts val="400"/>
              </a:spcBef>
              <a:spcAft>
                <a:spcPts val="0"/>
              </a:spcAft>
              <a:defRPr sz="1600">
                <a:solidFill>
                  <a:srgbClr val="0D4065"/>
                </a:solidFill>
              </a:defRPr>
            </a:lvl2pPr>
            <a:lvl3pPr marL="648000" indent="-216000">
              <a:lnSpc>
                <a:spcPct val="100000"/>
              </a:lnSpc>
              <a:spcBef>
                <a:spcPts val="600"/>
              </a:spcBef>
              <a:defRPr sz="1400" spc="50" baseline="0">
                <a:solidFill>
                  <a:srgbClr val="0D4065"/>
                </a:solidFill>
              </a:defRPr>
            </a:lvl3pPr>
            <a:lvl4pPr marL="648000" indent="-216000">
              <a:lnSpc>
                <a:spcPct val="100000"/>
              </a:lnSpc>
              <a:spcBef>
                <a:spcPts val="600"/>
              </a:spcBef>
              <a:defRPr sz="1400" spc="50" baseline="0">
                <a:solidFill>
                  <a:srgbClr val="0D4065"/>
                </a:solidFill>
              </a:defRPr>
            </a:lvl4pPr>
            <a:lvl5pPr marL="648000" indent="-216000">
              <a:lnSpc>
                <a:spcPct val="100000"/>
              </a:lnSpc>
              <a:spcBef>
                <a:spcPts val="600"/>
              </a:spcBef>
              <a:defRPr sz="1400" spc="50" baseline="0">
                <a:solidFill>
                  <a:srgbClr val="0D4065"/>
                </a:solidFill>
              </a:defRPr>
            </a:lvl5pPr>
            <a:lvl6pPr marL="648000" indent="-216000">
              <a:lnSpc>
                <a:spcPct val="100000"/>
              </a:lnSpc>
              <a:spcBef>
                <a:spcPts val="600"/>
              </a:spcBef>
              <a:defRPr sz="1400" spc="50" baseline="0">
                <a:solidFill>
                  <a:srgbClr val="0D4065"/>
                </a:solidFill>
              </a:defRPr>
            </a:lvl6pPr>
            <a:lvl7pPr marL="648000" indent="-216000">
              <a:lnSpc>
                <a:spcPct val="100000"/>
              </a:lnSpc>
              <a:spcBef>
                <a:spcPts val="600"/>
              </a:spcBef>
              <a:buFont typeface="Arial" panose="020B0604020202020204" pitchFamily="34" charset="0"/>
              <a:buChar char="•"/>
              <a:defRPr sz="1400" spc="50" baseline="0">
                <a:solidFill>
                  <a:srgbClr val="0D4065"/>
                </a:solidFill>
                <a:latin typeface="+mn-lt"/>
              </a:defRPr>
            </a:lvl7pPr>
            <a:lvl8pPr marL="648000" indent="-216000">
              <a:lnSpc>
                <a:spcPct val="100000"/>
              </a:lnSpc>
              <a:spcBef>
                <a:spcPts val="600"/>
              </a:spcBef>
              <a:defRPr sz="1400" spc="50" baseline="0">
                <a:solidFill>
                  <a:srgbClr val="0D4065"/>
                </a:solidFill>
              </a:defRPr>
            </a:lvl8pPr>
            <a:lvl9pPr marL="648000" indent="-216000">
              <a:lnSpc>
                <a:spcPct val="100000"/>
              </a:lnSpc>
              <a:spcBef>
                <a:spcPts val="600"/>
              </a:spcBef>
              <a:spcAft>
                <a:spcPts val="0"/>
              </a:spcAft>
              <a:buFont typeface="Arial" panose="020B0604020202020204" pitchFamily="34" charset="0"/>
              <a:buChar char="•"/>
              <a:defRPr sz="1400" spc="50" baseline="0">
                <a:solidFill>
                  <a:srgbClr val="0D4065"/>
                </a:solidFill>
                <a:latin typeface="+mn-lt"/>
              </a:defRPr>
            </a:lvl9pPr>
          </a:lstStyle>
          <a:p>
            <a:pPr lvl="0"/>
            <a:r>
              <a:rPr lang="en-GB" dirty="0"/>
              <a:t>Klikk for å sette inn tekst</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6</a:t>
            </a:r>
            <a:endParaRPr lang="en-GB"/>
          </a:p>
          <a:p>
            <a:pPr lvl="6"/>
            <a:r>
              <a:rPr lang="en-GB" dirty="0"/>
              <a:t>7</a:t>
            </a:r>
            <a:endParaRPr lang="en-GB"/>
          </a:p>
          <a:p>
            <a:pPr lvl="7"/>
            <a:r>
              <a:rPr lang="en-GB" dirty="0"/>
              <a:t>8</a:t>
            </a:r>
            <a:endParaRPr lang="en-GB"/>
          </a:p>
          <a:p>
            <a:pPr lvl="8"/>
            <a:r>
              <a:rPr lang="en-GB" dirty="0"/>
              <a:t>9</a:t>
            </a:r>
            <a:endParaRPr lang="en-GB"/>
          </a:p>
        </p:txBody>
      </p:sp>
      <p:sp>
        <p:nvSpPr>
          <p:cNvPr id="3" name="Date Placeholder 2" hidden="1">
            <a:extLst>
              <a:ext uri="{FF2B5EF4-FFF2-40B4-BE49-F238E27FC236}">
                <a16:creationId xmlns:a16="http://schemas.microsoft.com/office/drawing/2014/main" id="{BD4763D3-18D1-4EB8-8BCD-2CC7B57B2E20}"/>
              </a:ext>
            </a:extLst>
          </p:cNvPr>
          <p:cNvSpPr>
            <a:spLocks noGrp="1" noRot="1" noChangeAspect="1" noMove="1" noResize="1" noEditPoints="1" noAdjustHandles="1" noChangeArrowheads="1" noChangeShapeType="1" noTextEdit="1"/>
          </p:cNvSpPr>
          <p:nvPr>
            <p:ph type="dt" sz="half" idx="27"/>
          </p:nvPr>
        </p:nvSpPr>
        <p:spPr/>
        <p:txBody>
          <a:bodyPr/>
          <a:lstStyle/>
          <a:p>
            <a:fld id="{5838F601-4432-43B2-BC7C-8664B4B90942}" type="datetime1">
              <a:rPr lang="en-GB" smtClean="0"/>
              <a:t>30/05/2022</a:t>
            </a:fld>
            <a:endParaRPr lang="en-GB" dirty="0"/>
          </a:p>
        </p:txBody>
      </p:sp>
      <p:sp>
        <p:nvSpPr>
          <p:cNvPr id="4" name="Footer Placeholder 3">
            <a:extLst>
              <a:ext uri="{FF2B5EF4-FFF2-40B4-BE49-F238E27FC236}">
                <a16:creationId xmlns:a16="http://schemas.microsoft.com/office/drawing/2014/main" id="{4760C88E-4AFE-4F58-A048-1F5C150D2ABC}"/>
              </a:ext>
            </a:extLst>
          </p:cNvPr>
          <p:cNvSpPr>
            <a:spLocks noGrp="1"/>
          </p:cNvSpPr>
          <p:nvPr>
            <p:ph type="ftr" sz="quarter" idx="28"/>
          </p:nvPr>
        </p:nvSpPr>
        <p:spPr/>
        <p:txBody>
          <a:bodyPr/>
          <a:lstStyle/>
          <a:p>
            <a:endParaRPr lang="en-GB" dirty="0"/>
          </a:p>
        </p:txBody>
      </p:sp>
      <p:sp>
        <p:nvSpPr>
          <p:cNvPr id="5" name="Slide Number Placeholder 4">
            <a:extLst>
              <a:ext uri="{FF2B5EF4-FFF2-40B4-BE49-F238E27FC236}">
                <a16:creationId xmlns:a16="http://schemas.microsoft.com/office/drawing/2014/main" id="{4400B9CA-BDAC-4E13-BB19-E7F9F443B688}"/>
              </a:ext>
            </a:extLst>
          </p:cNvPr>
          <p:cNvSpPr>
            <a:spLocks noGrp="1"/>
          </p:cNvSpPr>
          <p:nvPr>
            <p:ph type="sldNum" sz="quarter" idx="29"/>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Tree>
    <p:extLst>
      <p:ext uri="{BB962C8B-B14F-4D97-AF65-F5344CB8AC3E}">
        <p14:creationId xmlns:p14="http://schemas.microsoft.com/office/powerpoint/2010/main" val="1950533605"/>
      </p:ext>
    </p:extLst>
  </p:cSld>
  <p:clrMapOvr>
    <a:masterClrMapping/>
  </p:clrMapOvr>
  <p:extLst>
    <p:ext uri="{DCECCB84-F9BA-43D5-87BE-67443E8EF086}">
      <p15:sldGuideLst xmlns:p15="http://schemas.microsoft.com/office/powerpoint/2012/main">
        <p15:guide id="1" orient="horz" pos="1172"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er Picture">
    <p:spTree>
      <p:nvGrpSpPr>
        <p:cNvPr id="1" name=""/>
        <p:cNvGrpSpPr/>
        <p:nvPr/>
      </p:nvGrpSpPr>
      <p:grpSpPr>
        <a:xfrm>
          <a:off x="0" y="0"/>
          <a:ext cx="0" cy="0"/>
          <a:chOff x="0" y="0"/>
          <a:chExt cx="0" cy="0"/>
        </a:xfrm>
      </p:grpSpPr>
      <p:sp>
        <p:nvSpPr>
          <p:cNvPr id="32" name="Background">
            <a:extLst>
              <a:ext uri="{FF2B5EF4-FFF2-40B4-BE49-F238E27FC236}">
                <a16:creationId xmlns:a16="http://schemas.microsoft.com/office/drawing/2014/main" id="{7743B014-890B-4A9A-AC34-A2A1377F2DEC}"/>
              </a:ext>
            </a:extLst>
          </p:cNvPr>
          <p:cNvSpPr/>
          <p:nvPr userDrawn="1"/>
        </p:nvSpPr>
        <p:spPr>
          <a:xfrm>
            <a:off x="0" y="0"/>
            <a:ext cx="12193200" cy="6861600"/>
          </a:xfrm>
          <a:prstGeom prst="rect">
            <a:avLst/>
          </a:prstGeom>
          <a:solidFill>
            <a:srgbClr val="0D40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Title 2">
            <a:extLst>
              <a:ext uri="{FF2B5EF4-FFF2-40B4-BE49-F238E27FC236}">
                <a16:creationId xmlns:a16="http://schemas.microsoft.com/office/drawing/2014/main" id="{211E18F8-D84D-4A0D-9A5E-E634A2654F03}"/>
              </a:ext>
            </a:extLst>
          </p:cNvPr>
          <p:cNvSpPr>
            <a:spLocks noGrp="1"/>
          </p:cNvSpPr>
          <p:nvPr>
            <p:ph type="title" hasCustomPrompt="1"/>
          </p:nvPr>
        </p:nvSpPr>
        <p:spPr bwMode="white">
          <a:xfrm>
            <a:off x="768000" y="2302376"/>
            <a:ext cx="5710588" cy="1587113"/>
          </a:xfrm>
        </p:spPr>
        <p:txBody>
          <a:bodyPr anchor="b" anchorCtr="0"/>
          <a:lstStyle>
            <a:lvl1pPr>
              <a:defRPr sz="3600" baseline="0">
                <a:solidFill>
                  <a:srgbClr val="EDE7DE"/>
                </a:solidFill>
                <a:latin typeface="+mj-lt"/>
              </a:defRPr>
            </a:lvl1pPr>
          </a:lstStyle>
          <a:p>
            <a:r>
              <a:rPr lang="en-GB" dirty="0"/>
              <a:t>Klikk for å sette inn tittel</a:t>
            </a:r>
            <a:endParaRPr lang="en-GB"/>
          </a:p>
        </p:txBody>
      </p:sp>
      <p:sp>
        <p:nvSpPr>
          <p:cNvPr id="9" name="Subtitle 2">
            <a:extLst>
              <a:ext uri="{FF2B5EF4-FFF2-40B4-BE49-F238E27FC236}">
                <a16:creationId xmlns:a16="http://schemas.microsoft.com/office/drawing/2014/main" id="{2A0535D5-0958-486D-82A1-F25FC8129990}"/>
              </a:ext>
            </a:extLst>
          </p:cNvPr>
          <p:cNvSpPr>
            <a:spLocks noGrp="1"/>
          </p:cNvSpPr>
          <p:nvPr>
            <p:ph type="subTitle" idx="1" hasCustomPrompt="1"/>
          </p:nvPr>
        </p:nvSpPr>
        <p:spPr bwMode="white">
          <a:xfrm>
            <a:off x="766800" y="4138377"/>
            <a:ext cx="5711788" cy="768987"/>
          </a:xfrm>
        </p:spPr>
        <p:txBody>
          <a:bodyPr/>
          <a:lstStyle>
            <a:lvl1pPr marL="0" indent="0" algn="l">
              <a:spcBef>
                <a:spcPts val="0"/>
              </a:spcBef>
              <a:spcAft>
                <a:spcPts val="0"/>
              </a:spcAft>
              <a:buNone/>
              <a:defRPr sz="2300" cap="none" spc="0" baseline="0">
                <a:solidFill>
                  <a:srgbClr val="EDE7DE"/>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Klikk for å sette inn undertittel</a:t>
            </a:r>
            <a:endParaRPr lang="en-GB"/>
          </a:p>
        </p:txBody>
      </p:sp>
      <p:sp>
        <p:nvSpPr>
          <p:cNvPr id="11" name="Date Placeholder 10" hidden="1">
            <a:extLst>
              <a:ext uri="{FF2B5EF4-FFF2-40B4-BE49-F238E27FC236}">
                <a16:creationId xmlns:a16="http://schemas.microsoft.com/office/drawing/2014/main" id="{BD7C53AA-C9EF-43A5-8B73-706297951FAF}"/>
              </a:ext>
            </a:extLst>
          </p:cNvPr>
          <p:cNvSpPr>
            <a:spLocks noGrp="1" noRot="1" noChangeAspect="1" noMove="1" noResize="1" noEditPoints="1" noAdjustHandles="1" noChangeArrowheads="1" noChangeShapeType="1" noTextEdit="1"/>
          </p:cNvSpPr>
          <p:nvPr>
            <p:ph type="dt" sz="half" idx="17"/>
          </p:nvPr>
        </p:nvSpPr>
        <p:spPr/>
        <p:txBody>
          <a:bodyPr/>
          <a:lstStyle/>
          <a:p>
            <a:fld id="{27803A1C-42E5-4231-A935-48A97B6C2E51}" type="datetime1">
              <a:rPr lang="en-GB" smtClean="0"/>
              <a:t>30/05/2022</a:t>
            </a:fld>
            <a:endParaRPr lang="en-GB" dirty="0"/>
          </a:p>
        </p:txBody>
      </p:sp>
      <p:sp>
        <p:nvSpPr>
          <p:cNvPr id="33" name="Footer Placeholder 32">
            <a:extLst>
              <a:ext uri="{FF2B5EF4-FFF2-40B4-BE49-F238E27FC236}">
                <a16:creationId xmlns:a16="http://schemas.microsoft.com/office/drawing/2014/main" id="{BE26EAAA-0C63-44D3-9F7D-5DF431E0E952}"/>
              </a:ext>
            </a:extLst>
          </p:cNvPr>
          <p:cNvSpPr>
            <a:spLocks noGrp="1" noRot="1" noChangeAspect="1" noMove="1" noResize="1" noEditPoints="1" noAdjustHandles="1" noChangeArrowheads="1" noChangeShapeType="1" noTextEdit="1"/>
          </p:cNvSpPr>
          <p:nvPr>
            <p:ph type="ftr" sz="quarter" idx="18"/>
          </p:nvPr>
        </p:nvSpPr>
        <p:spPr bwMode="white"/>
        <p:txBody>
          <a:bodyPr/>
          <a:lstStyle>
            <a:lvl1pPr>
              <a:defRPr>
                <a:solidFill>
                  <a:srgbClr val="EDE7DE"/>
                </a:solidFill>
              </a:defRPr>
            </a:lvl1pPr>
          </a:lstStyle>
          <a:p>
            <a:endParaRPr lang="en-GB" dirty="0"/>
          </a:p>
        </p:txBody>
      </p:sp>
      <p:sp>
        <p:nvSpPr>
          <p:cNvPr id="34" name="Slide Number Placeholder 33">
            <a:extLst>
              <a:ext uri="{FF2B5EF4-FFF2-40B4-BE49-F238E27FC236}">
                <a16:creationId xmlns:a16="http://schemas.microsoft.com/office/drawing/2014/main" id="{747FC981-B80E-4F6E-853F-4205204CF565}"/>
              </a:ext>
            </a:extLst>
          </p:cNvPr>
          <p:cNvSpPr>
            <a:spLocks noGrp="1"/>
          </p:cNvSpPr>
          <p:nvPr>
            <p:ph type="sldNum" sz="quarter" idx="19"/>
          </p:nvPr>
        </p:nvSpPr>
        <p:spPr bwMode="white"/>
        <p:txBody>
          <a:bodyPr/>
          <a:lstStyle>
            <a:lvl1pPr>
              <a:defRPr>
                <a:solidFill>
                  <a:srgbClr val="EDE7DE"/>
                </a:solidFill>
              </a:defRPr>
            </a:lvl1p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17" name="Picture Placeholder 3"/>
          <p:cNvSpPr>
            <a:spLocks noGrp="1"/>
          </p:cNvSpPr>
          <p:nvPr>
            <p:ph type="pic" sz="quarter" idx="16" hasCustomPrompt="1"/>
          </p:nvPr>
        </p:nvSpPr>
        <p:spPr>
          <a:xfrm>
            <a:off x="7258050" y="2302375"/>
            <a:ext cx="3909223" cy="4561200"/>
          </a:xfrm>
          <a:solidFill>
            <a:schemeClr val="bg1"/>
          </a:solidFill>
        </p:spPr>
        <p:txBody>
          <a:bodyPr lIns="0" tIns="72000" rIns="0" bIns="0" anchor="t" anchorCtr="0"/>
          <a:lstStyle>
            <a:lvl1pPr marL="0" indent="0" algn="ctr">
              <a:buNone/>
              <a:defRPr sz="1200" baseline="0">
                <a:solidFill>
                  <a:srgbClr val="0D4065"/>
                </a:solidFill>
              </a:defRPr>
            </a:lvl1pPr>
          </a:lstStyle>
          <a:p>
            <a:r>
              <a:rPr lang="en-GB" noProof="1"/>
              <a:t>Sett inn bilde fra Templafy/Mediebank</a:t>
            </a:r>
            <a:endParaRPr lang="en-GB" dirty="0"/>
          </a:p>
        </p:txBody>
      </p:sp>
    </p:spTree>
    <p:extLst>
      <p:ext uri="{BB962C8B-B14F-4D97-AF65-F5344CB8AC3E}">
        <p14:creationId xmlns:p14="http://schemas.microsoft.com/office/powerpoint/2010/main" val="17810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er Picture iceblue">
    <p:spTree>
      <p:nvGrpSpPr>
        <p:cNvPr id="1" name=""/>
        <p:cNvGrpSpPr/>
        <p:nvPr/>
      </p:nvGrpSpPr>
      <p:grpSpPr>
        <a:xfrm>
          <a:off x="0" y="0"/>
          <a:ext cx="0" cy="0"/>
          <a:chOff x="0" y="0"/>
          <a:chExt cx="0" cy="0"/>
        </a:xfrm>
      </p:grpSpPr>
      <p:sp>
        <p:nvSpPr>
          <p:cNvPr id="32" name="Background">
            <a:extLst>
              <a:ext uri="{FF2B5EF4-FFF2-40B4-BE49-F238E27FC236}">
                <a16:creationId xmlns:a16="http://schemas.microsoft.com/office/drawing/2014/main" id="{7743B014-890B-4A9A-AC34-A2A1377F2DEC}"/>
              </a:ext>
            </a:extLst>
          </p:cNvPr>
          <p:cNvSpPr/>
          <p:nvPr userDrawn="1"/>
        </p:nvSpPr>
        <p:spPr>
          <a:xfrm>
            <a:off x="0" y="0"/>
            <a:ext cx="12193200" cy="6861600"/>
          </a:xfrm>
          <a:prstGeom prst="rect">
            <a:avLst/>
          </a:prstGeom>
          <a:solidFill>
            <a:srgbClr val="DAE9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Title 2">
            <a:extLst>
              <a:ext uri="{FF2B5EF4-FFF2-40B4-BE49-F238E27FC236}">
                <a16:creationId xmlns:a16="http://schemas.microsoft.com/office/drawing/2014/main" id="{211E18F8-D84D-4A0D-9A5E-E634A2654F03}"/>
              </a:ext>
            </a:extLst>
          </p:cNvPr>
          <p:cNvSpPr>
            <a:spLocks noGrp="1"/>
          </p:cNvSpPr>
          <p:nvPr>
            <p:ph type="title" hasCustomPrompt="1"/>
          </p:nvPr>
        </p:nvSpPr>
        <p:spPr>
          <a:xfrm>
            <a:off x="768000" y="2302376"/>
            <a:ext cx="5710588" cy="1587113"/>
          </a:xfrm>
        </p:spPr>
        <p:txBody>
          <a:bodyPr anchor="b" anchorCtr="0"/>
          <a:lstStyle>
            <a:lvl1pPr>
              <a:defRPr sz="3600">
                <a:latin typeface="+mj-lt"/>
              </a:defRPr>
            </a:lvl1pPr>
          </a:lstStyle>
          <a:p>
            <a:r>
              <a:rPr lang="en-GB" dirty="0"/>
              <a:t>Klikk for å sette inn tittel</a:t>
            </a:r>
            <a:endParaRPr lang="en-GB"/>
          </a:p>
        </p:txBody>
      </p:sp>
      <p:sp>
        <p:nvSpPr>
          <p:cNvPr id="9" name="Subtitle 2">
            <a:extLst>
              <a:ext uri="{FF2B5EF4-FFF2-40B4-BE49-F238E27FC236}">
                <a16:creationId xmlns:a16="http://schemas.microsoft.com/office/drawing/2014/main" id="{2A0535D5-0958-486D-82A1-F25FC8129990}"/>
              </a:ext>
            </a:extLst>
          </p:cNvPr>
          <p:cNvSpPr>
            <a:spLocks noGrp="1"/>
          </p:cNvSpPr>
          <p:nvPr>
            <p:ph type="subTitle" idx="1" hasCustomPrompt="1"/>
          </p:nvPr>
        </p:nvSpPr>
        <p:spPr>
          <a:xfrm>
            <a:off x="766800" y="4138377"/>
            <a:ext cx="5711788" cy="768987"/>
          </a:xfrm>
        </p:spPr>
        <p:txBody>
          <a:bodyPr/>
          <a:lstStyle>
            <a:lvl1pPr marL="0" indent="0" algn="l">
              <a:spcBef>
                <a:spcPts val="0"/>
              </a:spcBef>
              <a:spcAft>
                <a:spcPts val="0"/>
              </a:spcAft>
              <a:buNone/>
              <a:defRPr sz="2300" cap="none" spc="0" baseline="0">
                <a:solidFill>
                  <a:srgbClr val="0D4065"/>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Klikk for å sette inn undertittel</a:t>
            </a:r>
            <a:endParaRPr lang="en-GB"/>
          </a:p>
        </p:txBody>
      </p:sp>
      <p:sp>
        <p:nvSpPr>
          <p:cNvPr id="11" name="Date Placeholder 10" hidden="1">
            <a:extLst>
              <a:ext uri="{FF2B5EF4-FFF2-40B4-BE49-F238E27FC236}">
                <a16:creationId xmlns:a16="http://schemas.microsoft.com/office/drawing/2014/main" id="{BD7C53AA-C9EF-43A5-8B73-706297951FAF}"/>
              </a:ext>
            </a:extLst>
          </p:cNvPr>
          <p:cNvSpPr>
            <a:spLocks noGrp="1" noRot="1" noChangeAspect="1" noMove="1" noResize="1" noEditPoints="1" noAdjustHandles="1" noChangeArrowheads="1" noChangeShapeType="1" noTextEdit="1"/>
          </p:cNvSpPr>
          <p:nvPr>
            <p:ph type="dt" sz="half" idx="17"/>
          </p:nvPr>
        </p:nvSpPr>
        <p:spPr/>
        <p:txBody>
          <a:bodyPr/>
          <a:lstStyle/>
          <a:p>
            <a:fld id="{B6C2063B-B1D0-4F22-8053-C703088E4A3B}" type="datetime1">
              <a:rPr lang="en-GB" smtClean="0"/>
              <a:t>30/05/2022</a:t>
            </a:fld>
            <a:endParaRPr lang="en-GB" dirty="0"/>
          </a:p>
        </p:txBody>
      </p:sp>
      <p:sp>
        <p:nvSpPr>
          <p:cNvPr id="33" name="Footer Placeholder 32">
            <a:extLst>
              <a:ext uri="{FF2B5EF4-FFF2-40B4-BE49-F238E27FC236}">
                <a16:creationId xmlns:a16="http://schemas.microsoft.com/office/drawing/2014/main" id="{BE26EAAA-0C63-44D3-9F7D-5DF431E0E952}"/>
              </a:ext>
            </a:extLst>
          </p:cNvPr>
          <p:cNvSpPr>
            <a:spLocks noGrp="1"/>
          </p:cNvSpPr>
          <p:nvPr>
            <p:ph type="ftr" sz="quarter" idx="18"/>
          </p:nvPr>
        </p:nvSpPr>
        <p:spPr/>
        <p:txBody>
          <a:bodyPr/>
          <a:lstStyle/>
          <a:p>
            <a:endParaRPr lang="en-GB" dirty="0"/>
          </a:p>
        </p:txBody>
      </p:sp>
      <p:sp>
        <p:nvSpPr>
          <p:cNvPr id="34" name="Slide Number Placeholder 33">
            <a:extLst>
              <a:ext uri="{FF2B5EF4-FFF2-40B4-BE49-F238E27FC236}">
                <a16:creationId xmlns:a16="http://schemas.microsoft.com/office/drawing/2014/main" id="{747FC981-B80E-4F6E-853F-4205204CF565}"/>
              </a:ext>
            </a:extLst>
          </p:cNvPr>
          <p:cNvSpPr>
            <a:spLocks noGrp="1"/>
          </p:cNvSpPr>
          <p:nvPr>
            <p:ph type="sldNum" sz="quarter" idx="19"/>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sp>
        <p:nvSpPr>
          <p:cNvPr id="17" name="Picture Placeholder 3"/>
          <p:cNvSpPr>
            <a:spLocks noGrp="1"/>
          </p:cNvSpPr>
          <p:nvPr>
            <p:ph type="pic" sz="quarter" idx="16" hasCustomPrompt="1"/>
          </p:nvPr>
        </p:nvSpPr>
        <p:spPr>
          <a:xfrm>
            <a:off x="7258050" y="2302375"/>
            <a:ext cx="3909223" cy="4561200"/>
          </a:xfrm>
          <a:solidFill>
            <a:schemeClr val="bg1"/>
          </a:solidFill>
        </p:spPr>
        <p:txBody>
          <a:bodyPr lIns="0" tIns="72000" rIns="0" bIns="0" anchor="t" anchorCtr="0"/>
          <a:lstStyle>
            <a:lvl1pPr marL="0" indent="0" algn="ctr">
              <a:buNone/>
              <a:defRPr sz="1200" baseline="0">
                <a:solidFill>
                  <a:srgbClr val="0D4065"/>
                </a:solidFill>
              </a:defRPr>
            </a:lvl1pPr>
          </a:lstStyle>
          <a:p>
            <a:r>
              <a:rPr lang="en-GB" noProof="1"/>
              <a:t>Sett inn bilde fra Templafy/Mediebank</a:t>
            </a:r>
            <a:endParaRPr lang="en-GB" dirty="0"/>
          </a:p>
        </p:txBody>
      </p:sp>
    </p:spTree>
    <p:extLst>
      <p:ext uri="{BB962C8B-B14F-4D97-AF65-F5344CB8AC3E}">
        <p14:creationId xmlns:p14="http://schemas.microsoft.com/office/powerpoint/2010/main" val="256260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vmlDrawing" Target="../drawings/vmlDrawing1.vml"/><Relationship Id="rId45"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A38180-0805-E3E3-CF9E-F7D201E37C8B}"/>
              </a:ext>
            </a:extLst>
          </p:cNvPr>
          <p:cNvGraphicFramePr>
            <a:graphicFrameLocks noChangeAspect="1"/>
          </p:cNvGraphicFramePr>
          <p:nvPr userDrawn="1">
            <p:custDataLst>
              <p:tags r:id="rId41"/>
            </p:custDataLst>
            <p:extLst>
              <p:ext uri="{D42A27DB-BD31-4B8C-83A1-F6EECF244321}">
                <p14:modId xmlns:p14="http://schemas.microsoft.com/office/powerpoint/2010/main" val="3601269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42" imgW="622" imgH="623" progId="TCLayout.ActiveDocument.1">
                  <p:embed/>
                </p:oleObj>
              </mc:Choice>
              <mc:Fallback>
                <p:oleObj name="think-cell Slide" r:id="rId42" imgW="622" imgH="623" progId="TCLayout.ActiveDocument.1">
                  <p:embed/>
                  <p:pic>
                    <p:nvPicPr>
                      <p:cNvPr id="0" name=""/>
                      <p:cNvPicPr/>
                      <p:nvPr/>
                    </p:nvPicPr>
                    <p:blipFill>
                      <a:blip r:embed="rId43"/>
                      <a:stretch>
                        <a:fillRect/>
                      </a:stretch>
                    </p:blipFill>
                    <p:spPr>
                      <a:xfrm>
                        <a:off x="1588" y="1588"/>
                        <a:ext cx="1588" cy="1588"/>
                      </a:xfrm>
                      <a:prstGeom prst="rect">
                        <a:avLst/>
                      </a:prstGeom>
                    </p:spPr>
                  </p:pic>
                </p:oleObj>
              </mc:Fallback>
            </mc:AlternateContent>
          </a:graphicData>
        </a:graphic>
      </p:graphicFrame>
      <p:pic>
        <p:nvPicPr>
          <p:cNvPr id="6" name="Picture 5" hidden="1">
            <a:extLst>
              <a:ext uri="{FF2B5EF4-FFF2-40B4-BE49-F238E27FC236}">
                <a16:creationId xmlns:a16="http://schemas.microsoft.com/office/drawing/2014/main" id="{4FE50924-276A-49BA-AF2F-61A6233D8C34}"/>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6">
            <a:extLst>
              <a:ext uri="{FF2B5EF4-FFF2-40B4-BE49-F238E27FC236}">
                <a16:creationId xmlns:a16="http://schemas.microsoft.com/office/drawing/2014/main" id="{C04CBA90-25B2-4002-A310-51481E5A9A18}"/>
              </a:ext>
            </a:extLst>
          </p:cNvPr>
          <p:cNvSpPr>
            <a:spLocks noGrp="1"/>
          </p:cNvSpPr>
          <p:nvPr>
            <p:ph type="sldNum" sz="quarter" idx="4"/>
          </p:nvPr>
        </p:nvSpPr>
        <p:spPr>
          <a:xfrm>
            <a:off x="766800" y="6580800"/>
            <a:ext cx="10659600" cy="108000"/>
          </a:xfrm>
          <a:prstGeom prst="rect">
            <a:avLst/>
          </a:prstGeom>
        </p:spPr>
        <p:txBody>
          <a:bodyPr vert="horz" lIns="0" tIns="0" rIns="0" bIns="0" rtlCol="0" anchor="b" anchorCtr="0"/>
          <a:lstStyle>
            <a:lvl1pPr algn="r">
              <a:tabLst>
                <a:tab pos="2052000" algn="r"/>
              </a:tabLst>
              <a:defRPr sz="600" cap="all" spc="-10" baseline="0">
                <a:solidFill>
                  <a:srgbClr val="0D4065"/>
                </a:solidFill>
              </a:defRPr>
            </a:lvl1pPr>
          </a:lstStyle>
          <a:p>
            <a:pPr>
              <a:tabLst>
                <a:tab pos="10659600" algn="r"/>
              </a:tabLst>
            </a:pPr>
            <a:r>
              <a:rPr lang="en-GB" noProof="1"/>
              <a:t>Advokatfirmaet Thommessen AS	</a:t>
            </a:r>
            <a:fld id="{E237E1E7-4624-45B9-A987-FF5E446C7BBF}" type="slidenum">
              <a:rPr lang="en-GB" noProof="1" smtClean="0"/>
              <a:pPr>
                <a:tabLst>
                  <a:tab pos="10659600" algn="r"/>
                </a:tabLst>
              </a:pPr>
              <a:t>‹#›</a:t>
            </a:fld>
            <a:endParaRPr lang="en-GB" noProof="1"/>
          </a:p>
        </p:txBody>
      </p:sp>
      <p:pic>
        <p:nvPicPr>
          <p:cNvPr id="13" name="Picture 12" descr="Background pattern&#10;&#10;Description automatically generated" hidden="1">
            <a:extLst>
              <a:ext uri="{FF2B5EF4-FFF2-40B4-BE49-F238E27FC236}">
                <a16:creationId xmlns:a16="http://schemas.microsoft.com/office/drawing/2014/main" id="{C9EAA71A-8261-4441-B7D4-60A0C37E0809}"/>
              </a:ext>
            </a:extLst>
          </p:cNvPr>
          <p:cNvPicPr>
            <a:picLocks noGrp="1" noRot="1" noChangeAspect="1" noMove="1" noResize="1" noEditPoints="1" noAdjustHandles="1" noChangeArrowheads="1" noChangeShapeType="1" noCrop="1"/>
          </p:cNvPicPr>
          <p:nvPr userDrawn="1"/>
        </p:nvPicPr>
        <p:blipFill>
          <a:blip r:embed="rId45"/>
          <a:stretch>
            <a:fillRect/>
          </a:stretch>
        </p:blipFill>
        <p:spPr>
          <a:xfrm>
            <a:off x="2467" y="0"/>
            <a:ext cx="12187066" cy="6858000"/>
          </a:xfrm>
          <a:prstGeom prst="rect">
            <a:avLst/>
          </a:prstGeom>
        </p:spPr>
      </p:pic>
      <p:sp>
        <p:nvSpPr>
          <p:cNvPr id="3" name="Text Placeholder 2"/>
          <p:cNvSpPr>
            <a:spLocks noGrp="1"/>
          </p:cNvSpPr>
          <p:nvPr>
            <p:ph type="body" idx="1"/>
          </p:nvPr>
        </p:nvSpPr>
        <p:spPr>
          <a:xfrm>
            <a:off x="766800" y="2311200"/>
            <a:ext cx="10658400" cy="3778450"/>
          </a:xfrm>
          <a:prstGeom prst="rect">
            <a:avLst/>
          </a:prstGeom>
        </p:spPr>
        <p:txBody>
          <a:bodyPr vert="horz" lIns="0" tIns="0" rIns="0" bIns="0" rtlCol="0">
            <a:noAutofit/>
          </a:bodyPr>
          <a:lstStyle/>
          <a:p>
            <a:pPr lvl="0"/>
            <a:r>
              <a:rPr lang="en-GB" noProof="0" dirty="0"/>
              <a:t>Level 1 (Enter+TAB for next text level, SHIFT+TAB to go back in levels)</a:t>
            </a:r>
            <a:endParaRPr lang="en-GB"/>
          </a:p>
          <a:p>
            <a:pPr lvl="1"/>
            <a:r>
              <a:rPr lang="en-GB" noProof="0" dirty="0"/>
              <a:t>Level 2</a:t>
            </a:r>
            <a:endParaRPr lang="en-GB"/>
          </a:p>
          <a:p>
            <a:pPr lvl="2"/>
            <a:r>
              <a:rPr lang="en-GB" noProof="0" dirty="0"/>
              <a:t>Level 3</a:t>
            </a:r>
            <a:endParaRPr lang="en-GB"/>
          </a:p>
          <a:p>
            <a:pPr lvl="3"/>
            <a:r>
              <a:rPr lang="en-GB" noProof="0" dirty="0"/>
              <a:t>Level 4</a:t>
            </a:r>
            <a:endParaRPr lang="en-GB"/>
          </a:p>
          <a:p>
            <a:pPr lvl="4"/>
            <a:r>
              <a:rPr lang="en-GB" noProof="0" dirty="0"/>
              <a:t>Level 5</a:t>
            </a:r>
            <a:endParaRPr lang="en-GB"/>
          </a:p>
          <a:p>
            <a:pPr lvl="5"/>
            <a:r>
              <a:rPr lang="en-GB" noProof="0" dirty="0"/>
              <a:t>Level 6</a:t>
            </a:r>
            <a:endParaRPr lang="en-GB"/>
          </a:p>
          <a:p>
            <a:pPr lvl="6"/>
            <a:r>
              <a:rPr lang="en-GB" noProof="0" dirty="0"/>
              <a:t>Level 7 Open Sans Semibold 12 pt</a:t>
            </a:r>
            <a:endParaRPr lang="en-GB"/>
          </a:p>
          <a:p>
            <a:pPr lvl="7"/>
            <a:r>
              <a:rPr lang="en-GB" noProof="0" dirty="0"/>
              <a:t>Level 8</a:t>
            </a:r>
            <a:endParaRPr lang="en-GB"/>
          </a:p>
          <a:p>
            <a:pPr lvl="8"/>
            <a:r>
              <a:rPr lang="en-GB" noProof="0" dirty="0"/>
              <a:t>Level 9, Infographic</a:t>
            </a:r>
            <a:endParaRPr lang="en-GB"/>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66800" y="977680"/>
            <a:ext cx="10658400" cy="1118288"/>
          </a:xfrm>
          <a:prstGeom prst="rect">
            <a:avLst/>
          </a:prstGeom>
        </p:spPr>
        <p:txBody>
          <a:bodyPr vert="horz" lIns="0" tIns="0" rIns="0" bIns="0" rtlCol="0" anchor="t" anchorCtr="0">
            <a:noAutofit/>
          </a:bodyPr>
          <a:lstStyle/>
          <a:p>
            <a:r>
              <a:rPr lang="en-GB" dirty="0"/>
              <a:t>Click to add title</a:t>
            </a:r>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494547" y="6580800"/>
            <a:ext cx="7800744" cy="108000"/>
          </a:xfrm>
          <a:prstGeom prst="rect">
            <a:avLst/>
          </a:prstGeom>
        </p:spPr>
        <p:txBody>
          <a:bodyPr vert="horz" lIns="0" tIns="0" rIns="0" bIns="0" rtlCol="0" anchor="b" anchorCtr="0"/>
          <a:lstStyle>
            <a:lvl1pPr algn="l">
              <a:defRPr sz="600" cap="all" spc="-10" baseline="0">
                <a:solidFill>
                  <a:srgbClr val="0D4065"/>
                </a:solidFill>
              </a:defRPr>
            </a:lvl1pPr>
          </a:lstStyle>
          <a:p>
            <a:endParaRPr lang="en-GB" dirty="0"/>
          </a:p>
        </p:txBody>
      </p:sp>
      <p:sp>
        <p:nvSpPr>
          <p:cNvPr id="4" name="Rectangle 3" hidden="1">
            <a:extLst>
              <a:ext uri="{FF2B5EF4-FFF2-40B4-BE49-F238E27FC236}">
                <a16:creationId xmlns:a16="http://schemas.microsoft.com/office/drawing/2014/main" id="{1430FC4E-B33B-47A0-B1B7-9AB03E7BF38A}"/>
              </a:ext>
            </a:extLst>
          </p:cNvPr>
          <p:cNvSpPr/>
          <p:nvPr userDrawn="1"/>
        </p:nvSpPr>
        <p:spPr>
          <a:xfrm>
            <a:off x="0" y="0"/>
            <a:ext cx="766800" cy="7668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hidden="1">
            <a:extLst>
              <a:ext uri="{FF2B5EF4-FFF2-40B4-BE49-F238E27FC236}">
                <a16:creationId xmlns:a16="http://schemas.microsoft.com/office/drawing/2014/main" id="{A6FEBC6F-46DE-496C-ADF6-7DAB19B9CAAC}"/>
              </a:ext>
            </a:extLst>
          </p:cNvPr>
          <p:cNvSpPr/>
          <p:nvPr userDrawn="1"/>
        </p:nvSpPr>
        <p:spPr>
          <a:xfrm>
            <a:off x="5712600" y="0"/>
            <a:ext cx="766800" cy="7668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hidden="1">
            <a:extLst>
              <a:ext uri="{FF2B5EF4-FFF2-40B4-BE49-F238E27FC236}">
                <a16:creationId xmlns:a16="http://schemas.microsoft.com/office/drawing/2014/main" id="{82FD1705-F240-46C4-876D-A6E5036280C1}"/>
              </a:ext>
            </a:extLst>
          </p:cNvPr>
          <p:cNvSpPr/>
          <p:nvPr userDrawn="1"/>
        </p:nvSpPr>
        <p:spPr>
          <a:xfrm>
            <a:off x="11425200" y="6091200"/>
            <a:ext cx="766800" cy="7668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9" name="Date Placeholder 4" hidden="1">
            <a:extLst>
              <a:ext uri="{FF2B5EF4-FFF2-40B4-BE49-F238E27FC236}">
                <a16:creationId xmlns:a16="http://schemas.microsoft.com/office/drawing/2014/main" id="{770EF6FC-F1A0-4B0E-96C7-40EE8889CDD4}"/>
              </a:ext>
            </a:extLst>
          </p:cNvPr>
          <p:cNvSpPr>
            <a:spLocks noGrp="1" noRot="1" noChangeAspect="1" noMove="1" noResize="1" noEditPoints="1" noAdjustHandles="1" noChangeArrowheads="1" noChangeShapeType="1" noTextEdit="1"/>
          </p:cNvSpPr>
          <p:nvPr>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fld id="{F48477AA-AA95-41DD-A14C-83F6CB6C95D8}" type="datetime1">
              <a:rPr lang="en-GB" smtClean="0"/>
              <a:t>30/05/2022</a:t>
            </a:fld>
            <a:endParaRPr lang="en-GB" dirty="0"/>
          </a:p>
        </p:txBody>
      </p:sp>
      <p:sp>
        <p:nvSpPr>
          <p:cNvPr id="2" name="MSIPCMContentMarking" descr="{&quot;HashCode&quot;:1526055906,&quot;Placement&quot;:&quot;Footer&quot;,&quot;Top&quot;:519.343,&quot;Left&quot;:426.896454,&quot;SlideWidth&quot;:960,&quot;SlideHeight&quot;:540}">
            <a:extLst>
              <a:ext uri="{FF2B5EF4-FFF2-40B4-BE49-F238E27FC236}">
                <a16:creationId xmlns:a16="http://schemas.microsoft.com/office/drawing/2014/main" id="{13D99D0E-24A6-4487-9179-13DA6B0379BC}"/>
              </a:ext>
            </a:extLst>
          </p:cNvPr>
          <p:cNvSpPr txBox="1"/>
          <p:nvPr userDrawn="1"/>
        </p:nvSpPr>
        <p:spPr>
          <a:xfrm>
            <a:off x="5421585" y="6595656"/>
            <a:ext cx="1348831" cy="262344"/>
          </a:xfrm>
          <a:prstGeom prst="rect">
            <a:avLst/>
          </a:prstGeom>
          <a:noFill/>
        </p:spPr>
        <p:txBody>
          <a:bodyPr vert="horz" wrap="square" lIns="0" tIns="0" rIns="0" bIns="0" rtlCol="0" anchor="ctr" anchorCtr="1">
            <a:spAutoFit/>
          </a:bodyPr>
          <a:lstStyle/>
          <a:p>
            <a:pPr algn="ctr">
              <a:spcBef>
                <a:spcPts val="0"/>
              </a:spcBef>
              <a:spcAft>
                <a:spcPts val="0"/>
              </a:spcAft>
            </a:pPr>
            <a:r>
              <a:rPr lang="nb-NO" sz="1000">
                <a:solidFill>
                  <a:srgbClr val="FFEF00"/>
                </a:solidFill>
                <a:latin typeface="Calibri" panose="020F0502020204030204" pitchFamily="34" charset="0"/>
              </a:rPr>
              <a:t>INTERNAL USE ONLY</a:t>
            </a:r>
            <a:endParaRPr lang="nb-NO" sz="1000" dirty="0" err="1">
              <a:solidFill>
                <a:srgbClr val="FFEF00"/>
              </a:solidFill>
              <a:latin typeface="Calibri" panose="020F0502020204030204" pitchFamily="34" charset="0"/>
            </a:endParaRP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73" r:id="rId1"/>
    <p:sldLayoutId id="2147483729" r:id="rId2"/>
    <p:sldLayoutId id="2147483774" r:id="rId3"/>
    <p:sldLayoutId id="2147483775" r:id="rId4"/>
    <p:sldLayoutId id="2147483737" r:id="rId5"/>
    <p:sldLayoutId id="2147483799" r:id="rId6"/>
    <p:sldLayoutId id="2147483787" r:id="rId7"/>
    <p:sldLayoutId id="2147483777" r:id="rId8"/>
    <p:sldLayoutId id="2147483776" r:id="rId9"/>
    <p:sldLayoutId id="2147483778" r:id="rId10"/>
    <p:sldLayoutId id="2147483802" r:id="rId11"/>
    <p:sldLayoutId id="2147483811" r:id="rId12"/>
    <p:sldLayoutId id="2147483800" r:id="rId13"/>
    <p:sldLayoutId id="2147483806" r:id="rId14"/>
    <p:sldLayoutId id="2147483758" r:id="rId15"/>
    <p:sldLayoutId id="2147483757" r:id="rId16"/>
    <p:sldLayoutId id="2147483808" r:id="rId17"/>
    <p:sldLayoutId id="2147483782" r:id="rId18"/>
    <p:sldLayoutId id="2147483812" r:id="rId19"/>
    <p:sldLayoutId id="2147483783" r:id="rId20"/>
    <p:sldLayoutId id="2147483784" r:id="rId21"/>
    <p:sldLayoutId id="2147483785" r:id="rId22"/>
    <p:sldLayoutId id="2147483786" r:id="rId23"/>
    <p:sldLayoutId id="2147483814" r:id="rId24"/>
    <p:sldLayoutId id="2147483739" r:id="rId25"/>
    <p:sldLayoutId id="2147483791" r:id="rId26"/>
    <p:sldLayoutId id="2147483789" r:id="rId27"/>
    <p:sldLayoutId id="2147483790" r:id="rId28"/>
    <p:sldLayoutId id="2147483797" r:id="rId29"/>
    <p:sldLayoutId id="2147483796" r:id="rId30"/>
    <p:sldLayoutId id="2147483795" r:id="rId31"/>
    <p:sldLayoutId id="2147483794" r:id="rId32"/>
    <p:sldLayoutId id="2147483792" r:id="rId33"/>
    <p:sldLayoutId id="2147483793" r:id="rId34"/>
    <p:sldLayoutId id="2147483762" r:id="rId35"/>
    <p:sldLayoutId id="2147483751" r:id="rId36"/>
    <p:sldLayoutId id="2147483815" r:id="rId37"/>
    <p:sldLayoutId id="2147483816" r:id="rId38"/>
  </p:sldLayoutIdLst>
  <p:hf hdr="0"/>
  <p:txStyles>
    <p:titleStyle>
      <a:lvl1pPr algn="l" defTabSz="914400" rtl="0" eaLnBrk="1" latinLnBrk="0" hangingPunct="1">
        <a:lnSpc>
          <a:spcPct val="90000"/>
        </a:lnSpc>
        <a:spcBef>
          <a:spcPct val="0"/>
        </a:spcBef>
        <a:buNone/>
        <a:defRPr sz="4000" kern="1200">
          <a:solidFill>
            <a:srgbClr val="0D4065"/>
          </a:solidFill>
          <a:latin typeface="+mj-lt"/>
          <a:ea typeface="Roboto Slab Light" pitchFamily="2" charset="0"/>
          <a:cs typeface="+mj-cs"/>
        </a:defRPr>
      </a:lvl1pPr>
    </p:titleStyle>
    <p:bodyStyle>
      <a:lvl1pPr marL="180000" indent="-180000" algn="l" defTabSz="914400" rtl="0" eaLnBrk="1" latinLnBrk="0" hangingPunct="1">
        <a:lnSpc>
          <a:spcPct val="100000"/>
        </a:lnSpc>
        <a:spcBef>
          <a:spcPts val="1800"/>
        </a:spcBef>
        <a:spcAft>
          <a:spcPts val="600"/>
        </a:spcAft>
        <a:buFont typeface="Arial" panose="020B0604020202020204" pitchFamily="34" charset="0"/>
        <a:buChar char="•"/>
        <a:defRPr sz="1600" kern="1200" spc="50" baseline="0">
          <a:solidFill>
            <a:srgbClr val="0D4065"/>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spc="50" baseline="0">
          <a:solidFill>
            <a:srgbClr val="0D4065"/>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spc="50" baseline="0">
          <a:solidFill>
            <a:srgbClr val="0D4065"/>
          </a:solidFill>
          <a:latin typeface="+mn-lt"/>
          <a:ea typeface="+mn-ea"/>
          <a:cs typeface="+mn-cs"/>
        </a:defRPr>
      </a:lvl3pPr>
      <a:lvl4pPr marL="72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4pPr>
      <a:lvl5pPr marL="900000" indent="-180000" algn="l" defTabSz="914400" rtl="0" eaLnBrk="1" latinLnBrk="0" hangingPunct="1">
        <a:lnSpc>
          <a:spcPct val="100000"/>
        </a:lnSpc>
        <a:spcBef>
          <a:spcPts val="400"/>
        </a:spcBef>
        <a:spcAft>
          <a:spcPts val="0"/>
        </a:spcAft>
        <a:buFont typeface="Arial" panose="020B0604020202020204" pitchFamily="34" charset="0"/>
        <a:buChar char="•"/>
        <a:tabLst/>
        <a:defRPr sz="1200" kern="1200" spc="50" baseline="0">
          <a:solidFill>
            <a:srgbClr val="0D4065"/>
          </a:solidFill>
          <a:latin typeface="+mn-lt"/>
          <a:ea typeface="+mn-ea"/>
          <a:cs typeface="+mn-cs"/>
        </a:defRPr>
      </a:lvl5pPr>
      <a:lvl6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kern="1200" spc="50" baseline="0">
          <a:solidFill>
            <a:srgbClr val="0D4065"/>
          </a:solidFill>
          <a:latin typeface="+mn-lt"/>
          <a:ea typeface="+mn-ea"/>
          <a:cs typeface="+mn-cs"/>
        </a:defRPr>
      </a:lvl6pPr>
      <a:lvl7pPr marL="0" indent="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Open Sans Semibold" panose="020B0706030804020204" pitchFamily="34" charset="0"/>
          <a:ea typeface="Open Sans Semibold" panose="020B0706030804020204" pitchFamily="34" charset="0"/>
          <a:cs typeface="Open Sans Semibold" panose="020B0706030804020204" pitchFamily="34" charset="0"/>
        </a:defRPr>
      </a:lvl7pPr>
      <a:lvl8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000" kern="1200" baseline="0">
          <a:solidFill>
            <a:srgbClr val="0D4065"/>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3" userDrawn="1">
          <p15:clr>
            <a:srgbClr val="A4A3A4"/>
          </p15:clr>
        </p15:guide>
        <p15:guide id="4" orient="horz" pos="483" userDrawn="1">
          <p15:clr>
            <a:srgbClr val="A4A3A4"/>
          </p15:clr>
        </p15:guide>
        <p15:guide id="5" pos="3598" userDrawn="1">
          <p15:clr>
            <a:srgbClr val="A4A3A4"/>
          </p15:clr>
        </p15:guide>
        <p15:guide id="6" pos="4081" userDrawn="1">
          <p15:clr>
            <a:srgbClr val="A4A3A4"/>
          </p15:clr>
        </p15:guide>
        <p15:guide id="7" pos="7196" userDrawn="1">
          <p15:clr>
            <a:srgbClr val="A4A3A4"/>
          </p15:clr>
        </p15:guide>
        <p15:guide id="8" orient="horz" pos="3836" userDrawn="1">
          <p15:clr>
            <a:srgbClr val="A4A3A4"/>
          </p15:clr>
        </p15:guide>
        <p15:guide id="9" orient="horz" pos="27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customXml" Target="../../customXml/item9.xml"/><Relationship Id="rId7" Type="http://schemas.openxmlformats.org/officeDocument/2006/relationships/notesSlide" Target="../notesSlides/notesSlide1.xml"/><Relationship Id="rId2" Type="http://schemas.openxmlformats.org/officeDocument/2006/relationships/customXml" Target="../../customXml/item6.xml"/><Relationship Id="rId1" Type="http://schemas.openxmlformats.org/officeDocument/2006/relationships/vmlDrawing" Target="../drawings/vmlDrawing2.vml"/><Relationship Id="rId6" Type="http://schemas.openxmlformats.org/officeDocument/2006/relationships/slideLayout" Target="../slideLayouts/slideLayout3.xml"/><Relationship Id="rId5" Type="http://schemas.openxmlformats.org/officeDocument/2006/relationships/tags" Target="../tags/tag4.xml"/><Relationship Id="rId10" Type="http://schemas.openxmlformats.org/officeDocument/2006/relationships/image" Target="../media/image21.jpeg"/><Relationship Id="rId4" Type="http://schemas.openxmlformats.org/officeDocument/2006/relationships/tags" Target="../tags/tag3.xml"/><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6.emf"/><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0.xml"/><Relationship Id="rId4"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1.xml"/><Relationship Id="rId4"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slideLayout" Target="../slideLayouts/slideLayout13.xml"/><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tags" Target="../tags/tag21.xm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vmlDrawing" Target="../drawings/vmlDrawing13.vml"/><Relationship Id="rId6" Type="http://schemas.openxmlformats.org/officeDocument/2006/relationships/image" Target="../media/image1.emf"/><Relationship Id="rId11" Type="http://schemas.openxmlformats.org/officeDocument/2006/relationships/image" Target="../media/image54.png"/><Relationship Id="rId5" Type="http://schemas.openxmlformats.org/officeDocument/2006/relationships/oleObject" Target="../embeddings/oleObject13.bin"/><Relationship Id="rId15" Type="http://schemas.openxmlformats.org/officeDocument/2006/relationships/image" Target="../media/image58.pn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notesSlide" Target="../notesSlides/notesSlide12.xml"/><Relationship Id="rId9" Type="http://schemas.openxmlformats.org/officeDocument/2006/relationships/image" Target="../media/image52.png"/><Relationship Id="rId14" Type="http://schemas.openxmlformats.org/officeDocument/2006/relationships/image" Target="../media/image57.svg"/></Relationships>
</file>

<file path=ppt/slides/_rels/slide13.xml.rels><?xml version="1.0" encoding="UTF-8" standalone="yes"?>
<Relationships xmlns="http://schemas.openxmlformats.org/package/2006/relationships"><Relationship Id="rId8" Type="http://schemas.openxmlformats.org/officeDocument/2006/relationships/image" Target="../media/image64.bin"/><Relationship Id="rId13" Type="http://schemas.openxmlformats.org/officeDocument/2006/relationships/image" Target="../media/image69.png"/><Relationship Id="rId3" Type="http://schemas.openxmlformats.org/officeDocument/2006/relationships/customXml" Target="../../customXml/item8.xml"/><Relationship Id="rId7" Type="http://schemas.openxmlformats.org/officeDocument/2006/relationships/oleObject" Target="../embeddings/oleObject14.bin"/><Relationship Id="rId12" Type="http://schemas.openxmlformats.org/officeDocument/2006/relationships/image" Target="../media/image68.svg"/><Relationship Id="rId2" Type="http://schemas.openxmlformats.org/officeDocument/2006/relationships/customXml" Target="../../customXml/item3.xml"/><Relationship Id="rId1" Type="http://schemas.openxmlformats.org/officeDocument/2006/relationships/vmlDrawing" Target="../drawings/vmlDrawing14.vml"/><Relationship Id="rId6" Type="http://schemas.openxmlformats.org/officeDocument/2006/relationships/notesSlide" Target="../notesSlides/notesSlide13.xml"/><Relationship Id="rId11" Type="http://schemas.openxmlformats.org/officeDocument/2006/relationships/image" Target="../media/image67.png"/><Relationship Id="rId5" Type="http://schemas.openxmlformats.org/officeDocument/2006/relationships/slideLayout" Target="../slideLayouts/slideLayout38.xml"/><Relationship Id="rId10" Type="http://schemas.openxmlformats.org/officeDocument/2006/relationships/image" Target="../media/image66.svg"/><Relationship Id="rId4" Type="http://schemas.openxmlformats.org/officeDocument/2006/relationships/tags" Target="../tags/tag22.xml"/><Relationship Id="rId9" Type="http://schemas.openxmlformats.org/officeDocument/2006/relationships/image" Target="../media/image65.png"/><Relationship Id="rId14" Type="http://schemas.openxmlformats.org/officeDocument/2006/relationships/image" Target="../media/image70.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25.svg"/><Relationship Id="rId5" Type="http://schemas.openxmlformats.org/officeDocument/2006/relationships/notesSlide" Target="../notesSlides/notesSlide2.xml"/><Relationship Id="rId10" Type="http://schemas.openxmlformats.org/officeDocument/2006/relationships/image" Target="../media/image24.png"/><Relationship Id="rId4" Type="http://schemas.openxmlformats.org/officeDocument/2006/relationships/slideLayout" Target="../slideLayouts/slideLayout19.xml"/><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tags" Target="../tags/tag8.xml"/><Relationship Id="rId7" Type="http://schemas.openxmlformats.org/officeDocument/2006/relationships/oleObject" Target="../embeddings/oleObject4.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notesSlide" Target="../notesSlides/notesSlide3.xml"/><Relationship Id="rId5" Type="http://schemas.openxmlformats.org/officeDocument/2006/relationships/slideLayout" Target="../slideLayouts/slideLayout17.xml"/><Relationship Id="rId4" Type="http://schemas.openxmlformats.org/officeDocument/2006/relationships/tags" Target="../tags/tag9.xml"/><Relationship Id="rId9"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slideLayout" Target="../slideLayouts/slideLayout19.xml"/><Relationship Id="rId7" Type="http://schemas.openxmlformats.org/officeDocument/2006/relationships/image" Target="../media/image28.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30.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30.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30.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5.sv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customXml" Target="../../customXml/item7.xml"/><Relationship Id="rId21" Type="http://schemas.openxmlformats.org/officeDocument/2006/relationships/image" Target="../media/image43.svg"/><Relationship Id="rId7" Type="http://schemas.openxmlformats.org/officeDocument/2006/relationships/notesSlide" Target="../notesSlides/notesSlide9.xml"/><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image" Target="../media/image47.svg"/><Relationship Id="rId2" Type="http://schemas.openxmlformats.org/officeDocument/2006/relationships/customXml" Target="../../customXml/item10.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vmlDrawing" Target="../drawings/vmlDrawing10.vml"/><Relationship Id="rId6" Type="http://schemas.openxmlformats.org/officeDocument/2006/relationships/slideLayout" Target="../slideLayouts/slideLayout37.xml"/><Relationship Id="rId11" Type="http://schemas.openxmlformats.org/officeDocument/2006/relationships/image" Target="../media/image33.svg"/><Relationship Id="rId24" Type="http://schemas.openxmlformats.org/officeDocument/2006/relationships/image" Target="../media/image46.png"/><Relationship Id="rId5" Type="http://schemas.openxmlformats.org/officeDocument/2006/relationships/tags" Target="../tags/tag16.xml"/><Relationship Id="rId15" Type="http://schemas.openxmlformats.org/officeDocument/2006/relationships/image" Target="../media/image37.svg"/><Relationship Id="rId23" Type="http://schemas.openxmlformats.org/officeDocument/2006/relationships/image" Target="../media/image45.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tags" Target="../tags/tag15.xml"/><Relationship Id="rId9" Type="http://schemas.openxmlformats.org/officeDocument/2006/relationships/image" Target="../media/image31.bin"/><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CFAC537-0EA4-50DD-794C-DB9C45977042}"/>
              </a:ext>
            </a:extLst>
          </p:cNvPr>
          <p:cNvGraphicFramePr>
            <a:graphicFrameLocks noChangeAspect="1"/>
          </p:cNvGraphicFramePr>
          <p:nvPr>
            <p:custDataLst>
              <p:tags r:id="rId4"/>
            </p:custDataLst>
            <p:extLst>
              <p:ext uri="{D42A27DB-BD31-4B8C-83A1-F6EECF244321}">
                <p14:modId xmlns:p14="http://schemas.microsoft.com/office/powerpoint/2010/main" val="2948809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8" imgW="622" imgH="623" progId="TCLayout.ActiveDocument.1">
                  <p:embed/>
                </p:oleObj>
              </mc:Choice>
              <mc:Fallback>
                <p:oleObj name="think-cell Slide" r:id="rId8" imgW="622" imgH="623"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69882B4B-2EF7-C81A-F970-01A58F4A0917}"/>
              </a:ext>
            </a:extLst>
          </p:cNvPr>
          <p:cNvSpPr>
            <a:spLocks noGrp="1"/>
          </p:cNvSpPr>
          <p:nvPr>
            <p:ph type="body" sz="quarter" idx="23"/>
          </p:nvPr>
        </p:nvSpPr>
        <p:spPr/>
        <p:txBody>
          <a:bodyPr/>
          <a:lstStyle/>
          <a:p>
            <a:endParaRPr lang="nb-NO"/>
          </a:p>
        </p:txBody>
      </p:sp>
      <p:sp>
        <p:nvSpPr>
          <p:cNvPr id="5" name="Title 4">
            <a:extLst>
              <a:ext uri="{FF2B5EF4-FFF2-40B4-BE49-F238E27FC236}">
                <a16:creationId xmlns:a16="http://schemas.microsoft.com/office/drawing/2014/main" id="{E9B921F7-3805-4435-2B5D-130B83FBC362}"/>
              </a:ext>
            </a:extLst>
          </p:cNvPr>
          <p:cNvSpPr>
            <a:spLocks noGrp="1"/>
          </p:cNvSpPr>
          <p:nvPr>
            <p:ph type="ctrTitle"/>
          </p:nvPr>
        </p:nvSpPr>
        <p:spPr/>
        <p:txBody>
          <a:bodyPr vert="horz"/>
          <a:lstStyle/>
          <a:p>
            <a:r>
              <a:rPr lang="nb-NO" dirty="0"/>
              <a:t>IPO </a:t>
            </a:r>
            <a:r>
              <a:rPr lang="nb-NO" dirty="0" err="1"/>
              <a:t>ready</a:t>
            </a:r>
            <a:r>
              <a:rPr lang="nb-NO" dirty="0"/>
              <a:t> //</a:t>
            </a:r>
            <a:br>
              <a:rPr lang="nb-NO" dirty="0"/>
            </a:br>
            <a:r>
              <a:rPr lang="nb-NO" dirty="0"/>
              <a:t>Workshop #4</a:t>
            </a:r>
            <a:br>
              <a:rPr lang="nb-NO" dirty="0"/>
            </a:br>
            <a:endParaRPr lang="nb-NO" dirty="0"/>
          </a:p>
        </p:txBody>
      </p:sp>
      <p:sp>
        <p:nvSpPr>
          <p:cNvPr id="6" name="Subtitle 5">
            <a:extLst>
              <a:ext uri="{FF2B5EF4-FFF2-40B4-BE49-F238E27FC236}">
                <a16:creationId xmlns:a16="http://schemas.microsoft.com/office/drawing/2014/main" id="{2634ED25-E02F-5E26-452F-90131D935686}"/>
              </a:ext>
            </a:extLst>
          </p:cNvPr>
          <p:cNvSpPr>
            <a:spLocks noGrp="1"/>
          </p:cNvSpPr>
          <p:nvPr>
            <p:ph type="subTitle" idx="1"/>
          </p:nvPr>
        </p:nvSpPr>
        <p:spPr/>
        <p:txBody>
          <a:bodyPr/>
          <a:lstStyle/>
          <a:p>
            <a:r>
              <a:rPr lang="en-US" dirty="0"/>
              <a:t>Continuing obligations for listed companies, including inside information and duty of disclosure</a:t>
            </a:r>
            <a:endParaRPr lang="nb-NO" dirty="0"/>
          </a:p>
        </p:txBody>
      </p:sp>
      <p:sp>
        <p:nvSpPr>
          <p:cNvPr id="9" name="Text Placeholder 8">
            <a:extLst>
              <a:ext uri="{FF2B5EF4-FFF2-40B4-BE49-F238E27FC236}">
                <a16:creationId xmlns:a16="http://schemas.microsoft.com/office/drawing/2014/main" id="{C16B5E36-858D-2B6D-5CAA-80E4269500E6}"/>
              </a:ext>
            </a:extLst>
          </p:cNvPr>
          <p:cNvSpPr>
            <a:spLocks noGrp="1"/>
          </p:cNvSpPr>
          <p:nvPr>
            <p:ph type="body" sz="quarter" idx="24"/>
          </p:nvPr>
        </p:nvSpPr>
        <p:spPr/>
        <p:txBody>
          <a:bodyPr/>
          <a:lstStyle/>
          <a:p>
            <a:endParaRPr lang="nb-NO"/>
          </a:p>
        </p:txBody>
      </p:sp>
      <p:sp>
        <p:nvSpPr>
          <p:cNvPr id="2" name="Date Placeholder 1">
            <a:extLst>
              <a:ext uri="{FF2B5EF4-FFF2-40B4-BE49-F238E27FC236}">
                <a16:creationId xmlns:a16="http://schemas.microsoft.com/office/drawing/2014/main" id="{FCDC9157-5A80-429F-BE16-DE2E8E4896FF}"/>
              </a:ext>
            </a:extLst>
          </p:cNvPr>
          <p:cNvSpPr>
            <a:spLocks noGrp="1"/>
          </p:cNvSpPr>
          <p:nvPr>
            <p:ph type="dt" sz="half" idx="15"/>
          </p:nvPr>
        </p:nvSpPr>
        <p:spPr/>
        <p:txBody>
          <a:bodyPr/>
          <a:lstStyle/>
          <a:p>
            <a:fld id="{2FA6DFF4-7F73-4BD1-970C-86371095DCE5}" type="datetime1">
              <a:rPr lang="en-GB" smtClean="0"/>
              <a:t>30/05/2022</a:t>
            </a:fld>
            <a:endParaRPr lang="en-GB" dirty="0"/>
          </a:p>
        </p:txBody>
      </p:sp>
      <p:sp>
        <p:nvSpPr>
          <p:cNvPr id="3" name="Footer Placeholder 2" hidden="1">
            <a:extLst>
              <a:ext uri="{FF2B5EF4-FFF2-40B4-BE49-F238E27FC236}">
                <a16:creationId xmlns:a16="http://schemas.microsoft.com/office/drawing/2014/main" id="{CD0E2F5E-C50F-4A14-8CCF-D1CB90632F58}"/>
              </a:ext>
            </a:extLst>
          </p:cNvPr>
          <p:cNvSpPr>
            <a:spLocks noGrp="1" noRot="1" noChangeAspect="1" noMove="1" noResize="1" noEditPoints="1" noAdjustHandles="1" noChangeArrowheads="1" noChangeShapeType="1" noTextEdit="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5B9F96A7-7274-42E5-BD08-BA94F9D06AA2}"/>
              </a:ext>
            </a:extLst>
          </p:cNvPr>
          <p:cNvSpPr>
            <a:spLocks noGrp="1"/>
          </p:cNvSpPr>
          <p:nvPr>
            <p:ph type="sldNum" sz="quarter" idx="17"/>
          </p:nvPr>
        </p:nvSpPr>
        <p:spPr/>
        <p:txBody>
          <a:bodyPr/>
          <a:lstStyle/>
          <a:p>
            <a:fld id="{23AA811B-2EBD-4900-905E-5BE206449611}" type="slidenum">
              <a:rPr lang="en-GB" smtClean="0"/>
              <a:pPr/>
              <a:t>1</a:t>
            </a:fld>
            <a:endParaRPr lang="en-GB" dirty="0"/>
          </a:p>
        </p:txBody>
      </p:sp>
      <p:pic>
        <p:nvPicPr>
          <p:cNvPr id="21" name="Picture Placeholder 9">
            <a:extLst>
              <a:ext uri="{FF2B5EF4-FFF2-40B4-BE49-F238E27FC236}">
                <a16:creationId xmlns:a16="http://schemas.microsoft.com/office/drawing/2014/main" id="{C55D7C56-BF28-B1EA-A86E-9E7FF71FC22F}"/>
              </a:ext>
            </a:extLst>
          </p:cNvPr>
          <p:cNvPicPr>
            <a:picLocks noGrp="1" noChangeAspect="1"/>
          </p:cNvPicPr>
          <p:nvPr>
            <p:ph type="pic" sz="quarter" idx="25"/>
            <p:custDataLst>
              <p:tags r:id="rId5"/>
            </p:custDataLst>
          </p:nvPr>
        </p:nvPicPr>
        <p:blipFill rotWithShape="1">
          <a:blip r:embed="rId10">
            <a:extLst>
              <a:ext uri="{28A0092B-C50C-407E-A947-70E740481C1C}">
                <a14:useLocalDpi xmlns:a14="http://schemas.microsoft.com/office/drawing/2010/main" val="0"/>
              </a:ext>
            </a:extLst>
          </a:blip>
          <a:srcRect t="4898" b="4898"/>
          <a:stretch/>
        </p:blipFill>
        <p:spPr>
          <a:xfrm>
            <a:off x="7116183" y="0"/>
            <a:ext cx="5075817" cy="5835227"/>
          </a:xfrm>
        </p:spPr>
      </p:pic>
    </p:spTree>
    <p:custDataLst>
      <p:custData r:id="rId2"/>
      <p:custData r:id="rId3"/>
    </p:custDataLst>
    <p:extLst>
      <p:ext uri="{BB962C8B-B14F-4D97-AF65-F5344CB8AC3E}">
        <p14:creationId xmlns:p14="http://schemas.microsoft.com/office/powerpoint/2010/main" val="75045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6" imgW="270" imgH="270" progId="TCLayout.ActiveDocument.1">
                  <p:embed/>
                </p:oleObj>
              </mc:Choice>
              <mc:Fallback>
                <p:oleObj name="think-cell Slide" r:id="rId6" imgW="270" imgH="270" progId="TCLayout.ActiveDocument.1">
                  <p:embed/>
                  <p:pic>
                    <p:nvPicPr>
                      <p:cNvPr id="10" name="Object 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1" name="Rectangle 40" hidden="1"/>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GB" sz="4000" dirty="0" err="1">
              <a:latin typeface="Roboto Slab"/>
              <a:cs typeface="+mj-cs"/>
              <a:sym typeface="Roboto Slab"/>
            </a:endParaRPr>
          </a:p>
        </p:txBody>
      </p:sp>
      <p:sp>
        <p:nvSpPr>
          <p:cNvPr id="26" name="Subtitle 25">
            <a:extLst>
              <a:ext uri="{FF2B5EF4-FFF2-40B4-BE49-F238E27FC236}">
                <a16:creationId xmlns:a16="http://schemas.microsoft.com/office/drawing/2014/main" id="{C8629045-6077-4A13-BCA7-80DC24B5AC5E}"/>
              </a:ext>
            </a:extLst>
          </p:cNvPr>
          <p:cNvSpPr>
            <a:spLocks noGrp="1"/>
          </p:cNvSpPr>
          <p:nvPr>
            <p:ph type="subTitle" idx="16"/>
          </p:nvPr>
        </p:nvSpPr>
        <p:spPr/>
        <p:txBody>
          <a:bodyPr/>
          <a:lstStyle/>
          <a:p>
            <a:r>
              <a:rPr lang="en-GB" dirty="0"/>
              <a:t>The issuer's disclosure obligations</a:t>
            </a:r>
          </a:p>
        </p:txBody>
      </p:sp>
      <p:sp>
        <p:nvSpPr>
          <p:cNvPr id="7" name="Title 6"/>
          <p:cNvSpPr>
            <a:spLocks noGrp="1"/>
          </p:cNvSpPr>
          <p:nvPr>
            <p:ph type="title"/>
          </p:nvPr>
        </p:nvSpPr>
        <p:spPr/>
        <p:txBody>
          <a:bodyPr vert="horz"/>
          <a:lstStyle/>
          <a:p>
            <a:r>
              <a:rPr lang="en-GB" dirty="0"/>
              <a:t>Inside information and developing processes</a:t>
            </a:r>
          </a:p>
        </p:txBody>
      </p:sp>
      <p:sp>
        <p:nvSpPr>
          <p:cNvPr id="4" name="Date Placeholder 3"/>
          <p:cNvSpPr>
            <a:spLocks noGrp="1"/>
          </p:cNvSpPr>
          <p:nvPr>
            <p:ph type="dt" sz="half" idx="17"/>
          </p:nvPr>
        </p:nvSpPr>
        <p:spPr/>
        <p:txBody>
          <a:bodyPr/>
          <a:lstStyle/>
          <a:p>
            <a:r>
              <a:rPr lang="en-GB" dirty="0"/>
              <a:t>10.02.2020</a:t>
            </a:r>
          </a:p>
        </p:txBody>
      </p:sp>
      <p:sp>
        <p:nvSpPr>
          <p:cNvPr id="5" name="Footer Placeholder 4"/>
          <p:cNvSpPr>
            <a:spLocks noGrp="1"/>
          </p:cNvSpPr>
          <p:nvPr>
            <p:ph type="ftr" sz="quarter" idx="18"/>
          </p:nvPr>
        </p:nvSpPr>
        <p:spPr/>
        <p:txBody>
          <a:bodyPr/>
          <a:lstStyle/>
          <a:p>
            <a:endParaRPr lang="en-GB" dirty="0"/>
          </a:p>
        </p:txBody>
      </p:sp>
      <p:sp>
        <p:nvSpPr>
          <p:cNvPr id="6" name="Slide Number Placeholder 5"/>
          <p:cNvSpPr>
            <a:spLocks noGrp="1"/>
          </p:cNvSpPr>
          <p:nvPr>
            <p:ph type="sldNum" sz="quarter" idx="19"/>
          </p:nvPr>
        </p:nvSpPr>
        <p:spPr/>
        <p:txBody>
          <a:bodyPr/>
          <a:lstStyle/>
          <a:p>
            <a:r>
              <a:rPr lang="en-GB" noProof="1"/>
              <a:t>Advokatfirmaet Thommessen AS	</a:t>
            </a:r>
            <a:fld id="{E237E1E7-4624-45B9-A987-FF5E446C7BBF}" type="slidenum">
              <a:rPr lang="en-GB" noProof="1" smtClean="0"/>
              <a:pPr/>
              <a:t>10</a:t>
            </a:fld>
            <a:endParaRPr lang="en-GB" noProof="1"/>
          </a:p>
        </p:txBody>
      </p:sp>
      <p:sp>
        <p:nvSpPr>
          <p:cNvPr id="3" name="Content Placeholder 2">
            <a:extLst>
              <a:ext uri="{FF2B5EF4-FFF2-40B4-BE49-F238E27FC236}">
                <a16:creationId xmlns:a16="http://schemas.microsoft.com/office/drawing/2014/main" id="{B5EA70DE-7D2D-4802-B519-BBEA7759E69F}"/>
              </a:ext>
            </a:extLst>
          </p:cNvPr>
          <p:cNvSpPr>
            <a:spLocks noGrp="1"/>
          </p:cNvSpPr>
          <p:nvPr>
            <p:ph idx="20"/>
          </p:nvPr>
        </p:nvSpPr>
        <p:spPr/>
        <p:txBody>
          <a:bodyPr/>
          <a:lstStyle/>
          <a:p>
            <a:r>
              <a:rPr lang="en-US" dirty="0"/>
              <a:t>The duty to disclose may be challenging in the processes that are carried out in more than one step</a:t>
            </a:r>
          </a:p>
          <a:p>
            <a:endParaRPr lang="nb-NO" dirty="0"/>
          </a:p>
        </p:txBody>
      </p:sp>
      <p:sp>
        <p:nvSpPr>
          <p:cNvPr id="9" name="Rectangle 8">
            <a:extLst>
              <a:ext uri="{FF2B5EF4-FFF2-40B4-BE49-F238E27FC236}">
                <a16:creationId xmlns:a16="http://schemas.microsoft.com/office/drawing/2014/main" id="{BB4487F5-0302-4603-9048-215EA5A7B5FE}"/>
              </a:ext>
            </a:extLst>
          </p:cNvPr>
          <p:cNvSpPr/>
          <p:nvPr/>
        </p:nvSpPr>
        <p:spPr>
          <a:xfrm>
            <a:off x="115051" y="4895310"/>
            <a:ext cx="8329206" cy="638175"/>
          </a:xfrm>
          <a:custGeom>
            <a:avLst/>
            <a:gdLst>
              <a:gd name="connsiteX0" fmla="*/ 0 w 8329206"/>
              <a:gd name="connsiteY0" fmla="*/ 0 h 638175"/>
              <a:gd name="connsiteX1" fmla="*/ 8329206 w 8329206"/>
              <a:gd name="connsiteY1" fmla="*/ 0 h 638175"/>
              <a:gd name="connsiteX2" fmla="*/ 8329206 w 8329206"/>
              <a:gd name="connsiteY2" fmla="*/ 638175 h 638175"/>
              <a:gd name="connsiteX3" fmla="*/ 0 w 8329206"/>
              <a:gd name="connsiteY3" fmla="*/ 638175 h 638175"/>
              <a:gd name="connsiteX4" fmla="*/ 0 w 8329206"/>
              <a:gd name="connsiteY4" fmla="*/ 0 h 63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06" h="638175" fill="none" extrusionOk="0">
                <a:moveTo>
                  <a:pt x="0" y="0"/>
                </a:moveTo>
                <a:cubicBezTo>
                  <a:pt x="2443797" y="-93208"/>
                  <a:pt x="7208619" y="106220"/>
                  <a:pt x="8329206" y="0"/>
                </a:cubicBezTo>
                <a:cubicBezTo>
                  <a:pt x="8292838" y="73481"/>
                  <a:pt x="8326014" y="533651"/>
                  <a:pt x="8329206" y="638175"/>
                </a:cubicBezTo>
                <a:cubicBezTo>
                  <a:pt x="5170535" y="651594"/>
                  <a:pt x="2961472" y="715455"/>
                  <a:pt x="0" y="638175"/>
                </a:cubicBezTo>
                <a:cubicBezTo>
                  <a:pt x="48914" y="387297"/>
                  <a:pt x="50555" y="252392"/>
                  <a:pt x="0" y="0"/>
                </a:cubicBezTo>
                <a:close/>
              </a:path>
              <a:path w="8329206" h="638175" stroke="0" extrusionOk="0">
                <a:moveTo>
                  <a:pt x="0" y="0"/>
                </a:moveTo>
                <a:cubicBezTo>
                  <a:pt x="1398497" y="161890"/>
                  <a:pt x="5871595" y="20341"/>
                  <a:pt x="8329206" y="0"/>
                </a:cubicBezTo>
                <a:cubicBezTo>
                  <a:pt x="8343917" y="271099"/>
                  <a:pt x="8348620" y="443332"/>
                  <a:pt x="8329206" y="638175"/>
                </a:cubicBezTo>
                <a:cubicBezTo>
                  <a:pt x="5924795" y="774594"/>
                  <a:pt x="1583166" y="753776"/>
                  <a:pt x="0" y="638175"/>
                </a:cubicBezTo>
                <a:cubicBezTo>
                  <a:pt x="8254" y="354234"/>
                  <a:pt x="6915" y="250947"/>
                  <a:pt x="0" y="0"/>
                </a:cubicBezTo>
                <a:close/>
              </a:path>
            </a:pathLst>
          </a:custGeom>
          <a:solidFill>
            <a:schemeClr val="accent3">
              <a:lumMod val="20000"/>
              <a:lumOff val="80000"/>
            </a:schemeClr>
          </a:solidFill>
          <a:ln>
            <a:solidFill>
              <a:schemeClr val="accent1"/>
            </a:solidFill>
            <a:extLst>
              <a:ext uri="{C807C97D-BFC1-408E-A445-0C87EB9F89A2}">
                <ask:lineSketchStyleProps xmlns:ask="http://schemas.microsoft.com/office/drawing/2018/sketchyshapes" sd="59935809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r>
              <a:rPr lang="en-GB" b="1" dirty="0">
                <a:solidFill>
                  <a:schemeClr val="tx1"/>
                </a:solidFill>
              </a:rPr>
              <a:t>When does inside information arise?</a:t>
            </a:r>
            <a:endParaRPr lang="nb-NO" b="1" dirty="0" err="1">
              <a:solidFill>
                <a:schemeClr val="tx1"/>
              </a:solidFill>
            </a:endParaRPr>
          </a:p>
        </p:txBody>
      </p:sp>
      <p:grpSp>
        <p:nvGrpSpPr>
          <p:cNvPr id="33" name="Group 32">
            <a:extLst>
              <a:ext uri="{FF2B5EF4-FFF2-40B4-BE49-F238E27FC236}">
                <a16:creationId xmlns:a16="http://schemas.microsoft.com/office/drawing/2014/main" id="{2C910233-DD3E-414D-8CC0-2C351414720C}"/>
              </a:ext>
            </a:extLst>
          </p:cNvPr>
          <p:cNvGrpSpPr/>
          <p:nvPr/>
        </p:nvGrpSpPr>
        <p:grpSpPr>
          <a:xfrm>
            <a:off x="30180" y="3631479"/>
            <a:ext cx="8329206" cy="899226"/>
            <a:chOff x="195192" y="3716603"/>
            <a:chExt cx="9961249" cy="534074"/>
          </a:xfrm>
        </p:grpSpPr>
        <p:sp>
          <p:nvSpPr>
            <p:cNvPr id="79" name="Chevron 61">
              <a:extLst>
                <a:ext uri="{FF2B5EF4-FFF2-40B4-BE49-F238E27FC236}">
                  <a16:creationId xmlns:a16="http://schemas.microsoft.com/office/drawing/2014/main" id="{185E648A-6899-42B3-960E-954D66AC5ECF}"/>
                </a:ext>
              </a:extLst>
            </p:cNvPr>
            <p:cNvSpPr/>
            <p:nvPr/>
          </p:nvSpPr>
          <p:spPr>
            <a:xfrm>
              <a:off x="195192" y="3716603"/>
              <a:ext cx="1863018" cy="534074"/>
            </a:xfrm>
            <a:prstGeom prst="chevron">
              <a:avLst/>
            </a:prstGeom>
            <a:solidFill>
              <a:schemeClr val="tx1">
                <a:lumMod val="20000"/>
                <a:lumOff val="80000"/>
              </a:schemeClr>
            </a:solidFill>
            <a:ln/>
          </p:spPr>
          <p:style>
            <a:lnRef idx="3">
              <a:schemeClr val="lt1"/>
            </a:lnRef>
            <a:fillRef idx="1">
              <a:schemeClr val="accent3"/>
            </a:fillRef>
            <a:effectRef idx="1">
              <a:schemeClr val="accent3"/>
            </a:effectRef>
            <a:fontRef idx="minor">
              <a:schemeClr val="lt1"/>
            </a:fontRef>
          </p:style>
          <p:txBody>
            <a:bodyPr wrap="none" lIns="0" tIns="72000" rIns="0" bIns="72000" rtlCol="0" anchor="ctr"/>
            <a:lstStyle/>
            <a:p>
              <a:pPr algn="ctr">
                <a:lnSpc>
                  <a:spcPct val="90000"/>
                </a:lnSpc>
              </a:pPr>
              <a:r>
                <a:rPr lang="en-GB" sz="900" dirty="0">
                  <a:solidFill>
                    <a:schemeClr val="tx1"/>
                  </a:solidFill>
                  <a:latin typeface="+mj-lt"/>
                </a:rPr>
                <a:t>   Informal </a:t>
              </a:r>
            </a:p>
            <a:p>
              <a:pPr algn="ctr">
                <a:lnSpc>
                  <a:spcPct val="90000"/>
                </a:lnSpc>
              </a:pPr>
              <a:r>
                <a:rPr lang="en-GB" sz="900" dirty="0">
                  <a:solidFill>
                    <a:schemeClr val="tx1"/>
                  </a:solidFill>
                  <a:latin typeface="+mj-lt"/>
                </a:rPr>
                <a:t>    discussions</a:t>
              </a:r>
            </a:p>
          </p:txBody>
        </p:sp>
        <p:sp>
          <p:nvSpPr>
            <p:cNvPr id="35" name="Chevron 57">
              <a:extLst>
                <a:ext uri="{FF2B5EF4-FFF2-40B4-BE49-F238E27FC236}">
                  <a16:creationId xmlns:a16="http://schemas.microsoft.com/office/drawing/2014/main" id="{04CB62F2-1638-408F-80C5-5C6C4E54820B}"/>
                </a:ext>
              </a:extLst>
            </p:cNvPr>
            <p:cNvSpPr/>
            <p:nvPr/>
          </p:nvSpPr>
          <p:spPr>
            <a:xfrm>
              <a:off x="1806698" y="3716603"/>
              <a:ext cx="1863018" cy="534074"/>
            </a:xfrm>
            <a:prstGeom prst="chevron">
              <a:avLst/>
            </a:prstGeom>
            <a:solidFill>
              <a:schemeClr val="tx1">
                <a:lumMod val="40000"/>
                <a:lumOff val="60000"/>
              </a:schemeClr>
            </a:solidFill>
            <a:ln/>
          </p:spPr>
          <p:style>
            <a:lnRef idx="3">
              <a:schemeClr val="lt1"/>
            </a:lnRef>
            <a:fillRef idx="1">
              <a:schemeClr val="accent4"/>
            </a:fillRef>
            <a:effectRef idx="1">
              <a:schemeClr val="accent4"/>
            </a:effectRef>
            <a:fontRef idx="minor">
              <a:schemeClr val="lt1"/>
            </a:fontRef>
          </p:style>
          <p:txBody>
            <a:bodyPr wrap="none" lIns="0" tIns="72000" rIns="0" bIns="72000" rtlCol="0" anchor="ctr"/>
            <a:lstStyle/>
            <a:p>
              <a:pPr algn="ctr">
                <a:lnSpc>
                  <a:spcPct val="90000"/>
                </a:lnSpc>
              </a:pPr>
              <a:r>
                <a:rPr lang="en-GB" sz="900" dirty="0">
                  <a:solidFill>
                    <a:schemeClr val="bg1"/>
                  </a:solidFill>
                  <a:latin typeface="+mj-lt"/>
                </a:rPr>
                <a:t>	        Negotiations</a:t>
              </a:r>
            </a:p>
          </p:txBody>
        </p:sp>
        <p:sp>
          <p:nvSpPr>
            <p:cNvPr id="36" name="Chevron 58">
              <a:extLst>
                <a:ext uri="{FF2B5EF4-FFF2-40B4-BE49-F238E27FC236}">
                  <a16:creationId xmlns:a16="http://schemas.microsoft.com/office/drawing/2014/main" id="{F11EB312-BAB4-487A-AC7B-22F57FCCC76B}"/>
                </a:ext>
              </a:extLst>
            </p:cNvPr>
            <p:cNvSpPr/>
            <p:nvPr/>
          </p:nvSpPr>
          <p:spPr>
            <a:xfrm>
              <a:off x="3414299" y="3716603"/>
              <a:ext cx="1863018" cy="534074"/>
            </a:xfrm>
            <a:prstGeom prst="chevron">
              <a:avLst/>
            </a:prstGeom>
            <a:solidFill>
              <a:schemeClr val="tx1">
                <a:lumMod val="60000"/>
                <a:lumOff val="40000"/>
              </a:schemeClr>
            </a:solidFill>
            <a:ln/>
          </p:spPr>
          <p:style>
            <a:lnRef idx="3">
              <a:schemeClr val="lt1"/>
            </a:lnRef>
            <a:fillRef idx="1">
              <a:schemeClr val="accent5"/>
            </a:fillRef>
            <a:effectRef idx="1">
              <a:schemeClr val="accent5"/>
            </a:effectRef>
            <a:fontRef idx="minor">
              <a:schemeClr val="lt1"/>
            </a:fontRef>
          </p:style>
          <p:txBody>
            <a:bodyPr wrap="none" lIns="0" tIns="72000" rIns="0" bIns="72000" rtlCol="0" anchor="ctr"/>
            <a:lstStyle/>
            <a:p>
              <a:pPr algn="ctr">
                <a:lnSpc>
                  <a:spcPct val="90000"/>
                </a:lnSpc>
              </a:pPr>
              <a:r>
                <a:rPr lang="en-GB" sz="900" dirty="0">
                  <a:solidFill>
                    <a:schemeClr val="bg1"/>
                  </a:solidFill>
                  <a:latin typeface="+mj-lt"/>
                </a:rPr>
                <a:t>            Letter of intent </a:t>
              </a:r>
            </a:p>
          </p:txBody>
        </p:sp>
        <p:sp>
          <p:nvSpPr>
            <p:cNvPr id="37" name="Chevron 59">
              <a:extLst>
                <a:ext uri="{FF2B5EF4-FFF2-40B4-BE49-F238E27FC236}">
                  <a16:creationId xmlns:a16="http://schemas.microsoft.com/office/drawing/2014/main" id="{9527E537-D402-42C0-8A89-D2792E80D0E4}"/>
                </a:ext>
              </a:extLst>
            </p:cNvPr>
            <p:cNvSpPr/>
            <p:nvPr/>
          </p:nvSpPr>
          <p:spPr>
            <a:xfrm>
              <a:off x="5025805" y="3716603"/>
              <a:ext cx="1863018" cy="534074"/>
            </a:xfrm>
            <a:prstGeom prst="chevron">
              <a:avLst/>
            </a:prstGeom>
            <a:solidFill>
              <a:schemeClr val="tx1"/>
            </a:solidFill>
            <a:ln/>
          </p:spPr>
          <p:style>
            <a:lnRef idx="3">
              <a:schemeClr val="lt1"/>
            </a:lnRef>
            <a:fillRef idx="1">
              <a:schemeClr val="accent1"/>
            </a:fillRef>
            <a:effectRef idx="1">
              <a:schemeClr val="accent1"/>
            </a:effectRef>
            <a:fontRef idx="minor">
              <a:schemeClr val="lt1"/>
            </a:fontRef>
          </p:style>
          <p:txBody>
            <a:bodyPr wrap="none" lIns="0" tIns="72000" rIns="0" bIns="72000" rtlCol="0" anchor="ctr"/>
            <a:lstStyle/>
            <a:p>
              <a:pPr lvl="0" algn="ctr">
                <a:lnSpc>
                  <a:spcPct val="90000"/>
                </a:lnSpc>
              </a:pPr>
              <a:r>
                <a:rPr lang="en-GB" sz="900" dirty="0">
                  <a:solidFill>
                    <a:schemeClr val="bg1"/>
                  </a:solidFill>
                  <a:latin typeface="+mj-lt"/>
                </a:rPr>
                <a:t>    Advanced </a:t>
              </a:r>
            </a:p>
            <a:p>
              <a:pPr lvl="0" algn="ctr">
                <a:lnSpc>
                  <a:spcPct val="90000"/>
                </a:lnSpc>
              </a:pPr>
              <a:r>
                <a:rPr lang="en-GB" sz="900" dirty="0">
                  <a:solidFill>
                    <a:schemeClr val="bg1"/>
                  </a:solidFill>
                  <a:latin typeface="+mj-lt"/>
                </a:rPr>
                <a:t>      negotiations</a:t>
              </a:r>
            </a:p>
          </p:txBody>
        </p:sp>
        <p:sp>
          <p:nvSpPr>
            <p:cNvPr id="38" name="Chevron 60">
              <a:extLst>
                <a:ext uri="{FF2B5EF4-FFF2-40B4-BE49-F238E27FC236}">
                  <a16:creationId xmlns:a16="http://schemas.microsoft.com/office/drawing/2014/main" id="{13BC47B7-180E-46D7-BA8A-E97DEB58DD5A}"/>
                </a:ext>
              </a:extLst>
            </p:cNvPr>
            <p:cNvSpPr/>
            <p:nvPr/>
          </p:nvSpPr>
          <p:spPr>
            <a:xfrm>
              <a:off x="6653900" y="3716603"/>
              <a:ext cx="1863018" cy="534074"/>
            </a:xfrm>
            <a:prstGeom prst="chevron">
              <a:avLst/>
            </a:prstGeom>
            <a:solidFill>
              <a:schemeClr val="tx1">
                <a:lumMod val="50000"/>
              </a:schemeClr>
            </a:solidFill>
            <a:ln/>
          </p:spPr>
          <p:style>
            <a:lnRef idx="3">
              <a:schemeClr val="lt1"/>
            </a:lnRef>
            <a:fillRef idx="1">
              <a:schemeClr val="accent2"/>
            </a:fillRef>
            <a:effectRef idx="1">
              <a:schemeClr val="accent2"/>
            </a:effectRef>
            <a:fontRef idx="minor">
              <a:schemeClr val="lt1"/>
            </a:fontRef>
          </p:style>
          <p:txBody>
            <a:bodyPr wrap="none" lIns="0" tIns="0" rIns="0" bIns="0" rtlCol="0" anchor="ctr" anchorCtr="1"/>
            <a:lstStyle/>
            <a:p>
              <a:pPr lvl="0" algn="ctr">
                <a:lnSpc>
                  <a:spcPct val="90000"/>
                </a:lnSpc>
              </a:pPr>
              <a:r>
                <a:rPr lang="en-GB" sz="900" dirty="0">
                  <a:solidFill>
                    <a:schemeClr val="bg1"/>
                  </a:solidFill>
                  <a:latin typeface="+mj-lt"/>
                </a:rPr>
                <a:t>Final </a:t>
              </a:r>
            </a:p>
            <a:p>
              <a:pPr lvl="0" algn="ctr">
                <a:lnSpc>
                  <a:spcPct val="90000"/>
                </a:lnSpc>
              </a:pPr>
              <a:r>
                <a:rPr lang="en-GB" sz="900" dirty="0">
                  <a:solidFill>
                    <a:schemeClr val="bg1"/>
                  </a:solidFill>
                  <a:latin typeface="+mj-lt"/>
                </a:rPr>
                <a:t>          agreements /</a:t>
              </a:r>
            </a:p>
            <a:p>
              <a:pPr lvl="0" algn="ctr">
                <a:lnSpc>
                  <a:spcPct val="90000"/>
                </a:lnSpc>
              </a:pPr>
              <a:r>
                <a:rPr lang="en-GB" sz="900" dirty="0">
                  <a:solidFill>
                    <a:schemeClr val="bg1"/>
                  </a:solidFill>
                  <a:latin typeface="+mj-lt"/>
                </a:rPr>
                <a:t> signing</a:t>
              </a:r>
            </a:p>
          </p:txBody>
        </p:sp>
        <p:sp>
          <p:nvSpPr>
            <p:cNvPr id="73" name="Chevron 61">
              <a:extLst>
                <a:ext uri="{FF2B5EF4-FFF2-40B4-BE49-F238E27FC236}">
                  <a16:creationId xmlns:a16="http://schemas.microsoft.com/office/drawing/2014/main" id="{6BB522E0-7DAD-4B76-831E-B124C0C3C4A0}"/>
                </a:ext>
              </a:extLst>
            </p:cNvPr>
            <p:cNvSpPr/>
            <p:nvPr/>
          </p:nvSpPr>
          <p:spPr>
            <a:xfrm>
              <a:off x="8293423" y="3716603"/>
              <a:ext cx="1863018" cy="534074"/>
            </a:xfrm>
            <a:prstGeom prst="chevron">
              <a:avLst/>
            </a:prstGeom>
            <a:solidFill>
              <a:schemeClr val="bg2">
                <a:lumMod val="10000"/>
              </a:schemeClr>
            </a:solidFill>
            <a:ln/>
          </p:spPr>
          <p:style>
            <a:lnRef idx="3">
              <a:schemeClr val="lt1"/>
            </a:lnRef>
            <a:fillRef idx="1">
              <a:schemeClr val="accent3"/>
            </a:fillRef>
            <a:effectRef idx="1">
              <a:schemeClr val="accent3"/>
            </a:effectRef>
            <a:fontRef idx="minor">
              <a:schemeClr val="lt1"/>
            </a:fontRef>
          </p:style>
          <p:txBody>
            <a:bodyPr wrap="none" lIns="36000" tIns="72000" rIns="0" bIns="72000" rtlCol="0" anchor="ctr"/>
            <a:lstStyle/>
            <a:p>
              <a:pPr algn="ctr">
                <a:lnSpc>
                  <a:spcPct val="90000"/>
                </a:lnSpc>
              </a:pPr>
              <a:r>
                <a:rPr lang="en-GB" sz="900" dirty="0">
                  <a:solidFill>
                    <a:schemeClr val="bg1"/>
                  </a:solidFill>
                  <a:latin typeface="+mj-lt"/>
                </a:rPr>
                <a:t>          Board approval</a:t>
              </a:r>
            </a:p>
          </p:txBody>
        </p:sp>
      </p:grpSp>
    </p:spTree>
    <p:extLst>
      <p:ext uri="{BB962C8B-B14F-4D97-AF65-F5344CB8AC3E}">
        <p14:creationId xmlns:p14="http://schemas.microsoft.com/office/powerpoint/2010/main" val="363096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6" imgW="270" imgH="270" progId="TCLayout.ActiveDocument.1">
                  <p:embed/>
                </p:oleObj>
              </mc:Choice>
              <mc:Fallback>
                <p:oleObj name="think-cell Slide" r:id="rId6" imgW="270" imgH="270" progId="TCLayout.ActiveDocument.1">
                  <p:embed/>
                  <p:pic>
                    <p:nvPicPr>
                      <p:cNvPr id="10" name="Object 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1" name="Rectangle 40" hidden="1"/>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GB" sz="4000" dirty="0" err="1">
              <a:latin typeface="Roboto Slab"/>
              <a:cs typeface="+mj-cs"/>
              <a:sym typeface="Roboto Slab"/>
            </a:endParaRPr>
          </a:p>
        </p:txBody>
      </p:sp>
      <p:sp>
        <p:nvSpPr>
          <p:cNvPr id="26" name="Subtitle 25">
            <a:extLst>
              <a:ext uri="{FF2B5EF4-FFF2-40B4-BE49-F238E27FC236}">
                <a16:creationId xmlns:a16="http://schemas.microsoft.com/office/drawing/2014/main" id="{C8629045-6077-4A13-BCA7-80DC24B5AC5E}"/>
              </a:ext>
            </a:extLst>
          </p:cNvPr>
          <p:cNvSpPr>
            <a:spLocks noGrp="1"/>
          </p:cNvSpPr>
          <p:nvPr>
            <p:ph type="subTitle" idx="16"/>
          </p:nvPr>
        </p:nvSpPr>
        <p:spPr/>
        <p:txBody>
          <a:bodyPr/>
          <a:lstStyle/>
          <a:p>
            <a:r>
              <a:rPr lang="en-GB" dirty="0"/>
              <a:t>The issuer's disclosure obligations</a:t>
            </a:r>
          </a:p>
        </p:txBody>
      </p:sp>
      <p:sp>
        <p:nvSpPr>
          <p:cNvPr id="7" name="Title 6"/>
          <p:cNvSpPr>
            <a:spLocks noGrp="1"/>
          </p:cNvSpPr>
          <p:nvPr>
            <p:ph type="title"/>
          </p:nvPr>
        </p:nvSpPr>
        <p:spPr/>
        <p:txBody>
          <a:bodyPr vert="horz"/>
          <a:lstStyle/>
          <a:p>
            <a:r>
              <a:rPr lang="en-GB" sz="3600" dirty="0"/>
              <a:t>Inside information and developing processes</a:t>
            </a:r>
          </a:p>
        </p:txBody>
      </p:sp>
      <p:sp>
        <p:nvSpPr>
          <p:cNvPr id="8" name="Content Placeholder 7"/>
          <p:cNvSpPr>
            <a:spLocks noGrp="1"/>
          </p:cNvSpPr>
          <p:nvPr>
            <p:ph idx="1"/>
          </p:nvPr>
        </p:nvSpPr>
        <p:spPr/>
        <p:txBody>
          <a:bodyPr anchor="t"/>
          <a:lstStyle/>
          <a:p>
            <a:pPr>
              <a:spcBef>
                <a:spcPts val="200"/>
              </a:spcBef>
              <a:spcAft>
                <a:spcPts val="500"/>
              </a:spcAft>
            </a:pPr>
            <a:r>
              <a:rPr lang="en-GB" sz="1400" dirty="0"/>
              <a:t>Price and other material terms do not necessarily have to be agreed on for inside information to exist</a:t>
            </a:r>
          </a:p>
          <a:p>
            <a:pPr>
              <a:spcBef>
                <a:spcPts val="200"/>
              </a:spcBef>
              <a:spcAft>
                <a:spcPts val="500"/>
              </a:spcAft>
            </a:pPr>
            <a:r>
              <a:rPr lang="en-GB" sz="1400" dirty="0"/>
              <a:t>It is not a requirement that there is a board resolution or other concluding resolutions for inside information to arise</a:t>
            </a:r>
          </a:p>
          <a:p>
            <a:pPr>
              <a:spcBef>
                <a:spcPts val="200"/>
              </a:spcBef>
              <a:spcAft>
                <a:spcPts val="500"/>
              </a:spcAft>
            </a:pPr>
            <a:r>
              <a:rPr lang="en-GB" sz="1400" dirty="0"/>
              <a:t>The question as to when information is deemed to constitute inside information depends on the specific circumstances</a:t>
            </a:r>
          </a:p>
          <a:p>
            <a:pPr lvl="1"/>
            <a:r>
              <a:rPr lang="en-GB" dirty="0">
                <a:solidFill>
                  <a:srgbClr val="F8906F"/>
                </a:solidFill>
              </a:rPr>
              <a:t>Could disclosure of the relevant step in the process in itself influence the share price?</a:t>
            </a:r>
          </a:p>
          <a:p>
            <a:pPr lvl="1"/>
            <a:r>
              <a:rPr lang="en-GB" dirty="0"/>
              <a:t>Elements in this assessment would be: </a:t>
            </a:r>
          </a:p>
          <a:p>
            <a:pPr lvl="2">
              <a:spcBef>
                <a:spcPts val="0"/>
              </a:spcBef>
            </a:pPr>
            <a:r>
              <a:rPr lang="en-GB" dirty="0"/>
              <a:t>The likelihood that the process will end with a positive result for the issuer</a:t>
            </a:r>
          </a:p>
          <a:p>
            <a:pPr lvl="2">
              <a:spcBef>
                <a:spcPts val="0"/>
              </a:spcBef>
            </a:pPr>
            <a:r>
              <a:rPr lang="en-GB" dirty="0"/>
              <a:t>The impact on the issuer if the event would materialize (e.g. the size of the contract or the acquisition) </a:t>
            </a:r>
          </a:p>
          <a:p>
            <a:pPr lvl="2">
              <a:spcBef>
                <a:spcPts val="0"/>
              </a:spcBef>
            </a:pPr>
            <a:r>
              <a:rPr lang="en-GB" dirty="0"/>
              <a:t>What the company previously has communicated and </a:t>
            </a:r>
            <a:r>
              <a:rPr lang="en-GB" dirty="0">
                <a:solidFill>
                  <a:srgbClr val="F8906F"/>
                </a:solidFill>
              </a:rPr>
              <a:t>the market's expectations</a:t>
            </a:r>
          </a:p>
          <a:p>
            <a:endParaRPr lang="en-GB" dirty="0"/>
          </a:p>
        </p:txBody>
      </p:sp>
      <p:sp>
        <p:nvSpPr>
          <p:cNvPr id="4" name="Date Placeholder 3"/>
          <p:cNvSpPr>
            <a:spLocks noGrp="1"/>
          </p:cNvSpPr>
          <p:nvPr>
            <p:ph type="dt" sz="half" idx="17"/>
          </p:nvPr>
        </p:nvSpPr>
        <p:spPr>
          <a:prstGeom prst="rect">
            <a:avLst/>
          </a:prstGeom>
        </p:spPr>
        <p:txBody>
          <a:bodyPr vert="horz" lIns="0" tIns="0" rIns="0" bIns="0" rtlCol="0" anchor="b" anchorCtr="0">
            <a:noAutofit/>
          </a:bodyPr>
          <a:lstStyle>
            <a:defPPr>
              <a:defRPr lang="en-US"/>
            </a:defPPr>
            <a:lvl1pPr marL="0" algn="l" defTabSz="914400" rtl="0" eaLnBrk="1" latinLnBrk="0" hangingPunct="1">
              <a:defRPr lang="en-GB" sz="100" kern="1200" cap="all" baseline="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9CE2E6-1663-4B47-B1A7-08C3198FEC46}" type="datetime1">
              <a:rPr lang="nb-NO" smtClean="0"/>
              <a:pPr/>
              <a:t>30.05.2022</a:t>
            </a:fld>
            <a:endParaRPr lang="en-GB" dirty="0"/>
          </a:p>
        </p:txBody>
      </p:sp>
      <p:sp>
        <p:nvSpPr>
          <p:cNvPr id="5" name="Footer Placeholder 4"/>
          <p:cNvSpPr>
            <a:spLocks noGrp="1"/>
          </p:cNvSpPr>
          <p:nvPr>
            <p:ph type="ftr" sz="quarter" idx="18"/>
          </p:nvPr>
        </p:nvSpPr>
        <p:spPr>
          <a:prstGeom prst="rect">
            <a:avLst/>
          </a:prstGeom>
        </p:spPr>
        <p:txBody>
          <a:bodyPr vert="horz" lIns="0" tIns="0" rIns="0" bIns="0" rtlCol="0" anchor="b" anchorCtr="0">
            <a:noAutofit/>
          </a:bodyPr>
          <a:lstStyle>
            <a:defPPr>
              <a:defRPr lang="en-US"/>
            </a:defPPr>
            <a:lvl1pPr marL="0" algn="r" defTabSz="914400" rtl="0" eaLnBrk="1" latinLnBrk="0" hangingPunct="1">
              <a:defRPr sz="600" kern="1200" cap="all" baseline="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 name="Slide Number Placeholder 5"/>
          <p:cNvSpPr>
            <a:spLocks noGrp="1"/>
          </p:cNvSpPr>
          <p:nvPr>
            <p:ph type="sldNum" sz="quarter" idx="19"/>
          </p:nvPr>
        </p:nvSpPr>
        <p:spPr>
          <a:prstGeom prst="rect">
            <a:avLst/>
          </a:prstGeom>
        </p:spPr>
        <p:txBody>
          <a:bodyPr vert="horz" lIns="0" tIns="0" rIns="0" bIns="0" rtlCol="0" anchor="b" anchorCtr="0"/>
          <a:lstStyle>
            <a:defPPr>
              <a:defRPr lang="en-US"/>
            </a:defPPr>
            <a:lvl1pPr marL="0" algn="r" defTabSz="914400" rtl="0" eaLnBrk="1" latinLnBrk="0" hangingPunct="1">
              <a:tabLst>
                <a:tab pos="1657350" algn="r"/>
              </a:tabLst>
              <a:defRPr sz="600" kern="1200" cap="all" baseline="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1"/>
              <a:t>Advokatfirmaet Thommessen AS	</a:t>
            </a:r>
            <a:fld id="{E237E1E7-4624-45B9-A987-FF5E446C7BBF}" type="slidenum">
              <a:rPr lang="en-GB" noProof="1" smtClean="0"/>
              <a:pPr/>
              <a:t>11</a:t>
            </a:fld>
            <a:endParaRPr lang="en-GB" noProof="1"/>
          </a:p>
        </p:txBody>
      </p:sp>
      <p:sp>
        <p:nvSpPr>
          <p:cNvPr id="2" name="Content Placeholder 1">
            <a:extLst>
              <a:ext uri="{FF2B5EF4-FFF2-40B4-BE49-F238E27FC236}">
                <a16:creationId xmlns:a16="http://schemas.microsoft.com/office/drawing/2014/main" id="{0BBA92D6-1187-4670-8BCB-08939384ED7E}"/>
              </a:ext>
            </a:extLst>
          </p:cNvPr>
          <p:cNvSpPr>
            <a:spLocks noGrp="1"/>
          </p:cNvSpPr>
          <p:nvPr>
            <p:ph idx="20"/>
          </p:nvPr>
        </p:nvSpPr>
        <p:spPr>
          <a:xfrm>
            <a:off x="9105900" y="2310448"/>
            <a:ext cx="2737757" cy="3779202"/>
          </a:xfrm>
        </p:spPr>
        <p:txBody>
          <a:bodyPr/>
          <a:lstStyle/>
          <a:p>
            <a:r>
              <a:rPr lang="en-AU" sz="3200" dirty="0"/>
              <a:t>The market's expectations is highly relevant</a:t>
            </a:r>
          </a:p>
        </p:txBody>
      </p:sp>
    </p:spTree>
    <p:extLst>
      <p:ext uri="{BB962C8B-B14F-4D97-AF65-F5344CB8AC3E}">
        <p14:creationId xmlns:p14="http://schemas.microsoft.com/office/powerpoint/2010/main" val="427688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870EAE6-FEDD-45FC-8946-51A1FC295534}"/>
              </a:ext>
            </a:extLst>
          </p:cNvPr>
          <p:cNvGraphicFramePr>
            <a:graphicFrameLocks noChangeAspect="1"/>
          </p:cNvGraphicFramePr>
          <p:nvPr>
            <p:custDataLst>
              <p:tags r:id="rId2"/>
            </p:custDataLst>
            <p:extLst>
              <p:ext uri="{D42A27DB-BD31-4B8C-83A1-F6EECF244321}">
                <p14:modId xmlns:p14="http://schemas.microsoft.com/office/powerpoint/2010/main" val="2077521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622" imgH="623" progId="TCLayout.ActiveDocument.1">
                  <p:embed/>
                </p:oleObj>
              </mc:Choice>
              <mc:Fallback>
                <p:oleObj name="think-cell Slide" r:id="rId5" imgW="622" imgH="623" progId="TCLayout.ActiveDocument.1">
                  <p:embed/>
                  <p:pic>
                    <p:nvPicPr>
                      <p:cNvPr id="9" name="Object 8" hidden="1">
                        <a:extLst>
                          <a:ext uri="{FF2B5EF4-FFF2-40B4-BE49-F238E27FC236}">
                            <a16:creationId xmlns:a16="http://schemas.microsoft.com/office/drawing/2014/main" id="{F870EAE6-FEDD-45FC-8946-51A1FC2955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1F81286C-5381-4699-8B5C-51C5E31F2878}"/>
              </a:ext>
            </a:extLst>
          </p:cNvPr>
          <p:cNvSpPr>
            <a:spLocks noGrp="1"/>
          </p:cNvSpPr>
          <p:nvPr>
            <p:ph type="subTitle" idx="16"/>
          </p:nvPr>
        </p:nvSpPr>
        <p:spPr/>
        <p:txBody>
          <a:bodyPr/>
          <a:lstStyle/>
          <a:p>
            <a:r>
              <a:rPr lang="en-GB" dirty="0"/>
              <a:t>The issuer's disclosure obligations</a:t>
            </a:r>
          </a:p>
        </p:txBody>
      </p:sp>
      <p:sp>
        <p:nvSpPr>
          <p:cNvPr id="2" name="Title 1">
            <a:extLst>
              <a:ext uri="{FF2B5EF4-FFF2-40B4-BE49-F238E27FC236}">
                <a16:creationId xmlns:a16="http://schemas.microsoft.com/office/drawing/2014/main" id="{4F837B68-E231-426D-B749-687D7EABD39D}"/>
              </a:ext>
            </a:extLst>
          </p:cNvPr>
          <p:cNvSpPr>
            <a:spLocks noGrp="1"/>
          </p:cNvSpPr>
          <p:nvPr>
            <p:ph type="title"/>
          </p:nvPr>
        </p:nvSpPr>
        <p:spPr/>
        <p:txBody>
          <a:bodyPr vert="horz"/>
          <a:lstStyle/>
          <a:p>
            <a:r>
              <a:rPr lang="en-AU" dirty="0"/>
              <a:t>There is inside information – now what?</a:t>
            </a:r>
          </a:p>
        </p:txBody>
      </p:sp>
      <p:sp>
        <p:nvSpPr>
          <p:cNvPr id="5" name="Date Placeholder 4">
            <a:extLst>
              <a:ext uri="{FF2B5EF4-FFF2-40B4-BE49-F238E27FC236}">
                <a16:creationId xmlns:a16="http://schemas.microsoft.com/office/drawing/2014/main" id="{38A97C92-FA07-41CC-8786-D74CB3DC0711}"/>
              </a:ext>
            </a:extLst>
          </p:cNvPr>
          <p:cNvSpPr>
            <a:spLocks noGrp="1"/>
          </p:cNvSpPr>
          <p:nvPr>
            <p:ph type="dt" sz="half" idx="17"/>
          </p:nvPr>
        </p:nvSpPr>
        <p:spPr/>
        <p:txBody>
          <a:bodyPr/>
          <a:lstStyle/>
          <a:p>
            <a:fld id="{C9B913AE-EF68-4A17-94CA-373BA2C8380D}" type="datetime1">
              <a:rPr lang="en-AU" smtClean="0"/>
              <a:pPr/>
              <a:t>30/05/2022</a:t>
            </a:fld>
            <a:endParaRPr lang="en-AU" dirty="0"/>
          </a:p>
        </p:txBody>
      </p:sp>
      <p:sp>
        <p:nvSpPr>
          <p:cNvPr id="6" name="Footer Placeholder 5">
            <a:extLst>
              <a:ext uri="{FF2B5EF4-FFF2-40B4-BE49-F238E27FC236}">
                <a16:creationId xmlns:a16="http://schemas.microsoft.com/office/drawing/2014/main" id="{9D14C10F-C461-4E1C-80E7-976DED429EA5}"/>
              </a:ext>
            </a:extLst>
          </p:cNvPr>
          <p:cNvSpPr>
            <a:spLocks noGrp="1"/>
          </p:cNvSpPr>
          <p:nvPr>
            <p:ph type="ftr" sz="quarter" idx="18"/>
          </p:nvPr>
        </p:nvSpPr>
        <p:spPr/>
        <p:txBody>
          <a:bodyPr/>
          <a:lstStyle/>
          <a:p>
            <a:endParaRPr lang="en-AU" dirty="0"/>
          </a:p>
        </p:txBody>
      </p:sp>
      <p:sp>
        <p:nvSpPr>
          <p:cNvPr id="7" name="Slide Number Placeholder 6">
            <a:extLst>
              <a:ext uri="{FF2B5EF4-FFF2-40B4-BE49-F238E27FC236}">
                <a16:creationId xmlns:a16="http://schemas.microsoft.com/office/drawing/2014/main" id="{A931BD6F-73B7-4588-BFDA-FA05BDD4B812}"/>
              </a:ext>
            </a:extLst>
          </p:cNvPr>
          <p:cNvSpPr>
            <a:spLocks noGrp="1"/>
          </p:cNvSpPr>
          <p:nvPr>
            <p:ph type="sldNum" sz="quarter" idx="19"/>
          </p:nvPr>
        </p:nvSpPr>
        <p:spPr/>
        <p:txBody>
          <a:bodyPr/>
          <a:lstStyle/>
          <a:p>
            <a:r>
              <a:rPr lang="en-AU" noProof="1"/>
              <a:t>Advokatfirmaet Thommessen AS	</a:t>
            </a:r>
            <a:fld id="{E237E1E7-4624-45B9-A987-FF5E446C7BBF}" type="slidenum">
              <a:rPr lang="en-AU" noProof="1" smtClean="0"/>
              <a:pPr/>
              <a:t>12</a:t>
            </a:fld>
            <a:endParaRPr lang="en-AU" noProof="1"/>
          </a:p>
        </p:txBody>
      </p:sp>
      <p:sp>
        <p:nvSpPr>
          <p:cNvPr id="10" name="Rectangle 9">
            <a:extLst>
              <a:ext uri="{FF2B5EF4-FFF2-40B4-BE49-F238E27FC236}">
                <a16:creationId xmlns:a16="http://schemas.microsoft.com/office/drawing/2014/main" id="{625D930A-6724-4EAE-9B8A-FCCE66D9C195}"/>
              </a:ext>
            </a:extLst>
          </p:cNvPr>
          <p:cNvSpPr/>
          <p:nvPr/>
        </p:nvSpPr>
        <p:spPr>
          <a:xfrm>
            <a:off x="1059512" y="2718088"/>
            <a:ext cx="1612126" cy="2091193"/>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r>
              <a:rPr lang="en-AU" dirty="0"/>
              <a:t>Information classified as inside information</a:t>
            </a:r>
          </a:p>
        </p:txBody>
      </p:sp>
      <p:cxnSp>
        <p:nvCxnSpPr>
          <p:cNvPr id="12" name="Straight Arrow Connector 11">
            <a:extLst>
              <a:ext uri="{FF2B5EF4-FFF2-40B4-BE49-F238E27FC236}">
                <a16:creationId xmlns:a16="http://schemas.microsoft.com/office/drawing/2014/main" id="{5144C4CD-27DD-40F7-B19B-806B4C95409D}"/>
              </a:ext>
            </a:extLst>
          </p:cNvPr>
          <p:cNvCxnSpPr>
            <a:cxnSpLocks/>
          </p:cNvCxnSpPr>
          <p:nvPr/>
        </p:nvCxnSpPr>
        <p:spPr>
          <a:xfrm flipV="1">
            <a:off x="2735249" y="2759103"/>
            <a:ext cx="1184744" cy="10045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9900ED7-FFD8-467D-9289-8AAB6BCD588C}"/>
              </a:ext>
            </a:extLst>
          </p:cNvPr>
          <p:cNvSpPr/>
          <p:nvPr/>
        </p:nvSpPr>
        <p:spPr>
          <a:xfrm>
            <a:off x="3943847" y="2005391"/>
            <a:ext cx="1796994" cy="987950"/>
          </a:xfrm>
          <a:prstGeom prst="rect">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r>
              <a:rPr lang="en-AU" dirty="0">
                <a:solidFill>
                  <a:schemeClr val="tx1"/>
                </a:solidFill>
              </a:rPr>
              <a:t>Immediate publication</a:t>
            </a:r>
          </a:p>
        </p:txBody>
      </p:sp>
      <p:sp>
        <p:nvSpPr>
          <p:cNvPr id="15" name="Rectangle 14">
            <a:extLst>
              <a:ext uri="{FF2B5EF4-FFF2-40B4-BE49-F238E27FC236}">
                <a16:creationId xmlns:a16="http://schemas.microsoft.com/office/drawing/2014/main" id="{CEB713D4-DCBE-4D72-BFF7-FAEC95E5709E}"/>
              </a:ext>
            </a:extLst>
          </p:cNvPr>
          <p:cNvSpPr/>
          <p:nvPr/>
        </p:nvSpPr>
        <p:spPr>
          <a:xfrm>
            <a:off x="5716986" y="4172277"/>
            <a:ext cx="1796994" cy="987950"/>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r>
              <a:rPr lang="en-AU" dirty="0"/>
              <a:t>Invoke delayed publication</a:t>
            </a:r>
          </a:p>
        </p:txBody>
      </p:sp>
      <p:cxnSp>
        <p:nvCxnSpPr>
          <p:cNvPr id="16" name="Straight Arrow Connector 15">
            <a:extLst>
              <a:ext uri="{FF2B5EF4-FFF2-40B4-BE49-F238E27FC236}">
                <a16:creationId xmlns:a16="http://schemas.microsoft.com/office/drawing/2014/main" id="{4C811DCC-E93E-4CCE-9C22-C70487F388F2}"/>
              </a:ext>
            </a:extLst>
          </p:cNvPr>
          <p:cNvCxnSpPr>
            <a:cxnSpLocks/>
          </p:cNvCxnSpPr>
          <p:nvPr/>
        </p:nvCxnSpPr>
        <p:spPr>
          <a:xfrm>
            <a:off x="2735249" y="3829796"/>
            <a:ext cx="1121134" cy="979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EDC0930-D888-4852-B015-EA740E1184FD}"/>
              </a:ext>
            </a:extLst>
          </p:cNvPr>
          <p:cNvSpPr txBox="1"/>
          <p:nvPr/>
        </p:nvSpPr>
        <p:spPr>
          <a:xfrm>
            <a:off x="3943847" y="3471043"/>
            <a:ext cx="811033" cy="239169"/>
          </a:xfrm>
          <a:prstGeom prst="rect">
            <a:avLst/>
          </a:prstGeom>
          <a:noFill/>
        </p:spPr>
        <p:txBody>
          <a:bodyPr wrap="square" lIns="0" tIns="0" rIns="0" bIns="0" rtlCol="0">
            <a:noAutofit/>
          </a:bodyPr>
          <a:lstStyle/>
          <a:p>
            <a:pPr>
              <a:lnSpc>
                <a:spcPct val="90000"/>
              </a:lnSpc>
            </a:pPr>
            <a:r>
              <a:rPr lang="en-AU" dirty="0"/>
              <a:t>OR</a:t>
            </a:r>
          </a:p>
        </p:txBody>
      </p:sp>
      <p:cxnSp>
        <p:nvCxnSpPr>
          <p:cNvPr id="21" name="Straight Arrow Connector 20">
            <a:extLst>
              <a:ext uri="{FF2B5EF4-FFF2-40B4-BE49-F238E27FC236}">
                <a16:creationId xmlns:a16="http://schemas.microsoft.com/office/drawing/2014/main" id="{30A678E0-0471-40ED-B3AE-7801DF987CC2}"/>
              </a:ext>
            </a:extLst>
          </p:cNvPr>
          <p:cNvCxnSpPr>
            <a:cxnSpLocks/>
          </p:cNvCxnSpPr>
          <p:nvPr/>
        </p:nvCxnSpPr>
        <p:spPr>
          <a:xfrm>
            <a:off x="6084358" y="2499366"/>
            <a:ext cx="14577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665D84F-6E90-4284-9D55-3820EE15E646}"/>
              </a:ext>
            </a:extLst>
          </p:cNvPr>
          <p:cNvSpPr/>
          <p:nvPr/>
        </p:nvSpPr>
        <p:spPr>
          <a:xfrm>
            <a:off x="7918418" y="2019434"/>
            <a:ext cx="2556343" cy="72356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71450" indent="-171450">
              <a:lnSpc>
                <a:spcPct val="90000"/>
              </a:lnSpc>
              <a:buFont typeface="Arial" panose="020B0604020202020204" pitchFamily="34" charset="0"/>
              <a:buChar char="•"/>
            </a:pPr>
            <a:r>
              <a:rPr lang="en-AU" sz="900" b="1" dirty="0">
                <a:solidFill>
                  <a:schemeClr val="tx1"/>
                </a:solidFill>
              </a:rPr>
              <a:t>Stock exchange announcement </a:t>
            </a:r>
            <a:r>
              <a:rPr lang="en-AU" sz="900" dirty="0">
                <a:solidFill>
                  <a:schemeClr val="tx1"/>
                </a:solidFill>
              </a:rPr>
              <a:t>on </a:t>
            </a:r>
            <a:r>
              <a:rPr lang="en-AU" sz="900" dirty="0" err="1">
                <a:solidFill>
                  <a:schemeClr val="tx1"/>
                </a:solidFill>
              </a:rPr>
              <a:t>newsweb</a:t>
            </a:r>
            <a:r>
              <a:rPr lang="en-AU" sz="900" dirty="0">
                <a:solidFill>
                  <a:schemeClr val="tx1"/>
                </a:solidFill>
              </a:rPr>
              <a:t> and IR site</a:t>
            </a:r>
          </a:p>
        </p:txBody>
      </p:sp>
      <p:sp>
        <p:nvSpPr>
          <p:cNvPr id="23" name="Rectangle 22">
            <a:extLst>
              <a:ext uri="{FF2B5EF4-FFF2-40B4-BE49-F238E27FC236}">
                <a16:creationId xmlns:a16="http://schemas.microsoft.com/office/drawing/2014/main" id="{5803531D-AC22-47B3-8A46-34A2BB2258C4}"/>
              </a:ext>
            </a:extLst>
          </p:cNvPr>
          <p:cNvSpPr/>
          <p:nvPr/>
        </p:nvSpPr>
        <p:spPr>
          <a:xfrm>
            <a:off x="3919993" y="4172277"/>
            <a:ext cx="1534602" cy="98795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71450" indent="-171450">
              <a:lnSpc>
                <a:spcPct val="90000"/>
              </a:lnSpc>
              <a:buFont typeface="Wingdings" panose="05000000000000000000" pitchFamily="2" charset="2"/>
              <a:buChar char="Ø"/>
            </a:pPr>
            <a:r>
              <a:rPr lang="en-AU" sz="900" dirty="0">
                <a:solidFill>
                  <a:schemeClr val="tx1"/>
                </a:solidFill>
              </a:rPr>
              <a:t>Legitimate interest</a:t>
            </a:r>
          </a:p>
          <a:p>
            <a:pPr marL="171450" indent="-171450">
              <a:lnSpc>
                <a:spcPct val="90000"/>
              </a:lnSpc>
              <a:buFont typeface="Wingdings" panose="05000000000000000000" pitchFamily="2" charset="2"/>
              <a:buChar char="Ø"/>
            </a:pPr>
            <a:r>
              <a:rPr lang="en-AU" sz="900" dirty="0">
                <a:solidFill>
                  <a:schemeClr val="tx1"/>
                </a:solidFill>
              </a:rPr>
              <a:t>Not misleading the public</a:t>
            </a:r>
          </a:p>
          <a:p>
            <a:pPr marL="171450" indent="-171450">
              <a:lnSpc>
                <a:spcPct val="90000"/>
              </a:lnSpc>
              <a:buFont typeface="Wingdings" panose="05000000000000000000" pitchFamily="2" charset="2"/>
              <a:buChar char="Ø"/>
            </a:pPr>
            <a:r>
              <a:rPr lang="en-AU" sz="900" dirty="0">
                <a:solidFill>
                  <a:schemeClr val="tx1"/>
                </a:solidFill>
              </a:rPr>
              <a:t>Confidentiality ensured</a:t>
            </a:r>
          </a:p>
        </p:txBody>
      </p:sp>
      <p:cxnSp>
        <p:nvCxnSpPr>
          <p:cNvPr id="26" name="Straight Arrow Connector 25">
            <a:extLst>
              <a:ext uri="{FF2B5EF4-FFF2-40B4-BE49-F238E27FC236}">
                <a16:creationId xmlns:a16="http://schemas.microsoft.com/office/drawing/2014/main" id="{7EEF6D63-AAA8-4FEF-A51E-46CA7EBFA0AD}"/>
              </a:ext>
            </a:extLst>
          </p:cNvPr>
          <p:cNvCxnSpPr>
            <a:cxnSpLocks/>
            <a:stCxn id="23" idx="3"/>
            <a:endCxn id="15" idx="1"/>
          </p:cNvCxnSpPr>
          <p:nvPr/>
        </p:nvCxnSpPr>
        <p:spPr>
          <a:xfrm>
            <a:off x="5454595" y="4666252"/>
            <a:ext cx="26239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Speaker Phone">
            <a:extLst>
              <a:ext uri="{FF2B5EF4-FFF2-40B4-BE49-F238E27FC236}">
                <a16:creationId xmlns:a16="http://schemas.microsoft.com/office/drawing/2014/main" id="{7BB12ADF-266E-4C08-9BEA-8F3013C375A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63991" y="5241565"/>
            <a:ext cx="395542" cy="395542"/>
          </a:xfrm>
          <a:prstGeom prst="rect">
            <a:avLst/>
          </a:prstGeom>
        </p:spPr>
      </p:pic>
      <p:sp>
        <p:nvSpPr>
          <p:cNvPr id="29" name="TextBox 28">
            <a:extLst>
              <a:ext uri="{FF2B5EF4-FFF2-40B4-BE49-F238E27FC236}">
                <a16:creationId xmlns:a16="http://schemas.microsoft.com/office/drawing/2014/main" id="{2F8C9D9F-368C-4DD2-BF16-69B17B37D6CF}"/>
              </a:ext>
            </a:extLst>
          </p:cNvPr>
          <p:cNvSpPr txBox="1"/>
          <p:nvPr/>
        </p:nvSpPr>
        <p:spPr>
          <a:xfrm>
            <a:off x="6223808" y="5367969"/>
            <a:ext cx="1307442" cy="254441"/>
          </a:xfrm>
          <a:prstGeom prst="rect">
            <a:avLst/>
          </a:prstGeom>
          <a:noFill/>
        </p:spPr>
        <p:txBody>
          <a:bodyPr wrap="square" lIns="0" tIns="0" rIns="0" bIns="0" rtlCol="0">
            <a:noAutofit/>
          </a:bodyPr>
          <a:lstStyle/>
          <a:p>
            <a:pPr>
              <a:lnSpc>
                <a:spcPct val="90000"/>
              </a:lnSpc>
            </a:pPr>
            <a:r>
              <a:rPr lang="nb-NO" sz="1200" dirty="0"/>
              <a:t>Call </a:t>
            </a:r>
            <a:r>
              <a:rPr lang="nb-NO" sz="1200" dirty="0" err="1"/>
              <a:t>the</a:t>
            </a:r>
            <a:r>
              <a:rPr lang="nb-NO" sz="1200" dirty="0"/>
              <a:t> OSE</a:t>
            </a:r>
          </a:p>
        </p:txBody>
      </p:sp>
      <p:pic>
        <p:nvPicPr>
          <p:cNvPr id="31" name="Graphic 30" descr="List">
            <a:extLst>
              <a:ext uri="{FF2B5EF4-FFF2-40B4-BE49-F238E27FC236}">
                <a16:creationId xmlns:a16="http://schemas.microsoft.com/office/drawing/2014/main" id="{D142EBB0-7F1E-461E-9E44-9B378479A82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76844" y="5695325"/>
            <a:ext cx="395542" cy="395542"/>
          </a:xfrm>
          <a:prstGeom prst="rect">
            <a:avLst/>
          </a:prstGeom>
        </p:spPr>
      </p:pic>
      <p:sp>
        <p:nvSpPr>
          <p:cNvPr id="32" name="TextBox 31">
            <a:extLst>
              <a:ext uri="{FF2B5EF4-FFF2-40B4-BE49-F238E27FC236}">
                <a16:creationId xmlns:a16="http://schemas.microsoft.com/office/drawing/2014/main" id="{343175CF-01CB-40A4-86BB-E5C88F3A60F8}"/>
              </a:ext>
            </a:extLst>
          </p:cNvPr>
          <p:cNvSpPr txBox="1"/>
          <p:nvPr/>
        </p:nvSpPr>
        <p:spPr>
          <a:xfrm>
            <a:off x="6223808" y="5814421"/>
            <a:ext cx="1307442" cy="254441"/>
          </a:xfrm>
          <a:prstGeom prst="rect">
            <a:avLst/>
          </a:prstGeom>
          <a:noFill/>
        </p:spPr>
        <p:txBody>
          <a:bodyPr wrap="square" lIns="0" tIns="0" rIns="0" bIns="0" rtlCol="0">
            <a:noAutofit/>
          </a:bodyPr>
          <a:lstStyle/>
          <a:p>
            <a:pPr>
              <a:lnSpc>
                <a:spcPct val="90000"/>
              </a:lnSpc>
            </a:pPr>
            <a:r>
              <a:rPr lang="nb-NO" sz="1200" dirty="0"/>
              <a:t>List </a:t>
            </a:r>
            <a:r>
              <a:rPr lang="nb-NO" sz="1200" dirty="0" err="1"/>
              <a:t>of</a:t>
            </a:r>
            <a:r>
              <a:rPr lang="nb-NO" sz="1200" dirty="0"/>
              <a:t> insiders</a:t>
            </a:r>
          </a:p>
        </p:txBody>
      </p:sp>
      <p:pic>
        <p:nvPicPr>
          <p:cNvPr id="34" name="Graphic 33" descr="Programmer">
            <a:extLst>
              <a:ext uri="{FF2B5EF4-FFF2-40B4-BE49-F238E27FC236}">
                <a16:creationId xmlns:a16="http://schemas.microsoft.com/office/drawing/2014/main" id="{9061B254-B13C-4CC5-8C18-F80441F72AD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6844" y="6119412"/>
            <a:ext cx="395543" cy="395543"/>
          </a:xfrm>
          <a:prstGeom prst="rect">
            <a:avLst/>
          </a:prstGeom>
        </p:spPr>
      </p:pic>
      <p:sp>
        <p:nvSpPr>
          <p:cNvPr id="35" name="TextBox 34">
            <a:extLst>
              <a:ext uri="{FF2B5EF4-FFF2-40B4-BE49-F238E27FC236}">
                <a16:creationId xmlns:a16="http://schemas.microsoft.com/office/drawing/2014/main" id="{82235D55-0ABB-4C93-9D0F-B1608FDDC862}"/>
              </a:ext>
            </a:extLst>
          </p:cNvPr>
          <p:cNvSpPr txBox="1"/>
          <p:nvPr/>
        </p:nvSpPr>
        <p:spPr>
          <a:xfrm>
            <a:off x="6223808" y="6253364"/>
            <a:ext cx="1307442" cy="254441"/>
          </a:xfrm>
          <a:prstGeom prst="rect">
            <a:avLst/>
          </a:prstGeom>
          <a:noFill/>
        </p:spPr>
        <p:txBody>
          <a:bodyPr wrap="square" lIns="0" tIns="0" rIns="0" bIns="0" rtlCol="0">
            <a:noAutofit/>
          </a:bodyPr>
          <a:lstStyle/>
          <a:p>
            <a:pPr>
              <a:lnSpc>
                <a:spcPct val="90000"/>
              </a:lnSpc>
            </a:pPr>
            <a:r>
              <a:rPr lang="nb-NO" sz="1200" dirty="0" err="1"/>
              <a:t>Written</a:t>
            </a:r>
            <a:r>
              <a:rPr lang="nb-NO" sz="1200" dirty="0"/>
              <a:t> </a:t>
            </a:r>
            <a:r>
              <a:rPr lang="nb-NO" sz="1200" dirty="0" err="1"/>
              <a:t>decision</a:t>
            </a:r>
            <a:endParaRPr lang="nb-NO" sz="1200" dirty="0"/>
          </a:p>
        </p:txBody>
      </p:sp>
      <p:cxnSp>
        <p:nvCxnSpPr>
          <p:cNvPr id="36" name="Straight Arrow Connector 35">
            <a:extLst>
              <a:ext uri="{FF2B5EF4-FFF2-40B4-BE49-F238E27FC236}">
                <a16:creationId xmlns:a16="http://schemas.microsoft.com/office/drawing/2014/main" id="{5134C1A9-466C-4732-ADF9-02D60A237343}"/>
              </a:ext>
            </a:extLst>
          </p:cNvPr>
          <p:cNvCxnSpPr>
            <a:cxnSpLocks/>
          </p:cNvCxnSpPr>
          <p:nvPr/>
        </p:nvCxnSpPr>
        <p:spPr>
          <a:xfrm flipV="1">
            <a:off x="7652875" y="4446808"/>
            <a:ext cx="555520" cy="21074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80AF8B8-2641-4D2C-8F5C-6388A4953E43}"/>
              </a:ext>
            </a:extLst>
          </p:cNvPr>
          <p:cNvSpPr/>
          <p:nvPr/>
        </p:nvSpPr>
        <p:spPr>
          <a:xfrm>
            <a:off x="8273329" y="4172277"/>
            <a:ext cx="1796994" cy="530661"/>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r>
              <a:rPr lang="en-AU" dirty="0"/>
              <a:t>Publication</a:t>
            </a:r>
          </a:p>
        </p:txBody>
      </p:sp>
      <p:cxnSp>
        <p:nvCxnSpPr>
          <p:cNvPr id="42" name="Straight Arrow Connector 41">
            <a:extLst>
              <a:ext uri="{FF2B5EF4-FFF2-40B4-BE49-F238E27FC236}">
                <a16:creationId xmlns:a16="http://schemas.microsoft.com/office/drawing/2014/main" id="{41793391-2908-40CC-8435-4C815433716A}"/>
              </a:ext>
            </a:extLst>
          </p:cNvPr>
          <p:cNvCxnSpPr>
            <a:cxnSpLocks/>
          </p:cNvCxnSpPr>
          <p:nvPr/>
        </p:nvCxnSpPr>
        <p:spPr>
          <a:xfrm flipV="1">
            <a:off x="9116168" y="2993341"/>
            <a:ext cx="0" cy="9716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7" name="Graphic 46" descr="Open envelope">
            <a:extLst>
              <a:ext uri="{FF2B5EF4-FFF2-40B4-BE49-F238E27FC236}">
                <a16:creationId xmlns:a16="http://schemas.microsoft.com/office/drawing/2014/main" id="{C1326957-1CBC-4F22-B423-43013AAC407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00192" y="4248021"/>
            <a:ext cx="336876" cy="336876"/>
          </a:xfrm>
          <a:prstGeom prst="rect">
            <a:avLst/>
          </a:prstGeom>
        </p:spPr>
      </p:pic>
      <p:sp>
        <p:nvSpPr>
          <p:cNvPr id="48" name="TextBox 47">
            <a:extLst>
              <a:ext uri="{FF2B5EF4-FFF2-40B4-BE49-F238E27FC236}">
                <a16:creationId xmlns:a16="http://schemas.microsoft.com/office/drawing/2014/main" id="{6CD49338-E767-42FB-B8C0-DDC8DC0D271E}"/>
              </a:ext>
            </a:extLst>
          </p:cNvPr>
          <p:cNvSpPr txBox="1"/>
          <p:nvPr/>
        </p:nvSpPr>
        <p:spPr>
          <a:xfrm>
            <a:off x="10625426" y="4201069"/>
            <a:ext cx="1307442" cy="254441"/>
          </a:xfrm>
          <a:prstGeom prst="rect">
            <a:avLst/>
          </a:prstGeom>
          <a:noFill/>
        </p:spPr>
        <p:txBody>
          <a:bodyPr wrap="square" lIns="0" tIns="0" rIns="0" bIns="0" rtlCol="0">
            <a:noAutofit/>
          </a:bodyPr>
          <a:lstStyle/>
          <a:p>
            <a:pPr>
              <a:lnSpc>
                <a:spcPct val="90000"/>
              </a:lnSpc>
            </a:pPr>
            <a:r>
              <a:rPr lang="nb-NO" sz="1200" dirty="0"/>
              <a:t>Notification to </a:t>
            </a:r>
            <a:r>
              <a:rPr lang="nb-NO" sz="1200" dirty="0" err="1"/>
              <a:t>the</a:t>
            </a:r>
            <a:r>
              <a:rPr lang="nb-NO" sz="1200" dirty="0"/>
              <a:t> OSE </a:t>
            </a:r>
            <a:r>
              <a:rPr lang="nb-NO" sz="1200" dirty="0" err="1"/>
              <a:t>through</a:t>
            </a:r>
            <a:r>
              <a:rPr lang="nb-NO" sz="1200" dirty="0"/>
              <a:t> </a:t>
            </a:r>
            <a:r>
              <a:rPr lang="nb-NO" sz="1200" dirty="0" err="1"/>
              <a:t>Newspoint</a:t>
            </a:r>
            <a:endParaRPr lang="nb-NO" sz="1200" dirty="0"/>
          </a:p>
        </p:txBody>
      </p:sp>
      <p:pic>
        <p:nvPicPr>
          <p:cNvPr id="38" name="Graphic 37" descr="Megaphone">
            <a:extLst>
              <a:ext uri="{FF2B5EF4-FFF2-40B4-BE49-F238E27FC236}">
                <a16:creationId xmlns:a16="http://schemas.microsoft.com/office/drawing/2014/main" id="{AFCE7C44-2D3F-4448-88E6-659D7F0963C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30693" y="2161813"/>
            <a:ext cx="618298" cy="618298"/>
          </a:xfrm>
          <a:prstGeom prst="rect">
            <a:avLst/>
          </a:prstGeom>
        </p:spPr>
      </p:pic>
      <p:cxnSp>
        <p:nvCxnSpPr>
          <p:cNvPr id="33" name="Straight Arrow Connector 32">
            <a:extLst>
              <a:ext uri="{FF2B5EF4-FFF2-40B4-BE49-F238E27FC236}">
                <a16:creationId xmlns:a16="http://schemas.microsoft.com/office/drawing/2014/main" id="{20ADEDB8-BEFB-4A4E-A121-30D8E0C01FD7}"/>
              </a:ext>
            </a:extLst>
          </p:cNvPr>
          <p:cNvCxnSpPr>
            <a:cxnSpLocks/>
          </p:cNvCxnSpPr>
          <p:nvPr/>
        </p:nvCxnSpPr>
        <p:spPr>
          <a:xfrm>
            <a:off x="7615766" y="4657550"/>
            <a:ext cx="527694" cy="444995"/>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6DA9640-3C74-4536-B4B4-80093810C72F}"/>
              </a:ext>
            </a:extLst>
          </p:cNvPr>
          <p:cNvSpPr/>
          <p:nvPr/>
        </p:nvSpPr>
        <p:spPr>
          <a:xfrm>
            <a:off x="8273329" y="4847795"/>
            <a:ext cx="1796994" cy="530661"/>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r>
              <a:rPr lang="en-AU" dirty="0"/>
              <a:t>Case closed</a:t>
            </a:r>
          </a:p>
        </p:txBody>
      </p:sp>
      <p:pic>
        <p:nvPicPr>
          <p:cNvPr id="40" name="Graphic 39" descr="Open envelope">
            <a:extLst>
              <a:ext uri="{FF2B5EF4-FFF2-40B4-BE49-F238E27FC236}">
                <a16:creationId xmlns:a16="http://schemas.microsoft.com/office/drawing/2014/main" id="{406BA73D-63C9-4016-AD98-AB6C7A63AA3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00192" y="4923539"/>
            <a:ext cx="336876" cy="336876"/>
          </a:xfrm>
          <a:prstGeom prst="rect">
            <a:avLst/>
          </a:prstGeom>
        </p:spPr>
      </p:pic>
      <p:sp>
        <p:nvSpPr>
          <p:cNvPr id="41" name="TextBox 40">
            <a:extLst>
              <a:ext uri="{FF2B5EF4-FFF2-40B4-BE49-F238E27FC236}">
                <a16:creationId xmlns:a16="http://schemas.microsoft.com/office/drawing/2014/main" id="{5ADEC52F-4A30-4901-B99B-1C64A4A08F38}"/>
              </a:ext>
            </a:extLst>
          </p:cNvPr>
          <p:cNvSpPr txBox="1"/>
          <p:nvPr/>
        </p:nvSpPr>
        <p:spPr>
          <a:xfrm>
            <a:off x="10625426" y="4876587"/>
            <a:ext cx="1307442" cy="254441"/>
          </a:xfrm>
          <a:prstGeom prst="rect">
            <a:avLst/>
          </a:prstGeom>
          <a:noFill/>
        </p:spPr>
        <p:txBody>
          <a:bodyPr wrap="square" lIns="0" tIns="0" rIns="0" bIns="0" rtlCol="0">
            <a:noAutofit/>
          </a:bodyPr>
          <a:lstStyle/>
          <a:p>
            <a:pPr>
              <a:lnSpc>
                <a:spcPct val="90000"/>
              </a:lnSpc>
            </a:pPr>
            <a:r>
              <a:rPr lang="nb-NO" sz="1200" dirty="0"/>
              <a:t>Notification to </a:t>
            </a:r>
            <a:r>
              <a:rPr lang="nb-NO" sz="1200" dirty="0" err="1"/>
              <a:t>the</a:t>
            </a:r>
            <a:r>
              <a:rPr lang="nb-NO" sz="1200" dirty="0"/>
              <a:t> OSE </a:t>
            </a:r>
            <a:r>
              <a:rPr lang="nb-NO" sz="1200" dirty="0" err="1"/>
              <a:t>through</a:t>
            </a:r>
            <a:r>
              <a:rPr lang="nb-NO" sz="1200" dirty="0"/>
              <a:t> </a:t>
            </a:r>
            <a:r>
              <a:rPr lang="nb-NO" sz="1200" dirty="0" err="1"/>
              <a:t>Newspoint</a:t>
            </a:r>
            <a:endParaRPr lang="nb-NO" sz="1200" dirty="0"/>
          </a:p>
        </p:txBody>
      </p:sp>
      <p:pic>
        <p:nvPicPr>
          <p:cNvPr id="45" name="Graphic 44" descr="Speaker Phone">
            <a:extLst>
              <a:ext uri="{FF2B5EF4-FFF2-40B4-BE49-F238E27FC236}">
                <a16:creationId xmlns:a16="http://schemas.microsoft.com/office/drawing/2014/main" id="{BBDBD8E8-A6B6-4868-A1E8-0797DA1FB8C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65609" y="5425701"/>
            <a:ext cx="395542" cy="395542"/>
          </a:xfrm>
          <a:prstGeom prst="rect">
            <a:avLst/>
          </a:prstGeom>
        </p:spPr>
      </p:pic>
      <p:sp>
        <p:nvSpPr>
          <p:cNvPr id="46" name="TextBox 45">
            <a:extLst>
              <a:ext uri="{FF2B5EF4-FFF2-40B4-BE49-F238E27FC236}">
                <a16:creationId xmlns:a16="http://schemas.microsoft.com/office/drawing/2014/main" id="{6C287794-7CCB-4D4F-A440-E24D5E53263D}"/>
              </a:ext>
            </a:extLst>
          </p:cNvPr>
          <p:cNvSpPr txBox="1"/>
          <p:nvPr/>
        </p:nvSpPr>
        <p:spPr>
          <a:xfrm>
            <a:off x="10625426" y="5552105"/>
            <a:ext cx="1307442" cy="254441"/>
          </a:xfrm>
          <a:prstGeom prst="rect">
            <a:avLst/>
          </a:prstGeom>
          <a:noFill/>
        </p:spPr>
        <p:txBody>
          <a:bodyPr wrap="square" lIns="0" tIns="0" rIns="0" bIns="0" rtlCol="0">
            <a:noAutofit/>
          </a:bodyPr>
          <a:lstStyle/>
          <a:p>
            <a:pPr>
              <a:lnSpc>
                <a:spcPct val="90000"/>
              </a:lnSpc>
            </a:pPr>
            <a:r>
              <a:rPr lang="nb-NO" sz="1200" dirty="0"/>
              <a:t>Call </a:t>
            </a:r>
            <a:r>
              <a:rPr lang="nb-NO" sz="1200" dirty="0" err="1"/>
              <a:t>the</a:t>
            </a:r>
            <a:r>
              <a:rPr lang="nb-NO" sz="1200" dirty="0"/>
              <a:t> OSE</a:t>
            </a:r>
          </a:p>
        </p:txBody>
      </p:sp>
    </p:spTree>
    <p:extLst>
      <p:ext uri="{BB962C8B-B14F-4D97-AF65-F5344CB8AC3E}">
        <p14:creationId xmlns:p14="http://schemas.microsoft.com/office/powerpoint/2010/main" val="14417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9" grpId="0"/>
      <p:bldP spid="22" grpId="0" animBg="1"/>
      <p:bldP spid="23" grpId="0" animBg="1"/>
      <p:bldP spid="29" grpId="0"/>
      <p:bldP spid="32" grpId="0"/>
      <p:bldP spid="35" grpId="0"/>
      <p:bldP spid="39" grpId="0" animBg="1"/>
      <p:bldP spid="48" grpId="0"/>
      <p:bldP spid="37" grpId="0" animBg="1"/>
      <p:bldP spid="41"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4"/>
            </p:custDataLst>
            <p:extLst>
              <p:ext uri="{D42A27DB-BD31-4B8C-83A1-F6EECF244321}">
                <p14:modId xmlns:p14="http://schemas.microsoft.com/office/powerpoint/2010/main" val="3421832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7" imgW="270" imgH="270" progId="TCLayout.ActiveDocument.1">
                  <p:embed/>
                </p:oleObj>
              </mc:Choice>
              <mc:Fallback>
                <p:oleObj name="think-cell Slide" r:id="rId7" imgW="270" imgH="270" progId="TCLayout.ActiveDocument.1">
                  <p:embed/>
                  <p:pic>
                    <p:nvPicPr>
                      <p:cNvPr id="10" name="Object 9"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ubtitle 8">
            <a:extLst>
              <a:ext uri="{FF2B5EF4-FFF2-40B4-BE49-F238E27FC236}">
                <a16:creationId xmlns:a16="http://schemas.microsoft.com/office/drawing/2014/main" id="{232A6C06-F364-48E6-8CB7-B7066E98B346}"/>
              </a:ext>
            </a:extLst>
          </p:cNvPr>
          <p:cNvSpPr>
            <a:spLocks noGrp="1"/>
          </p:cNvSpPr>
          <p:nvPr>
            <p:ph type="subTitle" idx="16"/>
          </p:nvPr>
        </p:nvSpPr>
        <p:spPr/>
        <p:txBody>
          <a:bodyPr/>
          <a:lstStyle/>
          <a:p>
            <a:r>
              <a:rPr lang="en-GB" dirty="0"/>
              <a:t>The issuer's disclosure obligations</a:t>
            </a:r>
          </a:p>
          <a:p>
            <a:endParaRPr lang="nb-NO" dirty="0"/>
          </a:p>
        </p:txBody>
      </p:sp>
      <p:sp>
        <p:nvSpPr>
          <p:cNvPr id="2" name="Title 1"/>
          <p:cNvSpPr>
            <a:spLocks noGrp="1"/>
          </p:cNvSpPr>
          <p:nvPr>
            <p:ph type="title"/>
          </p:nvPr>
        </p:nvSpPr>
        <p:spPr>
          <a:xfrm>
            <a:off x="766800" y="977680"/>
            <a:ext cx="10658400" cy="1118288"/>
          </a:xfrm>
        </p:spPr>
        <p:txBody>
          <a:bodyPr vert="horz"/>
          <a:lstStyle/>
          <a:p>
            <a:r>
              <a:rPr lang="en-GB" sz="2400" dirty="0"/>
              <a:t>Unless delayed publication can be invoked, inside information shall be announced immediately</a:t>
            </a:r>
            <a:endParaRPr lang="nb-NO" sz="2400" dirty="0"/>
          </a:p>
        </p:txBody>
      </p:sp>
      <p:sp>
        <p:nvSpPr>
          <p:cNvPr id="5" name="Date Placeholder 4"/>
          <p:cNvSpPr>
            <a:spLocks noGrp="1"/>
          </p:cNvSpPr>
          <p:nvPr>
            <p:ph type="dt" sz="half" idx="17"/>
          </p:nvPr>
        </p:nvSpPr>
        <p:spPr>
          <a:xfrm>
            <a:off x="0" y="6858000"/>
            <a:ext cx="0" cy="0"/>
          </a:xfrm>
        </p:spPr>
        <p:txBody>
          <a:bodyPr/>
          <a:lstStyle/>
          <a:p>
            <a:endParaRPr lang="nb-NO" dirty="0"/>
          </a:p>
        </p:txBody>
      </p:sp>
      <p:cxnSp>
        <p:nvCxnSpPr>
          <p:cNvPr id="32" name="Straight Connector 31"/>
          <p:cNvCxnSpPr>
            <a:cxnSpLocks/>
            <a:endCxn id="31" idx="2"/>
          </p:cNvCxnSpPr>
          <p:nvPr/>
        </p:nvCxnSpPr>
        <p:spPr>
          <a:xfrm flipV="1">
            <a:off x="2984474" y="5688353"/>
            <a:ext cx="1890982" cy="3327"/>
          </a:xfrm>
          <a:prstGeom prst="line">
            <a:avLst/>
          </a:prstGeom>
          <a:ln w="12700">
            <a:solidFill>
              <a:srgbClr val="0D406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13" idx="6"/>
            <a:endCxn id="16" idx="2"/>
          </p:cNvCxnSpPr>
          <p:nvPr/>
        </p:nvCxnSpPr>
        <p:spPr>
          <a:xfrm>
            <a:off x="4176124" y="3345314"/>
            <a:ext cx="731383" cy="4608"/>
          </a:xfrm>
          <a:prstGeom prst="line">
            <a:avLst/>
          </a:prstGeom>
          <a:ln w="12700">
            <a:solidFill>
              <a:srgbClr val="0D406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a:stCxn id="11" idx="6"/>
            <a:endCxn id="15" idx="2"/>
          </p:cNvCxnSpPr>
          <p:nvPr/>
        </p:nvCxnSpPr>
        <p:spPr>
          <a:xfrm>
            <a:off x="3334354" y="2264787"/>
            <a:ext cx="1580007" cy="3330"/>
          </a:xfrm>
          <a:prstGeom prst="line">
            <a:avLst/>
          </a:prstGeom>
          <a:ln w="12700">
            <a:solidFill>
              <a:srgbClr val="0D4065"/>
            </a:solidFill>
          </a:ln>
        </p:spPr>
        <p:style>
          <a:lnRef idx="1">
            <a:schemeClr val="accent1"/>
          </a:lnRef>
          <a:fillRef idx="0">
            <a:schemeClr val="accent1"/>
          </a:fillRef>
          <a:effectRef idx="0">
            <a:schemeClr val="accent1"/>
          </a:effectRef>
          <a:fontRef idx="minor">
            <a:schemeClr val="tx1"/>
          </a:fontRef>
        </p:style>
      </p:cxnSp>
      <p:sp>
        <p:nvSpPr>
          <p:cNvPr id="8" name="Subtitle 2"/>
          <p:cNvSpPr txBox="1">
            <a:spLocks noChangeAspect="1"/>
          </p:cNvSpPr>
          <p:nvPr/>
        </p:nvSpPr>
        <p:spPr>
          <a:xfrm>
            <a:off x="443657" y="1996999"/>
            <a:ext cx="3744002" cy="3744000"/>
          </a:xfrm>
          <a:prstGeom prst="ellipse">
            <a:avLst/>
          </a:prstGeom>
          <a:solidFill>
            <a:srgbClr val="DAE9F8"/>
          </a:solidFill>
          <a:ln w="57150">
            <a:noFill/>
          </a:ln>
        </p:spPr>
        <p:txBody>
          <a:bodyPr lIns="36000" tIns="36000" rIns="36000" bIns="36000" anchor="ctr" anchorCtr="0">
            <a:noAutofit/>
          </a:bodyPr>
          <a:lstStyle>
            <a:lvl1pPr marL="0" indent="0" algn="ctr" defTabSz="914400" rtl="0" eaLnBrk="1" latinLnBrk="0" hangingPunct="1">
              <a:lnSpc>
                <a:spcPct val="90000"/>
              </a:lnSpc>
              <a:spcBef>
                <a:spcPts val="0"/>
              </a:spcBef>
              <a:buFont typeface="Arial" panose="020B0604020202020204" pitchFamily="34" charset="0"/>
              <a:buNone/>
              <a:defRPr sz="1800" kern="1200" cap="all" baseline="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4"/>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cap="none" spc="50" dirty="0">
                <a:solidFill>
                  <a:schemeClr val="tx1"/>
                </a:solidFill>
              </a:rPr>
              <a:t>The issuer shall without delay and on its own initiative publicly disclose inside information</a:t>
            </a:r>
          </a:p>
        </p:txBody>
      </p:sp>
      <p:sp>
        <p:nvSpPr>
          <p:cNvPr id="11" name="Oval 10"/>
          <p:cNvSpPr>
            <a:spLocks/>
          </p:cNvSpPr>
          <p:nvPr/>
        </p:nvSpPr>
        <p:spPr>
          <a:xfrm>
            <a:off x="3143673" y="2169447"/>
            <a:ext cx="190681" cy="1906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nb-NO" spc="50" dirty="0"/>
          </a:p>
        </p:txBody>
      </p:sp>
      <p:sp>
        <p:nvSpPr>
          <p:cNvPr id="13" name="Oval 12"/>
          <p:cNvSpPr>
            <a:spLocks/>
          </p:cNvSpPr>
          <p:nvPr/>
        </p:nvSpPr>
        <p:spPr>
          <a:xfrm>
            <a:off x="3985443" y="3249974"/>
            <a:ext cx="190681" cy="1906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nb-NO" spc="50" dirty="0"/>
          </a:p>
        </p:txBody>
      </p:sp>
      <p:sp>
        <p:nvSpPr>
          <p:cNvPr id="15" name="Subtitle 2"/>
          <p:cNvSpPr txBox="1">
            <a:spLocks noChangeAspect="1"/>
          </p:cNvSpPr>
          <p:nvPr/>
        </p:nvSpPr>
        <p:spPr>
          <a:xfrm>
            <a:off x="4914361" y="1807305"/>
            <a:ext cx="921625" cy="921624"/>
          </a:xfrm>
          <a:prstGeom prst="ellipse">
            <a:avLst/>
          </a:prstGeom>
          <a:solidFill>
            <a:schemeClr val="accent4"/>
          </a:solidFill>
          <a:ln w="57150">
            <a:noFill/>
          </a:ln>
        </p:spPr>
        <p:txBody>
          <a:bodyPr lIns="0" tIns="0" rIns="0" bIns="0" anchor="ctr" anchorCtr="0">
            <a:noAutofit/>
          </a:bodyPr>
          <a:lstStyle>
            <a:lvl1pPr marL="0" indent="0" algn="ctr" defTabSz="914400" rtl="0" eaLnBrk="1" latinLnBrk="0" hangingPunct="1">
              <a:lnSpc>
                <a:spcPct val="90000"/>
              </a:lnSpc>
              <a:spcBef>
                <a:spcPts val="0"/>
              </a:spcBef>
              <a:buFont typeface="Arial" panose="020B0604020202020204" pitchFamily="34" charset="0"/>
              <a:buNone/>
              <a:defRPr sz="1800" kern="1200" cap="all" baseline="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4"/>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sz="1500" cap="none" spc="50" dirty="0">
              <a:solidFill>
                <a:schemeClr val="accent1"/>
              </a:solidFill>
              <a:latin typeface="+mn-lt"/>
            </a:endParaRPr>
          </a:p>
        </p:txBody>
      </p:sp>
      <p:sp>
        <p:nvSpPr>
          <p:cNvPr id="16" name="Subtitle 2"/>
          <p:cNvSpPr txBox="1">
            <a:spLocks noChangeAspect="1"/>
          </p:cNvSpPr>
          <p:nvPr/>
        </p:nvSpPr>
        <p:spPr>
          <a:xfrm>
            <a:off x="4907507" y="2889111"/>
            <a:ext cx="921625" cy="921624"/>
          </a:xfrm>
          <a:prstGeom prst="ellipse">
            <a:avLst/>
          </a:prstGeom>
          <a:solidFill>
            <a:schemeClr val="accent1"/>
          </a:solidFill>
          <a:ln w="57150">
            <a:noFill/>
          </a:ln>
        </p:spPr>
        <p:txBody>
          <a:bodyPr lIns="0" tIns="0" rIns="0" bIns="0" anchor="ctr" anchorCtr="0">
            <a:noAutofit/>
          </a:bodyPr>
          <a:lstStyle>
            <a:lvl1pPr marL="0" indent="0" algn="ctr" defTabSz="914400" rtl="0" eaLnBrk="1" latinLnBrk="0" hangingPunct="1">
              <a:lnSpc>
                <a:spcPct val="90000"/>
              </a:lnSpc>
              <a:spcBef>
                <a:spcPts val="0"/>
              </a:spcBef>
              <a:buFont typeface="Arial" panose="020B0604020202020204" pitchFamily="34" charset="0"/>
              <a:buNone/>
              <a:defRPr sz="1800" kern="1200" cap="all" baseline="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4"/>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sz="1500" cap="none" spc="50" dirty="0">
              <a:solidFill>
                <a:srgbClr val="EDE7DE"/>
              </a:solidFill>
              <a:latin typeface="+mn-lt"/>
            </a:endParaRPr>
          </a:p>
        </p:txBody>
      </p:sp>
      <p:sp>
        <p:nvSpPr>
          <p:cNvPr id="19" name="Rectangle 18"/>
          <p:cNvSpPr>
            <a:spLocks/>
          </p:cNvSpPr>
          <p:nvPr/>
        </p:nvSpPr>
        <p:spPr>
          <a:xfrm>
            <a:off x="5863032" y="1987396"/>
            <a:ext cx="5752850" cy="590931"/>
          </a:xfrm>
          <a:prstGeom prst="rect">
            <a:avLst/>
          </a:prstGeom>
        </p:spPr>
        <p:txBody>
          <a:bodyPr wrap="square">
            <a:spAutoFit/>
          </a:bodyPr>
          <a:lstStyle/>
          <a:p>
            <a:pPr>
              <a:lnSpc>
                <a:spcPct val="90000"/>
              </a:lnSpc>
            </a:pPr>
            <a:r>
              <a:rPr lang="en-US" sz="1200" b="1" spc="50" dirty="0">
                <a:latin typeface="Open Sans SemiBold" panose="020B0706030804020204" pitchFamily="34" charset="0"/>
                <a:ea typeface="Open Sans SemiBold" panose="020B0706030804020204" pitchFamily="34" charset="0"/>
                <a:cs typeface="Open Sans SemiBold" panose="020B0706030804020204" pitchFamily="34" charset="0"/>
              </a:rPr>
              <a:t>Strictly interpreted by the authorities</a:t>
            </a:r>
          </a:p>
          <a:p>
            <a:pPr marL="171450" indent="-171450">
              <a:lnSpc>
                <a:spcPct val="90000"/>
              </a:lnSpc>
              <a:buFont typeface="Arial" panose="020B0604020202020204" pitchFamily="34" charset="0"/>
              <a:buChar char="•"/>
            </a:pPr>
            <a:r>
              <a:rPr lang="en-US" sz="1200" spc="50" dirty="0">
                <a:latin typeface="Open Sans "/>
                <a:ea typeface="Open Sans SemiBold" panose="020B0706030804020204" pitchFamily="34" charset="0"/>
                <a:cs typeface="Open Sans SemiBold" panose="020B0706030804020204" pitchFamily="34" charset="0"/>
              </a:rPr>
              <a:t>Means 24/7, 365 days a year and regardless of whether the stock exchange is open or not – outside trading hours and during weekends</a:t>
            </a:r>
          </a:p>
        </p:txBody>
      </p:sp>
      <p:sp>
        <p:nvSpPr>
          <p:cNvPr id="27" name="Rectangle 26">
            <a:extLst>
              <a:ext uri="{FF2B5EF4-FFF2-40B4-BE49-F238E27FC236}">
                <a16:creationId xmlns:a16="http://schemas.microsoft.com/office/drawing/2014/main" id="{9BEBBDC0-655A-43CF-9ABE-C2C6E4A178BE}"/>
              </a:ext>
            </a:extLst>
          </p:cNvPr>
          <p:cNvSpPr>
            <a:spLocks/>
          </p:cNvSpPr>
          <p:nvPr/>
        </p:nvSpPr>
        <p:spPr>
          <a:xfrm>
            <a:off x="5880749" y="3059369"/>
            <a:ext cx="5867593" cy="2252924"/>
          </a:xfrm>
          <a:prstGeom prst="rect">
            <a:avLst/>
          </a:prstGeom>
        </p:spPr>
        <p:txBody>
          <a:bodyPr wrap="square">
            <a:spAutoFit/>
          </a:bodyPr>
          <a:lstStyle/>
          <a:p>
            <a:pPr>
              <a:lnSpc>
                <a:spcPct val="90000"/>
              </a:lnSpc>
            </a:pPr>
            <a:r>
              <a:rPr lang="en-US" sz="1200" b="1" spc="50" dirty="0">
                <a:latin typeface="Open Sans SemiBold" panose="020B0706030804020204" pitchFamily="34" charset="0"/>
                <a:ea typeface="Open Sans SemiBold" panose="020B0706030804020204" pitchFamily="34" charset="0"/>
                <a:cs typeface="Open Sans SemiBold" panose="020B0706030804020204" pitchFamily="34" charset="0"/>
              </a:rPr>
              <a:t>Immediately means immediately, however, within reason</a:t>
            </a:r>
          </a:p>
          <a:p>
            <a:pPr marL="171450" indent="-171450">
              <a:lnSpc>
                <a:spcPct val="90000"/>
              </a:lnSpc>
              <a:buFont typeface="Arial" panose="020B0604020202020204" pitchFamily="34" charset="0"/>
              <a:buChar char="•"/>
            </a:pPr>
            <a:endParaRPr lang="en-US" sz="1200" spc="50" dirty="0">
              <a:ea typeface="Open Sans SemiBold" panose="020B0706030804020204" pitchFamily="34" charset="0"/>
              <a:cs typeface="Open Sans SemiBold" panose="020B0706030804020204" pitchFamily="34" charset="0"/>
            </a:endParaRPr>
          </a:p>
          <a:p>
            <a:pPr marL="171450" indent="-171450">
              <a:lnSpc>
                <a:spcPct val="90000"/>
              </a:lnSpc>
              <a:buFont typeface="Arial" panose="020B0604020202020204" pitchFamily="34" charset="0"/>
              <a:buChar char="•"/>
            </a:pPr>
            <a:r>
              <a:rPr lang="en-US" sz="1200" spc="50" dirty="0">
                <a:ea typeface="Open Sans SemiBold" panose="020B0706030804020204" pitchFamily="34" charset="0"/>
                <a:cs typeface="Open Sans SemiBold" panose="020B0706030804020204" pitchFamily="34" charset="0"/>
              </a:rPr>
              <a:t>It will be taken into account that the issuer may need some time to consider the event that has occurred and prepare the information to be announced</a:t>
            </a:r>
          </a:p>
          <a:p>
            <a:pPr marL="171450" indent="-171450">
              <a:lnSpc>
                <a:spcPct val="90000"/>
              </a:lnSpc>
              <a:buFont typeface="Arial" panose="020B0604020202020204" pitchFamily="34" charset="0"/>
              <a:buChar char="•"/>
            </a:pPr>
            <a:endParaRPr lang="en-US" sz="1200" spc="50" dirty="0">
              <a:ea typeface="Open Sans SemiBold" panose="020B0706030804020204" pitchFamily="34" charset="0"/>
              <a:cs typeface="Open Sans SemiBold" panose="020B0706030804020204" pitchFamily="34" charset="0"/>
            </a:endParaRPr>
          </a:p>
          <a:p>
            <a:pPr marL="171450" indent="-171450">
              <a:lnSpc>
                <a:spcPct val="90000"/>
              </a:lnSpc>
              <a:buFont typeface="Arial" panose="020B0604020202020204" pitchFamily="34" charset="0"/>
              <a:buChar char="•"/>
            </a:pPr>
            <a:r>
              <a:rPr lang="en-US" sz="1200" spc="50" dirty="0">
                <a:ea typeface="Open Sans SemiBold" panose="020B0706030804020204" pitchFamily="34" charset="0"/>
                <a:cs typeface="Open Sans SemiBold" panose="020B0706030804020204" pitchFamily="34" charset="0"/>
              </a:rPr>
              <a:t>There is no general obligation to have round-the-clock resources in place to deal with any events that are subject to immediate disclosure obligation </a:t>
            </a:r>
          </a:p>
          <a:p>
            <a:pPr marL="171450" indent="-171450">
              <a:lnSpc>
                <a:spcPct val="90000"/>
              </a:lnSpc>
              <a:buFont typeface="Arial" panose="020B0604020202020204" pitchFamily="34" charset="0"/>
              <a:buChar char="•"/>
            </a:pPr>
            <a:endParaRPr lang="en-US" sz="1200" spc="50" dirty="0">
              <a:ea typeface="Open Sans SemiBold" panose="020B0706030804020204" pitchFamily="34" charset="0"/>
              <a:cs typeface="Open Sans SemiBold" panose="020B0706030804020204" pitchFamily="34" charset="0"/>
            </a:endParaRPr>
          </a:p>
          <a:p>
            <a:pPr marL="171450" indent="-171450">
              <a:lnSpc>
                <a:spcPct val="90000"/>
              </a:lnSpc>
              <a:buFont typeface="Arial" panose="020B0604020202020204" pitchFamily="34" charset="0"/>
              <a:buChar char="•"/>
            </a:pPr>
            <a:r>
              <a:rPr lang="en-US" sz="1200" spc="50" dirty="0">
                <a:ea typeface="Open Sans SemiBold" panose="020B0706030804020204" pitchFamily="34" charset="0"/>
                <a:cs typeface="Open Sans SemiBold" panose="020B0706030804020204" pitchFamily="34" charset="0"/>
              </a:rPr>
              <a:t>If it is expected that an event may occur during night or a weekend, the acceptable response time for public disclosure is normally less than for unexpected events</a:t>
            </a:r>
          </a:p>
        </p:txBody>
      </p:sp>
      <p:sp>
        <p:nvSpPr>
          <p:cNvPr id="30" name="Rectangle 29">
            <a:extLst>
              <a:ext uri="{FF2B5EF4-FFF2-40B4-BE49-F238E27FC236}">
                <a16:creationId xmlns:a16="http://schemas.microsoft.com/office/drawing/2014/main" id="{6CC9CC2D-5BBC-49E0-9198-0843AD21FB0B}"/>
              </a:ext>
            </a:extLst>
          </p:cNvPr>
          <p:cNvSpPr>
            <a:spLocks/>
          </p:cNvSpPr>
          <p:nvPr/>
        </p:nvSpPr>
        <p:spPr>
          <a:xfrm>
            <a:off x="5880750" y="5406737"/>
            <a:ext cx="5867592" cy="1015663"/>
          </a:xfrm>
          <a:prstGeom prst="rect">
            <a:avLst/>
          </a:prstGeom>
        </p:spPr>
        <p:txBody>
          <a:bodyPr wrap="square">
            <a:spAutoFit/>
          </a:bodyPr>
          <a:lstStyle/>
          <a:p>
            <a:pPr rtl="0">
              <a:buSzPts val="900"/>
            </a:pPr>
            <a:r>
              <a:rPr lang="en-GB" sz="1200" b="1" i="0" u="none" strike="noStrike" kern="1200" baseline="0" dirty="0">
                <a:solidFill>
                  <a:srgbClr val="0D4065"/>
                </a:solidFill>
                <a:latin typeface="Open Sans SemiBold" panose="020B0706030804020204" pitchFamily="34" charset="0"/>
                <a:ea typeface="Open Sans SemiBold" panose="020B0706030804020204" pitchFamily="34" charset="0"/>
                <a:cs typeface="Open Sans SemiBold" panose="020B0706030804020204" pitchFamily="34" charset="0"/>
              </a:rPr>
              <a:t>One important </a:t>
            </a:r>
            <a:r>
              <a:rPr lang="en-GB" sz="1200" b="1" i="0" u="none" strike="noStrike" kern="1200" baseline="0" dirty="0">
                <a:solidFill>
                  <a:srgbClr val="2C97E4"/>
                </a:solidFill>
                <a:latin typeface="Open Sans SemiBold" panose="020B0706030804020204" pitchFamily="34" charset="0"/>
                <a:ea typeface="Open Sans SemiBold" panose="020B0706030804020204" pitchFamily="34" charset="0"/>
                <a:cs typeface="Open Sans SemiBold" panose="020B0706030804020204" pitchFamily="34" charset="0"/>
              </a:rPr>
              <a:t>exemption</a:t>
            </a:r>
          </a:p>
          <a:p>
            <a:pPr rtl="0">
              <a:buSzPts val="900"/>
            </a:pPr>
            <a:endParaRPr lang="en-GB" sz="1200" b="1" i="0" u="none" strike="noStrike" kern="1200" baseline="0" dirty="0">
              <a:solidFill>
                <a:srgbClr val="2C97E4"/>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171450" indent="-171450" rtl="0">
              <a:buSzPts val="900"/>
              <a:buFont typeface="Arial" panose="020B0604020202020204" pitchFamily="34" charset="0"/>
              <a:buChar char="•"/>
            </a:pPr>
            <a:r>
              <a:rPr lang="en-US" sz="1200" b="0" i="0" u="none" strike="noStrike" kern="1200" baseline="0" dirty="0">
                <a:solidFill>
                  <a:srgbClr val="0D4065"/>
                </a:solidFill>
                <a:latin typeface="Open Sans" panose="020B0606030504020204" pitchFamily="34" charset="0"/>
              </a:rPr>
              <a:t>Financial reports may be approved after close and published before the stock exchange's opens the following day (subject to this being in line with the published financial calendar).</a:t>
            </a:r>
          </a:p>
        </p:txBody>
      </p:sp>
      <p:sp>
        <p:nvSpPr>
          <p:cNvPr id="3" name="Footer Placeholder 2">
            <a:extLst>
              <a:ext uri="{FF2B5EF4-FFF2-40B4-BE49-F238E27FC236}">
                <a16:creationId xmlns:a16="http://schemas.microsoft.com/office/drawing/2014/main" id="{26391073-55EA-4A9D-92D9-B377E7A1BBD0}"/>
              </a:ext>
            </a:extLst>
          </p:cNvPr>
          <p:cNvSpPr>
            <a:spLocks noGrp="1"/>
          </p:cNvSpPr>
          <p:nvPr>
            <p:ph type="ftr" sz="quarter" idx="18"/>
          </p:nvPr>
        </p:nvSpPr>
        <p:spPr/>
        <p:txBody>
          <a:bodyPr/>
          <a:lstStyle/>
          <a:p>
            <a:endParaRPr lang="nb-NO" dirty="0"/>
          </a:p>
        </p:txBody>
      </p:sp>
      <p:sp>
        <p:nvSpPr>
          <p:cNvPr id="4" name="Slide Number Placeholder 3">
            <a:extLst>
              <a:ext uri="{FF2B5EF4-FFF2-40B4-BE49-F238E27FC236}">
                <a16:creationId xmlns:a16="http://schemas.microsoft.com/office/drawing/2014/main" id="{81273B12-D520-4A19-AB9E-441969BF5DD3}"/>
              </a:ext>
            </a:extLst>
          </p:cNvPr>
          <p:cNvSpPr>
            <a:spLocks noGrp="1"/>
          </p:cNvSpPr>
          <p:nvPr>
            <p:ph type="sldNum" sz="quarter" idx="19"/>
          </p:nvPr>
        </p:nvSpPr>
        <p:spPr>
          <a:xfrm>
            <a:off x="766800" y="6605157"/>
            <a:ext cx="10659600" cy="108000"/>
          </a:xfrm>
        </p:spPr>
        <p:txBody>
          <a:bodyPr/>
          <a:lstStyle/>
          <a:p>
            <a:pPr>
              <a:tabLst>
                <a:tab pos="10659600" algn="r"/>
              </a:tabLst>
            </a:pPr>
            <a:r>
              <a:rPr lang="nb-NO" noProof="1"/>
              <a:t>Advokatfirmaet Thommessen AS	</a:t>
            </a:r>
            <a:fld id="{E237E1E7-4624-45B9-A987-FF5E446C7BBF}" type="slidenum">
              <a:rPr lang="nb-NO" noProof="1"/>
              <a:pPr>
                <a:tabLst>
                  <a:tab pos="10659600" algn="r"/>
                </a:tabLst>
              </a:pPr>
              <a:t>13</a:t>
            </a:fld>
            <a:endParaRPr lang="nb-NO" noProof="1"/>
          </a:p>
        </p:txBody>
      </p:sp>
      <p:sp>
        <p:nvSpPr>
          <p:cNvPr id="31" name="Subtitle 2">
            <a:extLst>
              <a:ext uri="{FF2B5EF4-FFF2-40B4-BE49-F238E27FC236}">
                <a16:creationId xmlns:a16="http://schemas.microsoft.com/office/drawing/2014/main" id="{4F8322D9-D830-7517-83AF-AC11E2C436E4}"/>
              </a:ext>
            </a:extLst>
          </p:cNvPr>
          <p:cNvSpPr txBox="1">
            <a:spLocks noChangeAspect="1"/>
          </p:cNvSpPr>
          <p:nvPr/>
        </p:nvSpPr>
        <p:spPr>
          <a:xfrm>
            <a:off x="4875456" y="5227541"/>
            <a:ext cx="921625" cy="921624"/>
          </a:xfrm>
          <a:prstGeom prst="ellipse">
            <a:avLst/>
          </a:prstGeom>
          <a:solidFill>
            <a:schemeClr val="accent4"/>
          </a:solidFill>
          <a:ln w="57150">
            <a:noFill/>
          </a:ln>
        </p:spPr>
        <p:txBody>
          <a:bodyPr lIns="0" tIns="0" rIns="0" bIns="0" anchor="ctr" anchorCtr="0">
            <a:noAutofit/>
          </a:bodyPr>
          <a:lstStyle>
            <a:lvl1pPr marL="0" indent="0" algn="ctr" defTabSz="914400" rtl="0" eaLnBrk="1" latinLnBrk="0" hangingPunct="1">
              <a:lnSpc>
                <a:spcPct val="90000"/>
              </a:lnSpc>
              <a:spcBef>
                <a:spcPts val="0"/>
              </a:spcBef>
              <a:buFont typeface="Arial" panose="020B0604020202020204" pitchFamily="34" charset="0"/>
              <a:buNone/>
              <a:defRPr sz="1800" kern="1200" cap="all" baseline="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4"/>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sz="1500" cap="none" spc="50" dirty="0">
              <a:solidFill>
                <a:schemeClr val="accent1"/>
              </a:solidFill>
              <a:latin typeface="+mn-lt"/>
            </a:endParaRPr>
          </a:p>
        </p:txBody>
      </p:sp>
      <p:sp>
        <p:nvSpPr>
          <p:cNvPr id="33" name="Oval 32">
            <a:extLst>
              <a:ext uri="{FF2B5EF4-FFF2-40B4-BE49-F238E27FC236}">
                <a16:creationId xmlns:a16="http://schemas.microsoft.com/office/drawing/2014/main" id="{8C11A229-B46D-66DA-5107-BE88667242C6}"/>
              </a:ext>
            </a:extLst>
          </p:cNvPr>
          <p:cNvSpPr>
            <a:spLocks/>
          </p:cNvSpPr>
          <p:nvPr/>
        </p:nvSpPr>
        <p:spPr>
          <a:xfrm>
            <a:off x="2856529" y="5593013"/>
            <a:ext cx="190681" cy="1906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nb-NO" spc="50" dirty="0"/>
          </a:p>
        </p:txBody>
      </p:sp>
      <p:pic>
        <p:nvPicPr>
          <p:cNvPr id="37" name="Graphic 36" descr="Alarm clock outline">
            <a:extLst>
              <a:ext uri="{FF2B5EF4-FFF2-40B4-BE49-F238E27FC236}">
                <a16:creationId xmlns:a16="http://schemas.microsoft.com/office/drawing/2014/main" id="{E754568D-B5EE-E9E3-063A-8F0E2D3673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25105" y="1838886"/>
            <a:ext cx="914400" cy="914400"/>
          </a:xfrm>
          <a:prstGeom prst="rect">
            <a:avLst/>
          </a:prstGeom>
        </p:spPr>
      </p:pic>
      <p:pic>
        <p:nvPicPr>
          <p:cNvPr id="39" name="Graphic 38" descr="Signature outline">
            <a:extLst>
              <a:ext uri="{FF2B5EF4-FFF2-40B4-BE49-F238E27FC236}">
                <a16:creationId xmlns:a16="http://schemas.microsoft.com/office/drawing/2014/main" id="{3DC1DCA9-B2F8-B132-9ECB-47BA92E3D4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95972" y="2887329"/>
            <a:ext cx="914400" cy="914400"/>
          </a:xfrm>
          <a:prstGeom prst="rect">
            <a:avLst/>
          </a:prstGeom>
        </p:spPr>
      </p:pic>
      <p:pic>
        <p:nvPicPr>
          <p:cNvPr id="41" name="Graphic 40" descr="Moon and stars outline">
            <a:extLst>
              <a:ext uri="{FF2B5EF4-FFF2-40B4-BE49-F238E27FC236}">
                <a16:creationId xmlns:a16="http://schemas.microsoft.com/office/drawing/2014/main" id="{893D834D-F949-A24D-991D-E77C543732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85873" y="5301500"/>
            <a:ext cx="755695" cy="755695"/>
          </a:xfrm>
          <a:prstGeom prst="rect">
            <a:avLst/>
          </a:prstGeom>
        </p:spPr>
      </p:pic>
    </p:spTree>
    <p:custDataLst>
      <p:custData r:id="rId2"/>
      <p:custData r:id="rId3"/>
    </p:custDataLst>
    <p:extLst>
      <p:ext uri="{BB962C8B-B14F-4D97-AF65-F5344CB8AC3E}">
        <p14:creationId xmlns:p14="http://schemas.microsoft.com/office/powerpoint/2010/main" val="89952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16" grpId="0" animBg="1"/>
      <p:bldP spid="19" grpId="0"/>
      <p:bldP spid="27" grpId="0"/>
      <p:bldP spid="30" grpId="0"/>
      <p:bldP spid="31"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9B6571-6452-4973-BF63-967CD6998B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622" imgH="623" progId="TCLayout.ActiveDocument.1">
                  <p:embed/>
                </p:oleObj>
              </mc:Choice>
              <mc:Fallback>
                <p:oleObj name="think-cell Slide" r:id="rId6" imgW="622" imgH="623" progId="TCLayout.ActiveDocument.1">
                  <p:embed/>
                  <p:pic>
                    <p:nvPicPr>
                      <p:cNvPr id="8" name="Object 7" hidden="1">
                        <a:extLst>
                          <a:ext uri="{FF2B5EF4-FFF2-40B4-BE49-F238E27FC236}">
                            <a16:creationId xmlns:a16="http://schemas.microsoft.com/office/drawing/2014/main" id="{6C9B6571-6452-4973-BF63-967CD6998BD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52B2AF7-D7A3-43AB-92D5-29B05C51A1A6}"/>
              </a:ext>
            </a:extLst>
          </p:cNvPr>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pPr>
            <a:endParaRPr lang="en-GB" sz="4000" dirty="0" err="1">
              <a:latin typeface="Roboto Slab" pitchFamily="2" charset="0"/>
              <a:ea typeface="Roboto Slab" pitchFamily="2" charset="0"/>
              <a:cs typeface="+mj-cs"/>
              <a:sym typeface="Roboto Slab" pitchFamily="2" charset="0"/>
            </a:endParaRPr>
          </a:p>
        </p:txBody>
      </p:sp>
      <p:sp>
        <p:nvSpPr>
          <p:cNvPr id="3" name="Subtitle 2">
            <a:extLst>
              <a:ext uri="{FF2B5EF4-FFF2-40B4-BE49-F238E27FC236}">
                <a16:creationId xmlns:a16="http://schemas.microsoft.com/office/drawing/2014/main" id="{B5A66DE7-2C17-454C-8A2E-2D0BB639681E}"/>
              </a:ext>
            </a:extLst>
          </p:cNvPr>
          <p:cNvSpPr>
            <a:spLocks noGrp="1"/>
          </p:cNvSpPr>
          <p:nvPr>
            <p:ph type="subTitle" idx="16"/>
          </p:nvPr>
        </p:nvSpPr>
        <p:spPr/>
        <p:txBody>
          <a:bodyPr/>
          <a:lstStyle/>
          <a:p>
            <a:r>
              <a:rPr lang="en-GB" dirty="0"/>
              <a:t>The issuer's disclosure obligations</a:t>
            </a:r>
          </a:p>
        </p:txBody>
      </p:sp>
      <p:sp>
        <p:nvSpPr>
          <p:cNvPr id="2" name="Title 1">
            <a:extLst>
              <a:ext uri="{FF2B5EF4-FFF2-40B4-BE49-F238E27FC236}">
                <a16:creationId xmlns:a16="http://schemas.microsoft.com/office/drawing/2014/main" id="{AFACF02C-D980-49C2-AB65-EA3EC0868544}"/>
              </a:ext>
            </a:extLst>
          </p:cNvPr>
          <p:cNvSpPr>
            <a:spLocks noGrp="1"/>
          </p:cNvSpPr>
          <p:nvPr>
            <p:ph type="title"/>
          </p:nvPr>
        </p:nvSpPr>
        <p:spPr/>
        <p:txBody>
          <a:bodyPr vert="horz"/>
          <a:lstStyle/>
          <a:p>
            <a:r>
              <a:rPr lang="en-GB" sz="3600" dirty="0"/>
              <a:t>Disclosure obligations</a:t>
            </a:r>
            <a:endParaRPr lang="nb-NO" sz="3600" dirty="0"/>
          </a:p>
        </p:txBody>
      </p:sp>
      <p:sp>
        <p:nvSpPr>
          <p:cNvPr id="10" name="Content Placeholder 9">
            <a:extLst>
              <a:ext uri="{FF2B5EF4-FFF2-40B4-BE49-F238E27FC236}">
                <a16:creationId xmlns:a16="http://schemas.microsoft.com/office/drawing/2014/main" id="{525D2758-83F7-465F-84EE-C077B93E1CF0}"/>
              </a:ext>
            </a:extLst>
          </p:cNvPr>
          <p:cNvSpPr>
            <a:spLocks noGrp="1"/>
          </p:cNvSpPr>
          <p:nvPr>
            <p:ph idx="1"/>
          </p:nvPr>
        </p:nvSpPr>
        <p:spPr>
          <a:xfrm>
            <a:off x="1086709" y="2545468"/>
            <a:ext cx="7073862" cy="1224587"/>
          </a:xfrm>
        </p:spPr>
        <p:txBody>
          <a:bodyPr anchor="t"/>
          <a:lstStyle/>
          <a:p>
            <a:r>
              <a:rPr lang="en-US" sz="1200" b="1" dirty="0">
                <a:solidFill>
                  <a:schemeClr val="tx1"/>
                </a:solidFill>
              </a:rPr>
              <a:t>Periodic disclosure obligations – financial reporting</a:t>
            </a:r>
          </a:p>
          <a:p>
            <a:pPr lvl="1"/>
            <a:r>
              <a:rPr lang="en-US" sz="1200" dirty="0"/>
              <a:t>Annual reports</a:t>
            </a:r>
            <a:endParaRPr lang="en-US" sz="1200" dirty="0">
              <a:solidFill>
                <a:srgbClr val="FF0000"/>
              </a:solidFill>
            </a:endParaRPr>
          </a:p>
          <a:p>
            <a:pPr lvl="1"/>
            <a:r>
              <a:rPr lang="en-US" sz="1200" dirty="0"/>
              <a:t>Half-yearly reports </a:t>
            </a:r>
          </a:p>
          <a:p>
            <a:pPr lvl="1"/>
            <a:r>
              <a:rPr lang="en-US" sz="1200" dirty="0"/>
              <a:t>Quarterly reports (optional)</a:t>
            </a:r>
          </a:p>
        </p:txBody>
      </p:sp>
      <p:sp>
        <p:nvSpPr>
          <p:cNvPr id="4" name="Date Placeholder 3">
            <a:extLst>
              <a:ext uri="{FF2B5EF4-FFF2-40B4-BE49-F238E27FC236}">
                <a16:creationId xmlns:a16="http://schemas.microsoft.com/office/drawing/2014/main" id="{0E0A83C8-97EF-4990-867D-11C05C21E074}"/>
              </a:ext>
            </a:extLst>
          </p:cNvPr>
          <p:cNvSpPr>
            <a:spLocks noGrp="1"/>
          </p:cNvSpPr>
          <p:nvPr>
            <p:ph type="dt" sz="half" idx="17"/>
          </p:nvPr>
        </p:nvSpPr>
        <p:spPr>
          <a:prstGeom prst="rect">
            <a:avLst/>
          </a:prstGeom>
        </p:spPr>
        <p:txBody>
          <a:bodyPr vert="horz" lIns="0" tIns="0" rIns="0" bIns="0" rtlCol="0" anchor="b" anchorCtr="0">
            <a:noAutofit/>
          </a:bodyPr>
          <a:lstStyle>
            <a:defPPr>
              <a:defRPr lang="en-US"/>
            </a:defPPr>
            <a:lvl1pPr marL="0" algn="l" defTabSz="914400" rtl="0" eaLnBrk="1" latinLnBrk="0" hangingPunct="1">
              <a:defRPr lang="en-GB" sz="100" kern="1200" cap="all" baseline="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9CE2E6-1663-4B47-B1A7-08C3198FEC46}" type="datetime1">
              <a:rPr lang="nb-NO" smtClean="0"/>
              <a:pPr/>
              <a:t>30.05.2022</a:t>
            </a:fld>
            <a:endParaRPr lang="en-GB" dirty="0"/>
          </a:p>
        </p:txBody>
      </p:sp>
      <p:sp>
        <p:nvSpPr>
          <p:cNvPr id="5" name="Footer Placeholder 4">
            <a:extLst>
              <a:ext uri="{FF2B5EF4-FFF2-40B4-BE49-F238E27FC236}">
                <a16:creationId xmlns:a16="http://schemas.microsoft.com/office/drawing/2014/main" id="{E2E5E36F-552C-4CDD-89FD-B06D854D85CC}"/>
              </a:ext>
            </a:extLst>
          </p:cNvPr>
          <p:cNvSpPr>
            <a:spLocks noGrp="1"/>
          </p:cNvSpPr>
          <p:nvPr>
            <p:ph type="ftr" sz="quarter" idx="18"/>
          </p:nvPr>
        </p:nvSpPr>
        <p:spPr>
          <a:prstGeom prst="rect">
            <a:avLst/>
          </a:prstGeom>
        </p:spPr>
        <p:txBody>
          <a:bodyPr vert="horz" lIns="0" tIns="0" rIns="0" bIns="0" rtlCol="0" anchor="b" anchorCtr="0">
            <a:noAutofit/>
          </a:bodyPr>
          <a:lstStyle>
            <a:defPPr>
              <a:defRPr lang="en-US"/>
            </a:defPPr>
            <a:lvl1pPr marL="0" algn="r" defTabSz="914400" rtl="0" eaLnBrk="1" latinLnBrk="0" hangingPunct="1">
              <a:defRPr sz="600" kern="1200" cap="all" baseline="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 name="Slide Number Placeholder 5">
            <a:extLst>
              <a:ext uri="{FF2B5EF4-FFF2-40B4-BE49-F238E27FC236}">
                <a16:creationId xmlns:a16="http://schemas.microsoft.com/office/drawing/2014/main" id="{D6661507-0D2D-41B1-BAC0-7B824E208713}"/>
              </a:ext>
            </a:extLst>
          </p:cNvPr>
          <p:cNvSpPr>
            <a:spLocks noGrp="1"/>
          </p:cNvSpPr>
          <p:nvPr>
            <p:ph type="sldNum" sz="quarter" idx="19"/>
          </p:nvPr>
        </p:nvSpPr>
        <p:spPr>
          <a:prstGeom prst="rect">
            <a:avLst/>
          </a:prstGeom>
        </p:spPr>
        <p:txBody>
          <a:bodyPr vert="horz" lIns="0" tIns="0" rIns="0" bIns="0" rtlCol="0" anchor="b" anchorCtr="0"/>
          <a:lstStyle>
            <a:defPPr>
              <a:defRPr lang="en-US"/>
            </a:defPPr>
            <a:lvl1pPr marL="0" algn="r" defTabSz="914400" rtl="0" eaLnBrk="1" latinLnBrk="0" hangingPunct="1">
              <a:tabLst>
                <a:tab pos="1657350" algn="r"/>
              </a:tabLst>
              <a:defRPr sz="600" kern="1200" cap="all" baseline="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1"/>
              <a:t>Advokatfirmaet Thommessen AS	</a:t>
            </a:r>
            <a:fld id="{E237E1E7-4624-45B9-A987-FF5E446C7BBF}" type="slidenum">
              <a:rPr lang="en-GB" noProof="1" smtClean="0"/>
              <a:pPr/>
              <a:t>2</a:t>
            </a:fld>
            <a:endParaRPr lang="en-GB" noProof="1"/>
          </a:p>
        </p:txBody>
      </p:sp>
      <p:sp>
        <p:nvSpPr>
          <p:cNvPr id="11" name="Content Placeholder 10">
            <a:extLst>
              <a:ext uri="{FF2B5EF4-FFF2-40B4-BE49-F238E27FC236}">
                <a16:creationId xmlns:a16="http://schemas.microsoft.com/office/drawing/2014/main" id="{7145E2C9-B21B-4309-9974-8E65BC2CB627}"/>
              </a:ext>
            </a:extLst>
          </p:cNvPr>
          <p:cNvSpPr>
            <a:spLocks noGrp="1"/>
          </p:cNvSpPr>
          <p:nvPr>
            <p:ph idx="20"/>
          </p:nvPr>
        </p:nvSpPr>
        <p:spPr/>
        <p:txBody>
          <a:bodyPr/>
          <a:lstStyle/>
          <a:p>
            <a:r>
              <a:rPr lang="en-US" sz="1800" dirty="0"/>
              <a:t>Overall purpose: Ensure efficient capital markets and correct pricing of shares/financial instruments, and prevent market abuse and insider trading</a:t>
            </a:r>
          </a:p>
          <a:p>
            <a:endParaRPr lang="nb-NO" dirty="0"/>
          </a:p>
        </p:txBody>
      </p:sp>
      <p:grpSp>
        <p:nvGrpSpPr>
          <p:cNvPr id="12" name="Picture 2">
            <a:extLst>
              <a:ext uri="{FF2B5EF4-FFF2-40B4-BE49-F238E27FC236}">
                <a16:creationId xmlns:a16="http://schemas.microsoft.com/office/drawing/2014/main" id="{D9C6DE23-709E-485B-B403-EAD0D239B575}"/>
              </a:ext>
            </a:extLst>
          </p:cNvPr>
          <p:cNvGrpSpPr>
            <a:grpSpLocks noChangeAspect="1"/>
          </p:cNvGrpSpPr>
          <p:nvPr/>
        </p:nvGrpSpPr>
        <p:grpSpPr>
          <a:xfrm>
            <a:off x="9949799" y="764460"/>
            <a:ext cx="900000" cy="1170000"/>
            <a:chOff x="5619000" y="2808000"/>
            <a:chExt cx="900000" cy="1170000"/>
          </a:xfrm>
          <a:noFill/>
        </p:grpSpPr>
        <p:sp>
          <p:nvSpPr>
            <p:cNvPr id="13" name="Freeform: Shape 12">
              <a:extLst>
                <a:ext uri="{FF2B5EF4-FFF2-40B4-BE49-F238E27FC236}">
                  <a16:creationId xmlns:a16="http://schemas.microsoft.com/office/drawing/2014/main" id="{613E7D97-0B30-457E-ABED-EA75BA451959}"/>
                </a:ext>
              </a:extLst>
            </p:cNvPr>
            <p:cNvSpPr/>
            <p:nvPr/>
          </p:nvSpPr>
          <p:spPr>
            <a:xfrm>
              <a:off x="6087000" y="2808000"/>
              <a:ext cx="90000" cy="900000"/>
            </a:xfrm>
            <a:custGeom>
              <a:avLst/>
              <a:gdLst>
                <a:gd name="connsiteX0" fmla="*/ 0 w 0"/>
                <a:gd name="connsiteY0" fmla="*/ 0 h 900000"/>
                <a:gd name="connsiteX1" fmla="*/ 0 w 0"/>
                <a:gd name="connsiteY1" fmla="*/ 972000 h 900000"/>
              </a:gdLst>
              <a:ahLst/>
              <a:cxnLst>
                <a:cxn ang="0">
                  <a:pos x="connsiteX0" y="connsiteY0"/>
                </a:cxn>
                <a:cxn ang="0">
                  <a:pos x="connsiteX1" y="connsiteY1"/>
                </a:cxn>
              </a:cxnLst>
              <a:rect l="l" t="t" r="r" b="b"/>
              <a:pathLst>
                <a:path h="900000">
                  <a:moveTo>
                    <a:pt x="0" y="0"/>
                  </a:moveTo>
                  <a:lnTo>
                    <a:pt x="0" y="972000"/>
                  </a:lnTo>
                </a:path>
              </a:pathLst>
            </a:custGeom>
            <a:noFill/>
            <a:ln w="12700" cap="flat">
              <a:solidFill>
                <a:srgbClr val="00527E"/>
              </a:solidFill>
              <a:prstDash val="solid"/>
              <a:miter/>
            </a:ln>
          </p:spPr>
          <p:txBody>
            <a:bodyPr rtlCol="0" anchor="ctr"/>
            <a:lstStyle/>
            <a:p>
              <a:endParaRPr lang="nb-NO"/>
            </a:p>
          </p:txBody>
        </p:sp>
        <p:sp>
          <p:nvSpPr>
            <p:cNvPr id="14" name="Freeform: Shape 13">
              <a:extLst>
                <a:ext uri="{FF2B5EF4-FFF2-40B4-BE49-F238E27FC236}">
                  <a16:creationId xmlns:a16="http://schemas.microsoft.com/office/drawing/2014/main" id="{74706FF3-88CE-4C50-B9B8-5D5DDA2AAE70}"/>
                </a:ext>
              </a:extLst>
            </p:cNvPr>
            <p:cNvSpPr/>
            <p:nvPr/>
          </p:nvSpPr>
          <p:spPr>
            <a:xfrm>
              <a:off x="5709000" y="3438000"/>
              <a:ext cx="720000" cy="360000"/>
            </a:xfrm>
            <a:custGeom>
              <a:avLst/>
              <a:gdLst>
                <a:gd name="connsiteX0" fmla="*/ 0 w 720000"/>
                <a:gd name="connsiteY0" fmla="*/ 0 h 360000"/>
                <a:gd name="connsiteX1" fmla="*/ 378000 w 720000"/>
                <a:gd name="connsiteY1" fmla="*/ 369000 h 360000"/>
                <a:gd name="connsiteX2" fmla="*/ 747000 w 720000"/>
                <a:gd name="connsiteY2" fmla="*/ 0 h 360000"/>
              </a:gdLst>
              <a:ahLst/>
              <a:cxnLst>
                <a:cxn ang="0">
                  <a:pos x="connsiteX0" y="connsiteY0"/>
                </a:cxn>
                <a:cxn ang="0">
                  <a:pos x="connsiteX1" y="connsiteY1"/>
                </a:cxn>
                <a:cxn ang="0">
                  <a:pos x="connsiteX2" y="connsiteY2"/>
                </a:cxn>
              </a:cxnLst>
              <a:rect l="l" t="t" r="r" b="b"/>
              <a:pathLst>
                <a:path w="720000" h="360000">
                  <a:moveTo>
                    <a:pt x="0" y="0"/>
                  </a:moveTo>
                  <a:lnTo>
                    <a:pt x="378000" y="369000"/>
                  </a:lnTo>
                  <a:lnTo>
                    <a:pt x="747000" y="0"/>
                  </a:lnTo>
                </a:path>
              </a:pathLst>
            </a:custGeom>
            <a:noFill/>
            <a:ln w="12700" cap="flat">
              <a:solidFill>
                <a:srgbClr val="00527E"/>
              </a:solidFill>
              <a:prstDash val="solid"/>
              <a:miter/>
            </a:ln>
          </p:spPr>
          <p:txBody>
            <a:bodyPr rtlCol="0" anchor="ctr"/>
            <a:lstStyle/>
            <a:p>
              <a:endParaRPr lang="nb-NO"/>
            </a:p>
          </p:txBody>
        </p:sp>
        <p:sp>
          <p:nvSpPr>
            <p:cNvPr id="15" name="Freeform: Shape 14">
              <a:extLst>
                <a:ext uri="{FF2B5EF4-FFF2-40B4-BE49-F238E27FC236}">
                  <a16:creationId xmlns:a16="http://schemas.microsoft.com/office/drawing/2014/main" id="{4B9A8EC3-0710-49E8-9B40-1A50B109EDB7}"/>
                </a:ext>
              </a:extLst>
            </p:cNvPr>
            <p:cNvSpPr/>
            <p:nvPr/>
          </p:nvSpPr>
          <p:spPr>
            <a:xfrm>
              <a:off x="5619000" y="4041000"/>
              <a:ext cx="900000" cy="90000"/>
            </a:xfrm>
            <a:custGeom>
              <a:avLst/>
              <a:gdLst>
                <a:gd name="connsiteX0" fmla="*/ 0 w 900000"/>
                <a:gd name="connsiteY0" fmla="*/ 0 h 0"/>
                <a:gd name="connsiteX1" fmla="*/ 936000 w 900000"/>
                <a:gd name="connsiteY1" fmla="*/ 0 h 0"/>
              </a:gdLst>
              <a:ahLst/>
              <a:cxnLst>
                <a:cxn ang="0">
                  <a:pos x="connsiteX0" y="connsiteY0"/>
                </a:cxn>
                <a:cxn ang="0">
                  <a:pos x="connsiteX1" y="connsiteY1"/>
                </a:cxn>
              </a:cxnLst>
              <a:rect l="l" t="t" r="r" b="b"/>
              <a:pathLst>
                <a:path w="900000">
                  <a:moveTo>
                    <a:pt x="0" y="0"/>
                  </a:moveTo>
                  <a:lnTo>
                    <a:pt x="936000" y="0"/>
                  </a:lnTo>
                </a:path>
              </a:pathLst>
            </a:custGeom>
            <a:noFill/>
            <a:ln w="12700" cap="flat">
              <a:solidFill>
                <a:srgbClr val="00527E"/>
              </a:solidFill>
              <a:prstDash val="solid"/>
              <a:miter/>
            </a:ln>
          </p:spPr>
          <p:txBody>
            <a:bodyPr rtlCol="0" anchor="ctr"/>
            <a:lstStyle/>
            <a:p>
              <a:endParaRPr lang="nb-NO"/>
            </a:p>
          </p:txBody>
        </p:sp>
      </p:grpSp>
      <p:pic>
        <p:nvPicPr>
          <p:cNvPr id="20" name="Graphic 19" descr="Daily calendar outline">
            <a:extLst>
              <a:ext uri="{FF2B5EF4-FFF2-40B4-BE49-F238E27FC236}">
                <a16:creationId xmlns:a16="http://schemas.microsoft.com/office/drawing/2014/main" id="{B45AB065-E577-4662-B10C-55327E1A0E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5689" y="2714700"/>
            <a:ext cx="552452" cy="552452"/>
          </a:xfrm>
          <a:prstGeom prst="rect">
            <a:avLst/>
          </a:prstGeom>
        </p:spPr>
      </p:pic>
      <p:pic>
        <p:nvPicPr>
          <p:cNvPr id="22" name="Graphic 21" descr="Continuous Improvement outline">
            <a:extLst>
              <a:ext uri="{FF2B5EF4-FFF2-40B4-BE49-F238E27FC236}">
                <a16:creationId xmlns:a16="http://schemas.microsoft.com/office/drawing/2014/main" id="{70E80858-54FF-4CD0-B8FD-9D772B4D9A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7121" y="4198413"/>
            <a:ext cx="769588" cy="769588"/>
          </a:xfrm>
          <a:prstGeom prst="rect">
            <a:avLst/>
          </a:prstGeom>
        </p:spPr>
      </p:pic>
      <p:sp>
        <p:nvSpPr>
          <p:cNvPr id="17" name="Content Placeholder 9">
            <a:extLst>
              <a:ext uri="{FF2B5EF4-FFF2-40B4-BE49-F238E27FC236}">
                <a16:creationId xmlns:a16="http://schemas.microsoft.com/office/drawing/2014/main" id="{8606ABE7-3760-AD34-B32A-33CE3F7ED899}"/>
              </a:ext>
            </a:extLst>
          </p:cNvPr>
          <p:cNvSpPr txBox="1">
            <a:spLocks/>
          </p:cNvSpPr>
          <p:nvPr/>
        </p:nvSpPr>
        <p:spPr>
          <a:xfrm>
            <a:off x="1109701" y="3708766"/>
            <a:ext cx="7073862" cy="2378871"/>
          </a:xfrm>
          <a:prstGeom prst="rect">
            <a:avLst/>
          </a:prstGeom>
        </p:spPr>
        <p:txBody>
          <a:bodyPr vert="horz" lIns="0" tIns="0" rIns="0" bIns="0" rtlCol="0" anchor="ctr">
            <a:noAutofit/>
          </a:bodyPr>
          <a:lstStyle>
            <a:lvl1pPr marL="180000" indent="-180000" algn="l" defTabSz="914400" rtl="0" eaLnBrk="1" latinLnBrk="0" hangingPunct="1">
              <a:lnSpc>
                <a:spcPct val="100000"/>
              </a:lnSpc>
              <a:spcBef>
                <a:spcPts val="1800"/>
              </a:spcBef>
              <a:spcAft>
                <a:spcPts val="600"/>
              </a:spcAft>
              <a:buFont typeface="Arial" panose="020B0604020202020204" pitchFamily="34" charset="0"/>
              <a:buChar char="•"/>
              <a:defRPr sz="1600" kern="1200" spc="50" baseline="0">
                <a:solidFill>
                  <a:srgbClr val="0D4065"/>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spc="50" baseline="0">
                <a:solidFill>
                  <a:srgbClr val="0D4065"/>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spc="50" baseline="0">
                <a:solidFill>
                  <a:srgbClr val="0D4065"/>
                </a:solidFill>
                <a:latin typeface="+mn-lt"/>
                <a:ea typeface="+mn-ea"/>
                <a:cs typeface="+mn-cs"/>
              </a:defRPr>
            </a:lvl3pPr>
            <a:lvl4pPr marL="72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4pPr>
            <a:lvl5pPr marL="900000" indent="-180000" algn="l" defTabSz="914400" rtl="0" eaLnBrk="1" latinLnBrk="0" hangingPunct="1">
              <a:lnSpc>
                <a:spcPct val="100000"/>
              </a:lnSpc>
              <a:spcBef>
                <a:spcPts val="400"/>
              </a:spcBef>
              <a:spcAft>
                <a:spcPts val="0"/>
              </a:spcAft>
              <a:buFont typeface="Arial" panose="020B0604020202020204" pitchFamily="34" charset="0"/>
              <a:buChar char="•"/>
              <a:tabLst/>
              <a:defRPr sz="1200" kern="1200" spc="50" baseline="0">
                <a:solidFill>
                  <a:srgbClr val="0D4065"/>
                </a:solidFill>
                <a:latin typeface="+mn-lt"/>
                <a:ea typeface="+mn-ea"/>
                <a:cs typeface="+mn-cs"/>
              </a:defRPr>
            </a:lvl5pPr>
            <a:lvl6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kern="1200" spc="50" baseline="0">
                <a:solidFill>
                  <a:srgbClr val="0D4065"/>
                </a:solidFill>
                <a:latin typeface="+mn-lt"/>
                <a:ea typeface="+mn-ea"/>
                <a:cs typeface="+mn-cs"/>
              </a:defRPr>
            </a:lvl6pPr>
            <a:lvl7pPr marL="0" indent="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Open Sans Semibold" panose="020B0706030804020204" pitchFamily="34" charset="0"/>
                <a:ea typeface="Open Sans Semibold" panose="020B0706030804020204" pitchFamily="34" charset="0"/>
                <a:cs typeface="Open Sans Semibold" panose="020B0706030804020204" pitchFamily="34" charset="0"/>
              </a:defRPr>
            </a:lvl7pPr>
            <a:lvl8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000" kern="1200" baseline="0">
                <a:solidFill>
                  <a:srgbClr val="0D4065"/>
                </a:solidFill>
                <a:latin typeface="+mj-lt"/>
                <a:ea typeface="+mn-ea"/>
                <a:cs typeface="+mn-cs"/>
              </a:defRPr>
            </a:lvl9pPr>
          </a:lstStyle>
          <a:p>
            <a:r>
              <a:rPr lang="en-US" sz="1200" b="1" dirty="0">
                <a:solidFill>
                  <a:schemeClr val="tx1"/>
                </a:solidFill>
              </a:rPr>
              <a:t>Continuing disclosure obligations (ad hoc)</a:t>
            </a:r>
          </a:p>
          <a:p>
            <a:pPr lvl="1"/>
            <a:r>
              <a:rPr lang="en-US" sz="1200" dirty="0"/>
              <a:t>Inside information</a:t>
            </a:r>
          </a:p>
          <a:p>
            <a:pPr lvl="1"/>
            <a:r>
              <a:rPr lang="en-US" sz="1200" dirty="0"/>
              <a:t>Corporate actions</a:t>
            </a:r>
          </a:p>
          <a:p>
            <a:pPr lvl="2"/>
            <a:r>
              <a:rPr lang="en-US" sz="1200" dirty="0"/>
              <a:t>Change of board members, management etc.</a:t>
            </a:r>
          </a:p>
          <a:p>
            <a:pPr lvl="2"/>
            <a:r>
              <a:rPr lang="en-US" sz="1200" dirty="0"/>
              <a:t>Issuance of new securities </a:t>
            </a:r>
          </a:p>
        </p:txBody>
      </p:sp>
    </p:spTree>
    <p:extLst>
      <p:ext uri="{BB962C8B-B14F-4D97-AF65-F5344CB8AC3E}">
        <p14:creationId xmlns:p14="http://schemas.microsoft.com/office/powerpoint/2010/main" val="275841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p:cTn id="3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7" imgW="270" imgH="270" progId="TCLayout.ActiveDocument.1">
                  <p:embed/>
                </p:oleObj>
              </mc:Choice>
              <mc:Fallback>
                <p:oleObj name="think-cell Slide" r:id="rId7" imgW="270" imgH="270" progId="TCLayout.ActiveDocument.1">
                  <p:embed/>
                  <p:pic>
                    <p:nvPicPr>
                      <p:cNvPr id="10" name="Object 9"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GB" sz="4000" dirty="0" err="1">
              <a:latin typeface="Roboto Slab"/>
              <a:cs typeface="+mj-cs"/>
              <a:sym typeface="Roboto Slab"/>
            </a:endParaRPr>
          </a:p>
        </p:txBody>
      </p:sp>
      <p:pic>
        <p:nvPicPr>
          <p:cNvPr id="13" name="Picture Placeholder 10">
            <a:extLst>
              <a:ext uri="{FF2B5EF4-FFF2-40B4-BE49-F238E27FC236}">
                <a16:creationId xmlns:a16="http://schemas.microsoft.com/office/drawing/2014/main" id="{99684C7E-678B-3D02-3192-FC7FD46F058A}"/>
              </a:ext>
            </a:extLst>
          </p:cNvPr>
          <p:cNvPicPr>
            <a:picLocks noGrp="1" noChangeAspect="1"/>
          </p:cNvPicPr>
          <p:nvPr>
            <p:ph type="pic" sz="quarter" idx="19"/>
            <p:custDataLst>
              <p:tags r:id="rId4"/>
            </p:custDataLst>
          </p:nvPr>
        </p:nvPicPr>
        <p:blipFill rotWithShape="1">
          <a:blip r:embed="rId9">
            <a:extLst>
              <a:ext uri="{28A0092B-C50C-407E-A947-70E740481C1C}">
                <a14:useLocalDpi xmlns:a14="http://schemas.microsoft.com/office/drawing/2010/main" val="0"/>
              </a:ext>
            </a:extLst>
          </a:blip>
          <a:srcRect l="32547" r="32547"/>
          <a:stretch/>
        </p:blipFill>
        <p:spPr/>
      </p:pic>
      <p:sp>
        <p:nvSpPr>
          <p:cNvPr id="3" name="Subtitle 2"/>
          <p:cNvSpPr>
            <a:spLocks noGrp="1"/>
          </p:cNvSpPr>
          <p:nvPr>
            <p:ph type="subTitle" idx="16"/>
          </p:nvPr>
        </p:nvSpPr>
        <p:spPr/>
        <p:txBody>
          <a:bodyPr/>
          <a:lstStyle/>
          <a:p>
            <a:r>
              <a:rPr lang="en-GB"/>
              <a:t>The issuer's </a:t>
            </a:r>
            <a:r>
              <a:rPr lang="en-GB" dirty="0"/>
              <a:t>disclosure obligations</a:t>
            </a:r>
          </a:p>
        </p:txBody>
      </p:sp>
      <p:sp>
        <p:nvSpPr>
          <p:cNvPr id="2" name="Title 1"/>
          <p:cNvSpPr>
            <a:spLocks noGrp="1"/>
          </p:cNvSpPr>
          <p:nvPr>
            <p:ph type="title"/>
          </p:nvPr>
        </p:nvSpPr>
        <p:spPr/>
        <p:txBody>
          <a:bodyPr/>
          <a:lstStyle/>
          <a:p>
            <a:r>
              <a:rPr lang="en-GB" sz="3600" dirty="0"/>
              <a:t>Periodic disclosure obligations</a:t>
            </a:r>
          </a:p>
        </p:txBody>
      </p:sp>
      <p:sp>
        <p:nvSpPr>
          <p:cNvPr id="4" name="Content Placeholder 3"/>
          <p:cNvSpPr>
            <a:spLocks noGrp="1"/>
          </p:cNvSpPr>
          <p:nvPr>
            <p:ph idx="1"/>
          </p:nvPr>
        </p:nvSpPr>
        <p:spPr>
          <a:xfrm>
            <a:off x="766762" y="3278808"/>
            <a:ext cx="7073899" cy="1397950"/>
          </a:xfrm>
        </p:spPr>
        <p:txBody>
          <a:bodyPr anchor="t"/>
          <a:lstStyle/>
          <a:p>
            <a:pPr marL="285750" indent="-285750">
              <a:spcAft>
                <a:spcPts val="200"/>
              </a:spcAft>
            </a:pPr>
            <a:r>
              <a:rPr lang="en-GB" sz="1200" b="1" dirty="0">
                <a:solidFill>
                  <a:schemeClr val="tx1">
                    <a:lumMod val="40000"/>
                    <a:lumOff val="60000"/>
                  </a:schemeClr>
                </a:solidFill>
              </a:rPr>
              <a:t>Half-yearly reports</a:t>
            </a:r>
          </a:p>
          <a:p>
            <a:pPr marL="742950" lvl="1" indent="-285750">
              <a:spcAft>
                <a:spcPts val="200"/>
              </a:spcAft>
            </a:pPr>
            <a:r>
              <a:rPr lang="en-GB" sz="1200" dirty="0"/>
              <a:t>Half-yearly accounts, half-yearly report and statement from the members of the board of directors and the CEO</a:t>
            </a:r>
          </a:p>
          <a:p>
            <a:pPr marL="742950" lvl="1" indent="-285750">
              <a:spcAft>
                <a:spcPts val="200"/>
              </a:spcAft>
            </a:pPr>
            <a:r>
              <a:rPr lang="en-GB" sz="1200" dirty="0"/>
              <a:t>To be published within</a:t>
            </a:r>
          </a:p>
          <a:p>
            <a:pPr marL="1102950" lvl="3" indent="-285750">
              <a:spcAft>
                <a:spcPts val="200"/>
              </a:spcAft>
            </a:pPr>
            <a:r>
              <a:rPr lang="en-US" sz="1000" dirty="0"/>
              <a:t>Two months after the end of the financial period for Oslo Børs/Euronext Expand</a:t>
            </a:r>
          </a:p>
          <a:p>
            <a:pPr marL="1102950" lvl="3" indent="-285750">
              <a:spcAft>
                <a:spcPts val="200"/>
              </a:spcAft>
            </a:pPr>
            <a:r>
              <a:rPr lang="en-US" sz="1000" dirty="0"/>
              <a:t>Three months after the end of the financial period for Euronext Growth</a:t>
            </a:r>
          </a:p>
          <a:p>
            <a:pPr marL="742950" lvl="1" indent="-285750">
              <a:spcAft>
                <a:spcPts val="200"/>
              </a:spcAft>
            </a:pPr>
            <a:endParaRPr lang="en-GB" sz="1200" dirty="0"/>
          </a:p>
        </p:txBody>
      </p:sp>
      <p:sp>
        <p:nvSpPr>
          <p:cNvPr id="6" name="Date Placeholder 5"/>
          <p:cNvSpPr>
            <a:spLocks noGrp="1"/>
          </p:cNvSpPr>
          <p:nvPr>
            <p:ph type="dt" sz="half" idx="20"/>
          </p:nvPr>
        </p:nvSpPr>
        <p:spPr/>
        <p:txBody>
          <a:bodyPr/>
          <a:lstStyle/>
          <a:p>
            <a:fld id="{66527E09-DB48-40EB-9C93-38C81AD4EDD1}" type="datetime1">
              <a:rPr lang="en-GB" smtClean="0"/>
              <a:t>30/05/2022</a:t>
            </a:fld>
            <a:endParaRPr lang="en-GB" dirty="0"/>
          </a:p>
        </p:txBody>
      </p:sp>
      <p:sp>
        <p:nvSpPr>
          <p:cNvPr id="7" name="Footer Placeholder 6"/>
          <p:cNvSpPr>
            <a:spLocks noGrp="1"/>
          </p:cNvSpPr>
          <p:nvPr>
            <p:ph type="ftr" sz="quarter" idx="21"/>
          </p:nvPr>
        </p:nvSpPr>
        <p:spPr/>
        <p:txBody>
          <a:bodyPr/>
          <a:lstStyle/>
          <a:p>
            <a:endParaRPr lang="en-GB" dirty="0"/>
          </a:p>
        </p:txBody>
      </p:sp>
      <p:sp>
        <p:nvSpPr>
          <p:cNvPr id="8" name="Slide Number Placeholder 7"/>
          <p:cNvSpPr>
            <a:spLocks noGrp="1"/>
          </p:cNvSpPr>
          <p:nvPr>
            <p:ph type="sldNum" sz="quarter" idx="22"/>
          </p:nvPr>
        </p:nvSpPr>
        <p:spPr/>
        <p:txBody>
          <a:bodyPr/>
          <a:lstStyle/>
          <a:p>
            <a:r>
              <a:rPr lang="en-GB" noProof="1"/>
              <a:t>Advokatfirmaet Thommessen AS	</a:t>
            </a:r>
            <a:fld id="{E237E1E7-4624-45B9-A987-FF5E446C7BBF}" type="slidenum">
              <a:rPr lang="en-GB" noProof="1" smtClean="0"/>
              <a:pPr/>
              <a:t>3</a:t>
            </a:fld>
            <a:endParaRPr lang="en-GB" noProof="1"/>
          </a:p>
        </p:txBody>
      </p:sp>
      <p:sp>
        <p:nvSpPr>
          <p:cNvPr id="11" name="Content Placeholder 3">
            <a:extLst>
              <a:ext uri="{FF2B5EF4-FFF2-40B4-BE49-F238E27FC236}">
                <a16:creationId xmlns:a16="http://schemas.microsoft.com/office/drawing/2014/main" id="{C4948BDF-FA7F-84D8-90AB-29A6FF078BF3}"/>
              </a:ext>
            </a:extLst>
          </p:cNvPr>
          <p:cNvSpPr txBox="1">
            <a:spLocks/>
          </p:cNvSpPr>
          <p:nvPr/>
        </p:nvSpPr>
        <p:spPr>
          <a:xfrm>
            <a:off x="766762" y="1600631"/>
            <a:ext cx="7073899" cy="1117800"/>
          </a:xfrm>
          <a:prstGeom prst="rect">
            <a:avLst/>
          </a:prstGeom>
        </p:spPr>
        <p:txBody>
          <a:bodyPr vert="horz" lIns="0" tIns="0" rIns="0" bIns="720000" rtlCol="0" anchor="t">
            <a:noAutofit/>
          </a:bodyPr>
          <a:lstStyle>
            <a:lvl1pPr marL="180000" indent="-180000" algn="l" defTabSz="914400" rtl="0" eaLnBrk="1" latinLnBrk="0" hangingPunct="1">
              <a:lnSpc>
                <a:spcPct val="100000"/>
              </a:lnSpc>
              <a:spcBef>
                <a:spcPts val="1800"/>
              </a:spcBef>
              <a:spcAft>
                <a:spcPts val="600"/>
              </a:spcAft>
              <a:buFont typeface="Arial" panose="020B0604020202020204" pitchFamily="34" charset="0"/>
              <a:buChar char="•"/>
              <a:defRPr lang="en-GB" sz="1600" kern="1200" spc="50" baseline="0" dirty="0">
                <a:solidFill>
                  <a:srgbClr val="0D4065"/>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lang="en-GB" sz="1400" kern="1200" spc="50" baseline="0" dirty="0">
                <a:solidFill>
                  <a:srgbClr val="0D4065"/>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lang="en-GB" sz="1400" kern="1200" spc="50" baseline="0" dirty="0">
                <a:solidFill>
                  <a:srgbClr val="0D4065"/>
                </a:solidFill>
                <a:latin typeface="+mn-lt"/>
                <a:ea typeface="+mn-ea"/>
                <a:cs typeface="+mn-cs"/>
              </a:defRPr>
            </a:lvl3pPr>
            <a:lvl4pPr marL="720000" indent="-180000" algn="l" defTabSz="914400" rtl="0" eaLnBrk="1" latinLnBrk="0" hangingPunct="1">
              <a:lnSpc>
                <a:spcPct val="100000"/>
              </a:lnSpc>
              <a:spcBef>
                <a:spcPts val="400"/>
              </a:spcBef>
              <a:spcAft>
                <a:spcPts val="600"/>
              </a:spcAft>
              <a:buFont typeface="Arial" panose="020B0604020202020204" pitchFamily="34" charset="0"/>
              <a:buChar char="•"/>
              <a:defRPr lang="en-GB" sz="1200" b="0" kern="1200" spc="50" baseline="0" dirty="0">
                <a:solidFill>
                  <a:srgbClr val="0D4065"/>
                </a:solidFill>
                <a:latin typeface="+mn-lt"/>
                <a:ea typeface="+mn-ea"/>
                <a:cs typeface="+mn-cs"/>
              </a:defRPr>
            </a:lvl4pPr>
            <a:lvl5pPr marL="900000" indent="-180000" algn="l" defTabSz="914400" rtl="0" eaLnBrk="1" latinLnBrk="0" hangingPunct="1">
              <a:lnSpc>
                <a:spcPct val="100000"/>
              </a:lnSpc>
              <a:spcBef>
                <a:spcPts val="400"/>
              </a:spcBef>
              <a:spcAft>
                <a:spcPts val="600"/>
              </a:spcAft>
              <a:buFont typeface="Arial" panose="020B0604020202020204" pitchFamily="34" charset="0"/>
              <a:buChar char="•"/>
              <a:tabLst/>
              <a:defRPr lang="en-GB" sz="1200" kern="1200" spc="50" baseline="0" dirty="0">
                <a:solidFill>
                  <a:srgbClr val="0D4065"/>
                </a:solidFill>
                <a:latin typeface="+mn-lt"/>
                <a:ea typeface="+mn-ea"/>
                <a:cs typeface="+mn-cs"/>
              </a:defRPr>
            </a:lvl5pPr>
            <a:lvl6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kern="1200" spc="50" baseline="0">
                <a:solidFill>
                  <a:srgbClr val="0D4065"/>
                </a:solidFill>
                <a:latin typeface="+mn-lt"/>
                <a:ea typeface="+mn-ea"/>
                <a:cs typeface="+mn-cs"/>
              </a:defRPr>
            </a:lvl6pPr>
            <a:lvl7pPr marL="0" indent="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Open Sans Semibold" panose="020B0706030804020204" pitchFamily="34" charset="0"/>
                <a:ea typeface="Open Sans Semibold" panose="020B0706030804020204" pitchFamily="34" charset="0"/>
                <a:cs typeface="Open Sans Semibold" panose="020B0706030804020204" pitchFamily="34" charset="0"/>
              </a:defRPr>
            </a:lvl7pPr>
            <a:lvl8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000" kern="1200" baseline="0">
                <a:solidFill>
                  <a:srgbClr val="0D4065"/>
                </a:solidFill>
                <a:latin typeface="+mj-lt"/>
                <a:ea typeface="+mn-ea"/>
                <a:cs typeface="+mn-cs"/>
              </a:defRPr>
            </a:lvl9pPr>
          </a:lstStyle>
          <a:p>
            <a:pPr marL="285750" indent="-285750">
              <a:spcAft>
                <a:spcPts val="200"/>
              </a:spcAft>
            </a:pPr>
            <a:r>
              <a:rPr lang="en-US" sz="1200" b="1" dirty="0">
                <a:solidFill>
                  <a:schemeClr val="tx1">
                    <a:lumMod val="40000"/>
                    <a:lumOff val="60000"/>
                  </a:schemeClr>
                </a:solidFill>
              </a:rPr>
              <a:t>Annual reports</a:t>
            </a:r>
          </a:p>
          <a:p>
            <a:pPr marL="742950" lvl="1" indent="-285750">
              <a:spcAft>
                <a:spcPts val="200"/>
              </a:spcAft>
            </a:pPr>
            <a:r>
              <a:rPr lang="en-US" sz="1200" dirty="0"/>
              <a:t>The board of directors' proposal of annual accounts (audited) and annual report</a:t>
            </a:r>
          </a:p>
          <a:p>
            <a:pPr marL="742950" lvl="1" indent="-285750">
              <a:spcAft>
                <a:spcPts val="200"/>
              </a:spcAft>
            </a:pPr>
            <a:r>
              <a:rPr lang="en-US" sz="1200" dirty="0"/>
              <a:t>Statement from the members of the board of directors and the CEO</a:t>
            </a:r>
            <a:endParaRPr lang="en-US" sz="1200" strike="sngStrike" dirty="0">
              <a:solidFill>
                <a:srgbClr val="FF0000"/>
              </a:solidFill>
            </a:endParaRPr>
          </a:p>
          <a:p>
            <a:pPr marL="742950" lvl="1" indent="-285750">
              <a:spcAft>
                <a:spcPts val="200"/>
              </a:spcAft>
            </a:pPr>
            <a:r>
              <a:rPr lang="en-US" sz="1200" dirty="0"/>
              <a:t>To be published within</a:t>
            </a:r>
          </a:p>
          <a:p>
            <a:pPr marL="1102950" lvl="3" indent="-285750">
              <a:spcAft>
                <a:spcPts val="200"/>
              </a:spcAft>
            </a:pPr>
            <a:r>
              <a:rPr lang="en-GB" sz="1000" dirty="0"/>
              <a:t>Four months after the end of the financial year for Oslo Børs/Euronext Expand</a:t>
            </a:r>
          </a:p>
          <a:p>
            <a:pPr marL="1102950" lvl="3" indent="-285750">
              <a:spcAft>
                <a:spcPts val="200"/>
              </a:spcAft>
            </a:pPr>
            <a:r>
              <a:rPr lang="en-GB" sz="1000" dirty="0"/>
              <a:t>Five months after the end of the financial year for Euronext Expand</a:t>
            </a:r>
          </a:p>
          <a:p>
            <a:pPr marL="922950" lvl="2" indent="-285750">
              <a:spcAft>
                <a:spcPts val="200"/>
              </a:spcAft>
            </a:pPr>
            <a:endParaRPr lang="en-US" sz="1200" dirty="0"/>
          </a:p>
        </p:txBody>
      </p:sp>
      <p:sp>
        <p:nvSpPr>
          <p:cNvPr id="12" name="Content Placeholder 3">
            <a:extLst>
              <a:ext uri="{FF2B5EF4-FFF2-40B4-BE49-F238E27FC236}">
                <a16:creationId xmlns:a16="http://schemas.microsoft.com/office/drawing/2014/main" id="{0FA90DF2-645F-A725-03D1-5642ECAA5DD7}"/>
              </a:ext>
            </a:extLst>
          </p:cNvPr>
          <p:cNvSpPr txBox="1">
            <a:spLocks/>
          </p:cNvSpPr>
          <p:nvPr/>
        </p:nvSpPr>
        <p:spPr>
          <a:xfrm>
            <a:off x="766761" y="4899675"/>
            <a:ext cx="7073899" cy="704850"/>
          </a:xfrm>
          <a:prstGeom prst="rect">
            <a:avLst/>
          </a:prstGeom>
        </p:spPr>
        <p:txBody>
          <a:bodyPr vert="horz" lIns="0" tIns="0" rIns="0" bIns="720000" rtlCol="0" anchor="t">
            <a:noAutofit/>
          </a:bodyPr>
          <a:lstStyle>
            <a:lvl1pPr marL="180000" indent="-180000" algn="l" defTabSz="914400" rtl="0" eaLnBrk="1" latinLnBrk="0" hangingPunct="1">
              <a:lnSpc>
                <a:spcPct val="100000"/>
              </a:lnSpc>
              <a:spcBef>
                <a:spcPts val="1800"/>
              </a:spcBef>
              <a:spcAft>
                <a:spcPts val="600"/>
              </a:spcAft>
              <a:buFont typeface="Arial" panose="020B0604020202020204" pitchFamily="34" charset="0"/>
              <a:buChar char="•"/>
              <a:defRPr lang="en-GB" sz="1600" kern="1200" spc="50" baseline="0" dirty="0">
                <a:solidFill>
                  <a:srgbClr val="0D4065"/>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lang="en-GB" sz="1400" kern="1200" spc="50" baseline="0" dirty="0">
                <a:solidFill>
                  <a:srgbClr val="0D4065"/>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lang="en-GB" sz="1400" kern="1200" spc="50" baseline="0" dirty="0">
                <a:solidFill>
                  <a:srgbClr val="0D4065"/>
                </a:solidFill>
                <a:latin typeface="+mn-lt"/>
                <a:ea typeface="+mn-ea"/>
                <a:cs typeface="+mn-cs"/>
              </a:defRPr>
            </a:lvl3pPr>
            <a:lvl4pPr marL="720000" indent="-180000" algn="l" defTabSz="914400" rtl="0" eaLnBrk="1" latinLnBrk="0" hangingPunct="1">
              <a:lnSpc>
                <a:spcPct val="100000"/>
              </a:lnSpc>
              <a:spcBef>
                <a:spcPts val="400"/>
              </a:spcBef>
              <a:spcAft>
                <a:spcPts val="600"/>
              </a:spcAft>
              <a:buFont typeface="Arial" panose="020B0604020202020204" pitchFamily="34" charset="0"/>
              <a:buChar char="•"/>
              <a:defRPr lang="en-GB" sz="1200" b="0" kern="1200" spc="50" baseline="0" dirty="0">
                <a:solidFill>
                  <a:srgbClr val="0D4065"/>
                </a:solidFill>
                <a:latin typeface="+mn-lt"/>
                <a:ea typeface="+mn-ea"/>
                <a:cs typeface="+mn-cs"/>
              </a:defRPr>
            </a:lvl4pPr>
            <a:lvl5pPr marL="900000" indent="-180000" algn="l" defTabSz="914400" rtl="0" eaLnBrk="1" latinLnBrk="0" hangingPunct="1">
              <a:lnSpc>
                <a:spcPct val="100000"/>
              </a:lnSpc>
              <a:spcBef>
                <a:spcPts val="400"/>
              </a:spcBef>
              <a:spcAft>
                <a:spcPts val="600"/>
              </a:spcAft>
              <a:buFont typeface="Arial" panose="020B0604020202020204" pitchFamily="34" charset="0"/>
              <a:buChar char="•"/>
              <a:tabLst/>
              <a:defRPr lang="en-GB" sz="1200" kern="1200" spc="50" baseline="0" dirty="0">
                <a:solidFill>
                  <a:srgbClr val="0D4065"/>
                </a:solidFill>
                <a:latin typeface="+mn-lt"/>
                <a:ea typeface="+mn-ea"/>
                <a:cs typeface="+mn-cs"/>
              </a:defRPr>
            </a:lvl5pPr>
            <a:lvl6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kern="1200" spc="50" baseline="0">
                <a:solidFill>
                  <a:srgbClr val="0D4065"/>
                </a:solidFill>
                <a:latin typeface="+mn-lt"/>
                <a:ea typeface="+mn-ea"/>
                <a:cs typeface="+mn-cs"/>
              </a:defRPr>
            </a:lvl6pPr>
            <a:lvl7pPr marL="0" indent="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Open Sans Semibold" panose="020B0706030804020204" pitchFamily="34" charset="0"/>
                <a:ea typeface="Open Sans Semibold" panose="020B0706030804020204" pitchFamily="34" charset="0"/>
                <a:cs typeface="Open Sans Semibold" panose="020B0706030804020204" pitchFamily="34" charset="0"/>
              </a:defRPr>
            </a:lvl7pPr>
            <a:lvl8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000" kern="1200" baseline="0">
                <a:solidFill>
                  <a:srgbClr val="0D4065"/>
                </a:solidFill>
                <a:latin typeface="+mj-lt"/>
                <a:ea typeface="+mn-ea"/>
                <a:cs typeface="+mn-cs"/>
              </a:defRPr>
            </a:lvl9pPr>
          </a:lstStyle>
          <a:p>
            <a:pPr marL="285750" indent="-285750">
              <a:spcAft>
                <a:spcPts val="200"/>
              </a:spcAft>
            </a:pPr>
            <a:r>
              <a:rPr lang="en-US" sz="1200" dirty="0"/>
              <a:t>There is no longer any obligation to prepare </a:t>
            </a:r>
            <a:r>
              <a:rPr lang="en-US" sz="1200" b="1" dirty="0">
                <a:solidFill>
                  <a:schemeClr val="tx1">
                    <a:lumMod val="40000"/>
                    <a:lumOff val="60000"/>
                  </a:schemeClr>
                </a:solidFill>
              </a:rPr>
              <a:t>quarterly reports</a:t>
            </a:r>
            <a:r>
              <a:rPr lang="en-US" sz="1200" dirty="0"/>
              <a:t>, but if the issuer still chooses to publish this (which many do) similar rules for publication as for half-yearly reports apply</a:t>
            </a:r>
          </a:p>
        </p:txBody>
      </p:sp>
      <p:sp>
        <p:nvSpPr>
          <p:cNvPr id="14" name="Content Placeholder 3">
            <a:extLst>
              <a:ext uri="{FF2B5EF4-FFF2-40B4-BE49-F238E27FC236}">
                <a16:creationId xmlns:a16="http://schemas.microsoft.com/office/drawing/2014/main" id="{606592A7-BEDC-BAC4-D77B-2CF175FA65D1}"/>
              </a:ext>
            </a:extLst>
          </p:cNvPr>
          <p:cNvSpPr txBox="1">
            <a:spLocks/>
          </p:cNvSpPr>
          <p:nvPr/>
        </p:nvSpPr>
        <p:spPr>
          <a:xfrm>
            <a:off x="766761" y="5717550"/>
            <a:ext cx="7073899" cy="704850"/>
          </a:xfrm>
          <a:prstGeom prst="rect">
            <a:avLst/>
          </a:prstGeom>
        </p:spPr>
        <p:txBody>
          <a:bodyPr vert="horz" lIns="0" tIns="0" rIns="0" bIns="720000" rtlCol="0" anchor="t">
            <a:noAutofit/>
          </a:bodyPr>
          <a:lstStyle>
            <a:lvl1pPr marL="180000" indent="-180000" algn="l" defTabSz="914400" rtl="0" eaLnBrk="1" latinLnBrk="0" hangingPunct="1">
              <a:lnSpc>
                <a:spcPct val="100000"/>
              </a:lnSpc>
              <a:spcBef>
                <a:spcPts val="1800"/>
              </a:spcBef>
              <a:spcAft>
                <a:spcPts val="600"/>
              </a:spcAft>
              <a:buFont typeface="Arial" panose="020B0604020202020204" pitchFamily="34" charset="0"/>
              <a:buChar char="•"/>
              <a:defRPr lang="en-GB" sz="1600" kern="1200" spc="50" baseline="0" dirty="0">
                <a:solidFill>
                  <a:srgbClr val="0D4065"/>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lang="en-GB" sz="1400" kern="1200" spc="50" baseline="0" dirty="0">
                <a:solidFill>
                  <a:srgbClr val="0D4065"/>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lang="en-GB" sz="1400" kern="1200" spc="50" baseline="0" dirty="0">
                <a:solidFill>
                  <a:srgbClr val="0D4065"/>
                </a:solidFill>
                <a:latin typeface="+mn-lt"/>
                <a:ea typeface="+mn-ea"/>
                <a:cs typeface="+mn-cs"/>
              </a:defRPr>
            </a:lvl3pPr>
            <a:lvl4pPr marL="720000" indent="-180000" algn="l" defTabSz="914400" rtl="0" eaLnBrk="1" latinLnBrk="0" hangingPunct="1">
              <a:lnSpc>
                <a:spcPct val="100000"/>
              </a:lnSpc>
              <a:spcBef>
                <a:spcPts val="400"/>
              </a:spcBef>
              <a:spcAft>
                <a:spcPts val="600"/>
              </a:spcAft>
              <a:buFont typeface="Arial" panose="020B0604020202020204" pitchFamily="34" charset="0"/>
              <a:buChar char="•"/>
              <a:defRPr lang="en-GB" sz="1200" b="0" kern="1200" spc="50" baseline="0" dirty="0">
                <a:solidFill>
                  <a:srgbClr val="0D4065"/>
                </a:solidFill>
                <a:latin typeface="+mn-lt"/>
                <a:ea typeface="+mn-ea"/>
                <a:cs typeface="+mn-cs"/>
              </a:defRPr>
            </a:lvl4pPr>
            <a:lvl5pPr marL="900000" indent="-180000" algn="l" defTabSz="914400" rtl="0" eaLnBrk="1" latinLnBrk="0" hangingPunct="1">
              <a:lnSpc>
                <a:spcPct val="100000"/>
              </a:lnSpc>
              <a:spcBef>
                <a:spcPts val="400"/>
              </a:spcBef>
              <a:spcAft>
                <a:spcPts val="600"/>
              </a:spcAft>
              <a:buFont typeface="Arial" panose="020B0604020202020204" pitchFamily="34" charset="0"/>
              <a:buChar char="•"/>
              <a:tabLst/>
              <a:defRPr lang="en-GB" sz="1200" kern="1200" spc="50" baseline="0" dirty="0">
                <a:solidFill>
                  <a:srgbClr val="0D4065"/>
                </a:solidFill>
                <a:latin typeface="+mn-lt"/>
                <a:ea typeface="+mn-ea"/>
                <a:cs typeface="+mn-cs"/>
              </a:defRPr>
            </a:lvl5pPr>
            <a:lvl6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kern="1200" spc="50" baseline="0">
                <a:solidFill>
                  <a:srgbClr val="0D4065"/>
                </a:solidFill>
                <a:latin typeface="+mn-lt"/>
                <a:ea typeface="+mn-ea"/>
                <a:cs typeface="+mn-cs"/>
              </a:defRPr>
            </a:lvl6pPr>
            <a:lvl7pPr marL="0" indent="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Open Sans Semibold" panose="020B0706030804020204" pitchFamily="34" charset="0"/>
                <a:ea typeface="Open Sans Semibold" panose="020B0706030804020204" pitchFamily="34" charset="0"/>
                <a:cs typeface="Open Sans Semibold" panose="020B0706030804020204" pitchFamily="34" charset="0"/>
              </a:defRPr>
            </a:lvl7pPr>
            <a:lvl8pPr marL="1080000" indent="-180000" algn="l" defTabSz="914400" rtl="0" eaLnBrk="1" latinLnBrk="0" hangingPunct="1">
              <a:lnSpc>
                <a:spcPct val="100000"/>
              </a:lnSpc>
              <a:spcBef>
                <a:spcPts val="400"/>
              </a:spcBef>
              <a:spcAft>
                <a:spcPts val="0"/>
              </a:spcAft>
              <a:buFont typeface="Arial" panose="020B0604020202020204" pitchFamily="34" charset="0"/>
              <a:buChar char="•"/>
              <a:defRPr sz="1200" b="0" kern="1200" spc="50" baseline="0">
                <a:solidFill>
                  <a:srgbClr val="0D4065"/>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000" kern="1200" baseline="0">
                <a:solidFill>
                  <a:srgbClr val="0D4065"/>
                </a:solidFill>
                <a:latin typeface="+mj-lt"/>
                <a:ea typeface="+mn-ea"/>
                <a:cs typeface="+mn-cs"/>
              </a:defRPr>
            </a:lvl9pPr>
          </a:lstStyle>
          <a:p>
            <a:pPr marL="285750" indent="-285750">
              <a:spcAft>
                <a:spcPts val="200"/>
              </a:spcAft>
            </a:pPr>
            <a:r>
              <a:rPr lang="en-US" sz="1200" dirty="0"/>
              <a:t>Companies listed on Oslo Børs and Euronext Expand are subject to the </a:t>
            </a:r>
            <a:r>
              <a:rPr lang="en-US" sz="1200" b="1" dirty="0">
                <a:solidFill>
                  <a:schemeClr val="tx1">
                    <a:lumMod val="40000"/>
                    <a:lumOff val="60000"/>
                  </a:schemeClr>
                </a:solidFill>
              </a:rPr>
              <a:t>accounting control </a:t>
            </a:r>
            <a:r>
              <a:rPr lang="en-US" sz="1200" dirty="0"/>
              <a:t>of The Financial Supervisory Authority of Norway </a:t>
            </a:r>
          </a:p>
        </p:txBody>
      </p:sp>
    </p:spTree>
    <p:extLst>
      <p:ext uri="{BB962C8B-B14F-4D97-AF65-F5344CB8AC3E}">
        <p14:creationId xmlns:p14="http://schemas.microsoft.com/office/powerpoint/2010/main" val="236259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66FAE67-25DA-4039-945C-78850DBFC940}"/>
              </a:ext>
            </a:extLst>
          </p:cNvPr>
          <p:cNvGraphicFramePr>
            <a:graphicFrameLocks noChangeAspect="1"/>
          </p:cNvGraphicFramePr>
          <p:nvPr>
            <p:custDataLst>
              <p:tags r:id="rId2"/>
            </p:custDataLst>
            <p:extLst>
              <p:ext uri="{D42A27DB-BD31-4B8C-83A1-F6EECF244321}">
                <p14:modId xmlns:p14="http://schemas.microsoft.com/office/powerpoint/2010/main" val="2196683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622" imgH="623" progId="TCLayout.ActiveDocument.1">
                  <p:embed/>
                </p:oleObj>
              </mc:Choice>
              <mc:Fallback>
                <p:oleObj name="think-cell Slide" r:id="rId5" imgW="622" imgH="623" progId="TCLayout.ActiveDocument.1">
                  <p:embed/>
                  <p:pic>
                    <p:nvPicPr>
                      <p:cNvPr id="11" name="Object 10" hidden="1">
                        <a:extLst>
                          <a:ext uri="{FF2B5EF4-FFF2-40B4-BE49-F238E27FC236}">
                            <a16:creationId xmlns:a16="http://schemas.microsoft.com/office/drawing/2014/main" id="{F66FAE67-25DA-4039-945C-78850DBFC94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Hexagon 32">
            <a:extLst>
              <a:ext uri="{FF2B5EF4-FFF2-40B4-BE49-F238E27FC236}">
                <a16:creationId xmlns:a16="http://schemas.microsoft.com/office/drawing/2014/main" id="{F2DE3A8E-82E3-E15E-A09B-2E21F614B56D}"/>
              </a:ext>
            </a:extLst>
          </p:cNvPr>
          <p:cNvSpPr>
            <a:spLocks noChangeAspect="1"/>
          </p:cNvSpPr>
          <p:nvPr/>
        </p:nvSpPr>
        <p:spPr>
          <a:xfrm>
            <a:off x="5368289" y="4961467"/>
            <a:ext cx="1206304" cy="1051770"/>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ct val="90000"/>
              </a:lnSpc>
            </a:pPr>
            <a:endParaRPr lang="nb-NO" sz="2200" b="1" dirty="0">
              <a:solidFill>
                <a:schemeClr val="bg1"/>
              </a:solidFill>
            </a:endParaRPr>
          </a:p>
        </p:txBody>
      </p:sp>
      <p:sp>
        <p:nvSpPr>
          <p:cNvPr id="25" name="Hexagon 24">
            <a:extLst>
              <a:ext uri="{FF2B5EF4-FFF2-40B4-BE49-F238E27FC236}">
                <a16:creationId xmlns:a16="http://schemas.microsoft.com/office/drawing/2014/main" id="{A4388242-7C70-7281-DE2A-A5B2224763DC}"/>
              </a:ext>
            </a:extLst>
          </p:cNvPr>
          <p:cNvSpPr>
            <a:spLocks noChangeAspect="1"/>
          </p:cNvSpPr>
          <p:nvPr/>
        </p:nvSpPr>
        <p:spPr>
          <a:xfrm>
            <a:off x="5368289" y="2234909"/>
            <a:ext cx="1206304" cy="1051770"/>
          </a:xfrm>
          <a:prstGeom prst="hexagon">
            <a:avLst/>
          </a:prstGeom>
          <a:solidFill>
            <a:srgbClr val="F890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ct val="90000"/>
              </a:lnSpc>
            </a:pPr>
            <a:endParaRPr lang="nb-NO" sz="2200" b="1" dirty="0">
              <a:solidFill>
                <a:schemeClr val="bg1"/>
              </a:solidFill>
            </a:endParaRPr>
          </a:p>
        </p:txBody>
      </p:sp>
      <p:sp>
        <p:nvSpPr>
          <p:cNvPr id="10" name="Subtitle 9">
            <a:extLst>
              <a:ext uri="{FF2B5EF4-FFF2-40B4-BE49-F238E27FC236}">
                <a16:creationId xmlns:a16="http://schemas.microsoft.com/office/drawing/2014/main" id="{5E4C93A1-0B29-47E0-90BC-B21E52064D06}"/>
              </a:ext>
            </a:extLst>
          </p:cNvPr>
          <p:cNvSpPr>
            <a:spLocks noGrp="1"/>
          </p:cNvSpPr>
          <p:nvPr>
            <p:ph type="subTitle" idx="16"/>
          </p:nvPr>
        </p:nvSpPr>
        <p:spPr/>
        <p:txBody>
          <a:bodyPr/>
          <a:lstStyle/>
          <a:p>
            <a:r>
              <a:rPr lang="en-GB" dirty="0"/>
              <a:t>The issuer's disclosure obligations</a:t>
            </a:r>
          </a:p>
        </p:txBody>
      </p:sp>
      <p:sp>
        <p:nvSpPr>
          <p:cNvPr id="18" name="Title 17">
            <a:extLst>
              <a:ext uri="{FF2B5EF4-FFF2-40B4-BE49-F238E27FC236}">
                <a16:creationId xmlns:a16="http://schemas.microsoft.com/office/drawing/2014/main" id="{91C4847C-7BF1-2656-76D9-D707912D987F}"/>
              </a:ext>
            </a:extLst>
          </p:cNvPr>
          <p:cNvSpPr>
            <a:spLocks noGrp="1"/>
          </p:cNvSpPr>
          <p:nvPr>
            <p:ph type="title"/>
          </p:nvPr>
        </p:nvSpPr>
        <p:spPr>
          <a:xfrm>
            <a:off x="766799" y="977680"/>
            <a:ext cx="7800744" cy="1118288"/>
          </a:xfrm>
        </p:spPr>
        <p:txBody>
          <a:bodyPr vert="horz"/>
          <a:lstStyle/>
          <a:p>
            <a:r>
              <a:rPr lang="en-GB" sz="3600" dirty="0"/>
              <a:t>Continuing disclosure obligations </a:t>
            </a:r>
            <a:br>
              <a:rPr lang="en-GB" sz="3600" dirty="0"/>
            </a:br>
            <a:r>
              <a:rPr lang="en-GB" sz="2800" dirty="0"/>
              <a:t>Inside information</a:t>
            </a:r>
            <a:endParaRPr lang="nb-NO" sz="3600" dirty="0"/>
          </a:p>
        </p:txBody>
      </p:sp>
      <p:sp>
        <p:nvSpPr>
          <p:cNvPr id="4" name="Date Placeholder 3">
            <a:extLst>
              <a:ext uri="{FF2B5EF4-FFF2-40B4-BE49-F238E27FC236}">
                <a16:creationId xmlns:a16="http://schemas.microsoft.com/office/drawing/2014/main" id="{DF2F3A64-90BD-4146-960B-47822BBAF47F}"/>
              </a:ext>
            </a:extLst>
          </p:cNvPr>
          <p:cNvSpPr>
            <a:spLocks noGrp="1"/>
          </p:cNvSpPr>
          <p:nvPr>
            <p:ph type="dt" sz="half" idx="17"/>
          </p:nvPr>
        </p:nvSpPr>
        <p:spPr/>
        <p:txBody>
          <a:bodyPr/>
          <a:lstStyle/>
          <a:p>
            <a:fld id="{9CAE48C3-E096-416B-8CF3-E843F7579E71}" type="datetime1">
              <a:rPr lang="en-GB" smtClean="0"/>
              <a:t>30/05/2022</a:t>
            </a:fld>
            <a:endParaRPr lang="en-GB" dirty="0"/>
          </a:p>
        </p:txBody>
      </p:sp>
      <p:sp>
        <p:nvSpPr>
          <p:cNvPr id="5" name="Footer Placeholder 4">
            <a:extLst>
              <a:ext uri="{FF2B5EF4-FFF2-40B4-BE49-F238E27FC236}">
                <a16:creationId xmlns:a16="http://schemas.microsoft.com/office/drawing/2014/main" id="{EACEDF4B-8884-4473-B9B3-23D3B9AF1234}"/>
              </a:ext>
            </a:extLst>
          </p:cNvPr>
          <p:cNvSpPr>
            <a:spLocks noGrp="1"/>
          </p:cNvSpPr>
          <p:nvPr>
            <p:ph type="ftr"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BAF51DB0-790C-4699-B21D-07F284AD1BBA}"/>
              </a:ext>
            </a:extLst>
          </p:cNvPr>
          <p:cNvSpPr>
            <a:spLocks noGrp="1"/>
          </p:cNvSpPr>
          <p:nvPr>
            <p:ph type="sldNum" sz="quarter" idx="19"/>
          </p:nvPr>
        </p:nvSpPr>
        <p:spPr/>
        <p:txBody>
          <a:bodyPr/>
          <a:lstStyle/>
          <a:p>
            <a:r>
              <a:rPr lang="en-GB" noProof="1"/>
              <a:t>Advokatfirmaet Thommessen AS	</a:t>
            </a:r>
            <a:fld id="{E237E1E7-4624-45B9-A987-FF5E446C7BBF}" type="slidenum">
              <a:rPr lang="en-GB" noProof="1" smtClean="0"/>
              <a:pPr/>
              <a:t>4</a:t>
            </a:fld>
            <a:endParaRPr lang="en-GB" noProof="1"/>
          </a:p>
        </p:txBody>
      </p:sp>
      <p:sp>
        <p:nvSpPr>
          <p:cNvPr id="31" name="Content Placeholder 30">
            <a:extLst>
              <a:ext uri="{FF2B5EF4-FFF2-40B4-BE49-F238E27FC236}">
                <a16:creationId xmlns:a16="http://schemas.microsoft.com/office/drawing/2014/main" id="{EA7126EE-7DF0-E2FA-5D24-76E0E350C3F6}"/>
              </a:ext>
            </a:extLst>
          </p:cNvPr>
          <p:cNvSpPr>
            <a:spLocks noGrp="1"/>
          </p:cNvSpPr>
          <p:nvPr>
            <p:ph idx="20"/>
          </p:nvPr>
        </p:nvSpPr>
        <p:spPr>
          <a:xfrm>
            <a:off x="9235093" y="1840338"/>
            <a:ext cx="2414074" cy="3779202"/>
          </a:xfrm>
        </p:spPr>
        <p:txBody>
          <a:bodyPr/>
          <a:lstStyle/>
          <a:p>
            <a:r>
              <a:rPr lang="en-US" sz="1600" i="1" dirty="0">
                <a:solidFill>
                  <a:schemeClr val="tx1"/>
                </a:solidFill>
              </a:rPr>
              <a:t>Information of a </a:t>
            </a:r>
            <a:r>
              <a:rPr lang="en-US" sz="1600" i="1" u="sng" dirty="0">
                <a:solidFill>
                  <a:schemeClr val="tx1"/>
                </a:solidFill>
              </a:rPr>
              <a:t>precise nature, </a:t>
            </a:r>
            <a:r>
              <a:rPr lang="en-US" sz="1600" i="1" dirty="0">
                <a:solidFill>
                  <a:schemeClr val="tx1"/>
                </a:solidFill>
              </a:rPr>
              <a:t>which has </a:t>
            </a:r>
            <a:r>
              <a:rPr lang="en-US" sz="1600" i="1" u="sng" dirty="0">
                <a:solidFill>
                  <a:schemeClr val="tx1"/>
                </a:solidFill>
              </a:rPr>
              <a:t>not been made public</a:t>
            </a:r>
            <a:r>
              <a:rPr lang="en-US" sz="1600" i="1" dirty="0">
                <a:solidFill>
                  <a:schemeClr val="tx1"/>
                </a:solidFill>
              </a:rPr>
              <a:t>, relating, directly or indirectly, to one or more issuers or to one or more financial instruments, and which, if it were made public, would be likely to have a </a:t>
            </a:r>
            <a:r>
              <a:rPr lang="en-US" sz="1600" i="1" u="sng" dirty="0">
                <a:solidFill>
                  <a:schemeClr val="tx1"/>
                </a:solidFill>
              </a:rPr>
              <a:t>significant effect </a:t>
            </a:r>
            <a:r>
              <a:rPr lang="en-US" sz="1600" i="1" dirty="0">
                <a:solidFill>
                  <a:schemeClr val="tx1"/>
                </a:solidFill>
              </a:rPr>
              <a:t>on the prices of those financial instruments</a:t>
            </a:r>
            <a:endParaRPr lang="en-GB" sz="1600" i="1" dirty="0">
              <a:solidFill>
                <a:schemeClr val="tx1"/>
              </a:solidFill>
            </a:endParaRPr>
          </a:p>
          <a:p>
            <a:endParaRPr lang="nb-NO" sz="1600" dirty="0">
              <a:solidFill>
                <a:schemeClr val="tx1"/>
              </a:solidFill>
            </a:endParaRPr>
          </a:p>
          <a:p>
            <a:endParaRPr lang="nb-NO" sz="1600" dirty="0"/>
          </a:p>
        </p:txBody>
      </p:sp>
      <p:sp>
        <p:nvSpPr>
          <p:cNvPr id="12" name="Hexagon 11">
            <a:extLst>
              <a:ext uri="{FF2B5EF4-FFF2-40B4-BE49-F238E27FC236}">
                <a16:creationId xmlns:a16="http://schemas.microsoft.com/office/drawing/2014/main" id="{BF4EEB65-224F-47F9-B36E-64DD31FFFBA5}"/>
              </a:ext>
            </a:extLst>
          </p:cNvPr>
          <p:cNvSpPr>
            <a:spLocks noChangeAspect="1"/>
          </p:cNvSpPr>
          <p:nvPr/>
        </p:nvSpPr>
        <p:spPr>
          <a:xfrm>
            <a:off x="993471" y="2554100"/>
            <a:ext cx="3600483" cy="3173581"/>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ct val="90000"/>
              </a:lnSpc>
            </a:pPr>
            <a:r>
              <a:rPr lang="en-US" sz="2000" i="1" dirty="0">
                <a:solidFill>
                  <a:schemeClr val="bg1"/>
                </a:solidFill>
              </a:rPr>
              <a:t>When there is inside information in a listed company, obligations are triggered for:</a:t>
            </a:r>
            <a:endParaRPr lang="en-GB" sz="2000" i="1" dirty="0">
              <a:solidFill>
                <a:schemeClr val="bg1"/>
              </a:solidFill>
            </a:endParaRPr>
          </a:p>
        </p:txBody>
      </p:sp>
      <p:pic>
        <p:nvPicPr>
          <p:cNvPr id="26" name="Graphic 25" descr="Children outline">
            <a:extLst>
              <a:ext uri="{FF2B5EF4-FFF2-40B4-BE49-F238E27FC236}">
                <a16:creationId xmlns:a16="http://schemas.microsoft.com/office/drawing/2014/main" id="{8E6654BE-5FB1-49ED-B509-E13301AD3C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3528" y="5867209"/>
            <a:ext cx="519913" cy="519913"/>
          </a:xfrm>
          <a:prstGeom prst="rect">
            <a:avLst/>
          </a:prstGeom>
        </p:spPr>
      </p:pic>
      <p:sp>
        <p:nvSpPr>
          <p:cNvPr id="21" name="Left Brace 20">
            <a:extLst>
              <a:ext uri="{FF2B5EF4-FFF2-40B4-BE49-F238E27FC236}">
                <a16:creationId xmlns:a16="http://schemas.microsoft.com/office/drawing/2014/main" id="{731F3E9D-A0AF-3D7A-11D0-0CD4643FDEAB}"/>
              </a:ext>
            </a:extLst>
          </p:cNvPr>
          <p:cNvSpPr/>
          <p:nvPr/>
        </p:nvSpPr>
        <p:spPr>
          <a:xfrm>
            <a:off x="4663093" y="2739870"/>
            <a:ext cx="665632" cy="2624372"/>
          </a:xfrm>
          <a:prstGeom prst="leftBrace">
            <a:avLst>
              <a:gd name="adj1" fmla="val 0"/>
              <a:gd name="adj2" fmla="val 5320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TextBox 2">
            <a:extLst>
              <a:ext uri="{FF2B5EF4-FFF2-40B4-BE49-F238E27FC236}">
                <a16:creationId xmlns:a16="http://schemas.microsoft.com/office/drawing/2014/main" id="{1CBC54AE-F3BA-4945-2AD5-FEF2C15EC83C}"/>
              </a:ext>
            </a:extLst>
          </p:cNvPr>
          <p:cNvSpPr txBox="1"/>
          <p:nvPr/>
        </p:nvSpPr>
        <p:spPr>
          <a:xfrm>
            <a:off x="5455061" y="2637684"/>
            <a:ext cx="1281877" cy="246221"/>
          </a:xfrm>
          <a:prstGeom prst="rect">
            <a:avLst/>
          </a:prstGeom>
          <a:noFill/>
        </p:spPr>
        <p:txBody>
          <a:bodyPr wrap="square" lIns="0" tIns="0" rIns="0" bIns="0" rtlCol="0">
            <a:spAutoFit/>
          </a:bodyPr>
          <a:lstStyle/>
          <a:p>
            <a:pPr algn="l">
              <a:spcAft>
                <a:spcPts val="600"/>
              </a:spcAft>
            </a:pPr>
            <a:r>
              <a:rPr lang="nb-NO" sz="1600" dirty="0">
                <a:solidFill>
                  <a:srgbClr val="0D4065"/>
                </a:solidFill>
              </a:rPr>
              <a:t>The </a:t>
            </a:r>
            <a:r>
              <a:rPr lang="nb-NO" sz="1600" dirty="0" err="1">
                <a:solidFill>
                  <a:srgbClr val="0D4065"/>
                </a:solidFill>
              </a:rPr>
              <a:t>issuer</a:t>
            </a:r>
            <a:endParaRPr lang="nb-NO" sz="1600" dirty="0">
              <a:solidFill>
                <a:srgbClr val="0D4065"/>
              </a:solidFill>
            </a:endParaRPr>
          </a:p>
        </p:txBody>
      </p:sp>
      <p:sp>
        <p:nvSpPr>
          <p:cNvPr id="23" name="TextBox 22">
            <a:extLst>
              <a:ext uri="{FF2B5EF4-FFF2-40B4-BE49-F238E27FC236}">
                <a16:creationId xmlns:a16="http://schemas.microsoft.com/office/drawing/2014/main" id="{24D11E0C-DEBC-1F7E-88AB-B3CD135E1392}"/>
              </a:ext>
            </a:extLst>
          </p:cNvPr>
          <p:cNvSpPr txBox="1"/>
          <p:nvPr/>
        </p:nvSpPr>
        <p:spPr>
          <a:xfrm>
            <a:off x="5397864" y="5118020"/>
            <a:ext cx="1465413" cy="738664"/>
          </a:xfrm>
          <a:prstGeom prst="rect">
            <a:avLst/>
          </a:prstGeom>
          <a:noFill/>
        </p:spPr>
        <p:txBody>
          <a:bodyPr wrap="square" lIns="0" tIns="0" rIns="0" bIns="0" rtlCol="0">
            <a:spAutoFit/>
          </a:bodyPr>
          <a:lstStyle/>
          <a:p>
            <a:pPr algn="l">
              <a:spcAft>
                <a:spcPts val="600"/>
              </a:spcAft>
            </a:pPr>
            <a:r>
              <a:rPr lang="nb-NO" sz="1600" dirty="0" err="1">
                <a:solidFill>
                  <a:srgbClr val="0D4065"/>
                </a:solidFill>
              </a:rPr>
              <a:t>Others</a:t>
            </a:r>
            <a:r>
              <a:rPr lang="nb-NO" sz="1600" dirty="0">
                <a:solidFill>
                  <a:srgbClr val="0D4065"/>
                </a:solidFill>
              </a:rPr>
              <a:t> </a:t>
            </a:r>
            <a:r>
              <a:rPr lang="nb-NO" sz="1600" dirty="0" err="1">
                <a:solidFill>
                  <a:srgbClr val="0D4065"/>
                </a:solidFill>
              </a:rPr>
              <a:t>who</a:t>
            </a:r>
            <a:r>
              <a:rPr lang="nb-NO" sz="1600" dirty="0">
                <a:solidFill>
                  <a:srgbClr val="0D4065"/>
                </a:solidFill>
              </a:rPr>
              <a:t> hold </a:t>
            </a:r>
            <a:r>
              <a:rPr lang="nb-NO" sz="1600" dirty="0" err="1">
                <a:solidFill>
                  <a:srgbClr val="0D4065"/>
                </a:solidFill>
              </a:rPr>
              <a:t>inside</a:t>
            </a:r>
            <a:r>
              <a:rPr lang="nb-NO" sz="1600" dirty="0">
                <a:solidFill>
                  <a:srgbClr val="0D4065"/>
                </a:solidFill>
              </a:rPr>
              <a:t> </a:t>
            </a:r>
            <a:r>
              <a:rPr lang="nb-NO" sz="1600" dirty="0" err="1">
                <a:solidFill>
                  <a:srgbClr val="0D4065"/>
                </a:solidFill>
              </a:rPr>
              <a:t>information</a:t>
            </a:r>
            <a:endParaRPr lang="nb-NO" sz="1600" dirty="0">
              <a:solidFill>
                <a:srgbClr val="0D4065"/>
              </a:solidFill>
            </a:endParaRPr>
          </a:p>
        </p:txBody>
      </p:sp>
      <p:sp>
        <p:nvSpPr>
          <p:cNvPr id="9" name="TextBox 8">
            <a:extLst>
              <a:ext uri="{FF2B5EF4-FFF2-40B4-BE49-F238E27FC236}">
                <a16:creationId xmlns:a16="http://schemas.microsoft.com/office/drawing/2014/main" id="{A34F0D72-484F-807C-0684-B7C912EA865B}"/>
              </a:ext>
            </a:extLst>
          </p:cNvPr>
          <p:cNvSpPr txBox="1"/>
          <p:nvPr/>
        </p:nvSpPr>
        <p:spPr>
          <a:xfrm>
            <a:off x="6863277" y="2677210"/>
            <a:ext cx="2414073" cy="246221"/>
          </a:xfrm>
          <a:prstGeom prst="rect">
            <a:avLst/>
          </a:prstGeom>
          <a:noFill/>
        </p:spPr>
        <p:txBody>
          <a:bodyPr wrap="square" lIns="0" tIns="0" rIns="0" bIns="0" rtlCol="0">
            <a:spAutoFit/>
          </a:bodyPr>
          <a:lstStyle/>
          <a:p>
            <a:pPr algn="l">
              <a:spcAft>
                <a:spcPts val="600"/>
              </a:spcAft>
            </a:pPr>
            <a:r>
              <a:rPr lang="nb-NO" sz="1600" dirty="0" err="1">
                <a:solidFill>
                  <a:srgbClr val="F8906F"/>
                </a:solidFill>
              </a:rPr>
              <a:t>Topic</a:t>
            </a:r>
            <a:r>
              <a:rPr lang="nb-NO" sz="1600" dirty="0">
                <a:solidFill>
                  <a:srgbClr val="F8906F"/>
                </a:solidFill>
              </a:rPr>
              <a:t> </a:t>
            </a:r>
            <a:r>
              <a:rPr lang="nb-NO" sz="1600" dirty="0" err="1">
                <a:solidFill>
                  <a:srgbClr val="F8906F"/>
                </a:solidFill>
              </a:rPr>
              <a:t>of</a:t>
            </a:r>
            <a:r>
              <a:rPr lang="nb-NO" sz="1600" dirty="0">
                <a:solidFill>
                  <a:srgbClr val="F8906F"/>
                </a:solidFill>
              </a:rPr>
              <a:t> </a:t>
            </a:r>
            <a:r>
              <a:rPr lang="nb-NO" sz="1600" dirty="0" err="1">
                <a:solidFill>
                  <a:srgbClr val="F8906F"/>
                </a:solidFill>
              </a:rPr>
              <a:t>the</a:t>
            </a:r>
            <a:r>
              <a:rPr lang="nb-NO" sz="1600" dirty="0">
                <a:solidFill>
                  <a:srgbClr val="F8906F"/>
                </a:solidFill>
              </a:rPr>
              <a:t> </a:t>
            </a:r>
            <a:r>
              <a:rPr lang="nb-NO" sz="1600" dirty="0" err="1">
                <a:solidFill>
                  <a:srgbClr val="F8906F"/>
                </a:solidFill>
              </a:rPr>
              <a:t>day</a:t>
            </a:r>
            <a:endParaRPr lang="nb-NO" sz="1600" dirty="0">
              <a:solidFill>
                <a:srgbClr val="F8906F"/>
              </a:solidFill>
            </a:endParaRPr>
          </a:p>
        </p:txBody>
      </p:sp>
      <p:sp>
        <p:nvSpPr>
          <p:cNvPr id="34" name="TextBox 33">
            <a:extLst>
              <a:ext uri="{FF2B5EF4-FFF2-40B4-BE49-F238E27FC236}">
                <a16:creationId xmlns:a16="http://schemas.microsoft.com/office/drawing/2014/main" id="{82478502-A0AD-0D75-6273-460A3E9E2BFC}"/>
              </a:ext>
            </a:extLst>
          </p:cNvPr>
          <p:cNvSpPr txBox="1"/>
          <p:nvPr/>
        </p:nvSpPr>
        <p:spPr>
          <a:xfrm>
            <a:off x="6851502" y="5141085"/>
            <a:ext cx="1514778" cy="738664"/>
          </a:xfrm>
          <a:prstGeom prst="rect">
            <a:avLst/>
          </a:prstGeom>
          <a:noFill/>
        </p:spPr>
        <p:txBody>
          <a:bodyPr wrap="square" lIns="0" tIns="0" rIns="0" bIns="0" rtlCol="0">
            <a:spAutoFit/>
          </a:bodyPr>
          <a:lstStyle/>
          <a:p>
            <a:pPr algn="l">
              <a:spcAft>
                <a:spcPts val="600"/>
              </a:spcAft>
            </a:pPr>
            <a:r>
              <a:rPr lang="nb-NO" sz="1600" dirty="0" err="1">
                <a:solidFill>
                  <a:schemeClr val="bg1">
                    <a:lumMod val="75000"/>
                  </a:schemeClr>
                </a:solidFill>
              </a:rPr>
              <a:t>Also</a:t>
            </a:r>
            <a:r>
              <a:rPr lang="nb-NO" sz="1600" dirty="0">
                <a:solidFill>
                  <a:schemeClr val="bg1">
                    <a:lumMod val="75000"/>
                  </a:schemeClr>
                </a:solidFill>
              </a:rPr>
              <a:t> </a:t>
            </a:r>
            <a:r>
              <a:rPr lang="nb-NO" sz="1600" dirty="0" err="1">
                <a:solidFill>
                  <a:schemeClr val="bg1">
                    <a:lumMod val="75000"/>
                  </a:schemeClr>
                </a:solidFill>
              </a:rPr>
              <a:t>important</a:t>
            </a:r>
            <a:r>
              <a:rPr lang="nb-NO" sz="1600" dirty="0">
                <a:solidFill>
                  <a:schemeClr val="bg1">
                    <a:lumMod val="75000"/>
                  </a:schemeClr>
                </a:solidFill>
              </a:rPr>
              <a:t>, </a:t>
            </a:r>
            <a:r>
              <a:rPr lang="nb-NO" sz="1600" dirty="0" err="1">
                <a:solidFill>
                  <a:schemeClr val="bg1">
                    <a:lumMod val="75000"/>
                  </a:schemeClr>
                </a:solidFill>
              </a:rPr>
              <a:t>but</a:t>
            </a:r>
            <a:r>
              <a:rPr lang="nb-NO" sz="1600" dirty="0">
                <a:solidFill>
                  <a:schemeClr val="bg1">
                    <a:lumMod val="75000"/>
                  </a:schemeClr>
                </a:solidFill>
              </a:rPr>
              <a:t> </a:t>
            </a:r>
            <a:r>
              <a:rPr lang="nb-NO" sz="1600" dirty="0" err="1">
                <a:solidFill>
                  <a:schemeClr val="bg1">
                    <a:lumMod val="75000"/>
                  </a:schemeClr>
                </a:solidFill>
              </a:rPr>
              <a:t>another</a:t>
            </a:r>
            <a:r>
              <a:rPr lang="nb-NO" sz="1600" dirty="0">
                <a:solidFill>
                  <a:schemeClr val="bg1">
                    <a:lumMod val="75000"/>
                  </a:schemeClr>
                </a:solidFill>
              </a:rPr>
              <a:t> time…</a:t>
            </a:r>
          </a:p>
        </p:txBody>
      </p:sp>
    </p:spTree>
    <p:extLst>
      <p:ext uri="{BB962C8B-B14F-4D97-AF65-F5344CB8AC3E}">
        <p14:creationId xmlns:p14="http://schemas.microsoft.com/office/powerpoint/2010/main" val="20256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5" grpId="0" animBg="1"/>
      <p:bldP spid="31" grpId="0" build="p"/>
      <p:bldP spid="12" grpId="0" animBg="1"/>
      <p:bldP spid="21" grpId="0" animBg="1"/>
      <p:bldP spid="3" grpId="0"/>
      <p:bldP spid="23" grpId="0"/>
      <p:bldP spid="9"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2A18F9C-1CF7-9272-E082-29E664851C6A}"/>
              </a:ext>
            </a:extLst>
          </p:cNvPr>
          <p:cNvGraphicFramePr>
            <a:graphicFrameLocks noChangeAspect="1"/>
          </p:cNvGraphicFramePr>
          <p:nvPr>
            <p:custDataLst>
              <p:tags r:id="rId2"/>
            </p:custDataLst>
            <p:extLst>
              <p:ext uri="{D42A27DB-BD31-4B8C-83A1-F6EECF244321}">
                <p14:modId xmlns:p14="http://schemas.microsoft.com/office/powerpoint/2010/main" val="794878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09" imgH="408" progId="TCLayout.ActiveDocument.1">
                  <p:embed/>
                </p:oleObj>
              </mc:Choice>
              <mc:Fallback>
                <p:oleObj name="think-cell Slide" r:id="rId5" imgW="409"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ubtitle 12">
            <a:extLst>
              <a:ext uri="{FF2B5EF4-FFF2-40B4-BE49-F238E27FC236}">
                <a16:creationId xmlns:a16="http://schemas.microsoft.com/office/drawing/2014/main" id="{3B8284C8-190A-73D8-EC7A-565F26976B97}"/>
              </a:ext>
            </a:extLst>
          </p:cNvPr>
          <p:cNvSpPr>
            <a:spLocks noGrp="1"/>
          </p:cNvSpPr>
          <p:nvPr>
            <p:ph type="subTitle" idx="16"/>
          </p:nvPr>
        </p:nvSpPr>
        <p:spPr/>
        <p:txBody>
          <a:bodyPr/>
          <a:lstStyle/>
          <a:p>
            <a:endParaRPr lang="nb-NO"/>
          </a:p>
        </p:txBody>
      </p:sp>
      <p:sp>
        <p:nvSpPr>
          <p:cNvPr id="3" name="Title 2">
            <a:extLst>
              <a:ext uri="{FF2B5EF4-FFF2-40B4-BE49-F238E27FC236}">
                <a16:creationId xmlns:a16="http://schemas.microsoft.com/office/drawing/2014/main" id="{42F67B70-060D-866F-86C6-2B5502E62CBD}"/>
              </a:ext>
            </a:extLst>
          </p:cNvPr>
          <p:cNvSpPr>
            <a:spLocks noGrp="1"/>
          </p:cNvSpPr>
          <p:nvPr>
            <p:ph type="title"/>
          </p:nvPr>
        </p:nvSpPr>
        <p:spPr/>
        <p:txBody>
          <a:bodyPr vert="horz"/>
          <a:lstStyle/>
          <a:p>
            <a:r>
              <a:rPr lang="en-GB" sz="4000" dirty="0"/>
              <a:t>Continuing disclosure obligations</a:t>
            </a:r>
            <a:br>
              <a:rPr lang="en-GB" sz="4000" dirty="0"/>
            </a:br>
            <a:r>
              <a:rPr lang="en-GB" sz="3600" dirty="0"/>
              <a:t>Inside information - definition</a:t>
            </a:r>
            <a:endParaRPr lang="nb-NO" dirty="0"/>
          </a:p>
        </p:txBody>
      </p:sp>
      <p:sp>
        <p:nvSpPr>
          <p:cNvPr id="14" name="Content Placeholder 13">
            <a:extLst>
              <a:ext uri="{FF2B5EF4-FFF2-40B4-BE49-F238E27FC236}">
                <a16:creationId xmlns:a16="http://schemas.microsoft.com/office/drawing/2014/main" id="{2F2F679A-4089-2109-D480-6410675F2876}"/>
              </a:ext>
            </a:extLst>
          </p:cNvPr>
          <p:cNvSpPr>
            <a:spLocks noGrp="1"/>
          </p:cNvSpPr>
          <p:nvPr>
            <p:ph idx="18"/>
          </p:nvPr>
        </p:nvSpPr>
        <p:spPr/>
        <p:txBody>
          <a:bodyPr/>
          <a:lstStyle/>
          <a:p>
            <a:pPr>
              <a:spcBef>
                <a:spcPts val="600"/>
              </a:spcBef>
            </a:pPr>
            <a:r>
              <a:rPr lang="en-US" sz="1400" dirty="0"/>
              <a:t>Includes matters that take place at the issuer or that are, to a greater or lesser extent, generated by the issuer</a:t>
            </a:r>
          </a:p>
          <a:p>
            <a:pPr>
              <a:spcBef>
                <a:spcPts val="600"/>
              </a:spcBef>
            </a:pPr>
            <a:r>
              <a:rPr lang="en-US" sz="1400" dirty="0"/>
              <a:t>As a starting point, matters affecting the entire industry etc. are not covered, e.g. currency exchange rates, oil price etc. </a:t>
            </a:r>
          </a:p>
          <a:p>
            <a:pPr>
              <a:spcBef>
                <a:spcPts val="600"/>
              </a:spcBef>
            </a:pPr>
            <a:r>
              <a:rPr lang="en-US" sz="1400" dirty="0"/>
              <a:t>However, matters beyond the company may in certain circumstances be covered</a:t>
            </a:r>
          </a:p>
          <a:p>
            <a:pPr lvl="1">
              <a:spcAft>
                <a:spcPts val="600"/>
              </a:spcAft>
            </a:pPr>
            <a:r>
              <a:rPr lang="en-US" sz="1200" dirty="0"/>
              <a:t>How Covid-19 / war in Ukraine affected the company</a:t>
            </a:r>
          </a:p>
          <a:p>
            <a:pPr lvl="1">
              <a:spcAft>
                <a:spcPts val="600"/>
              </a:spcAft>
            </a:pPr>
            <a:r>
              <a:rPr lang="en-US" sz="1200" dirty="0"/>
              <a:t>When the company is competing for a contract and this is awarded another company</a:t>
            </a:r>
          </a:p>
          <a:p>
            <a:pPr lvl="1">
              <a:spcAft>
                <a:spcPts val="600"/>
              </a:spcAft>
            </a:pPr>
            <a:r>
              <a:rPr lang="en-US" sz="1200" dirty="0"/>
              <a:t>New regulations applying to an industry which have a particular effect on the company</a:t>
            </a:r>
          </a:p>
          <a:p>
            <a:pPr>
              <a:spcBef>
                <a:spcPts val="600"/>
              </a:spcBef>
            </a:pPr>
            <a:endParaRPr lang="nb-NO" sz="1400" dirty="0"/>
          </a:p>
        </p:txBody>
      </p:sp>
      <p:sp>
        <p:nvSpPr>
          <p:cNvPr id="4" name="Date Placeholder 3">
            <a:extLst>
              <a:ext uri="{FF2B5EF4-FFF2-40B4-BE49-F238E27FC236}">
                <a16:creationId xmlns:a16="http://schemas.microsoft.com/office/drawing/2014/main" id="{FCAA5B5C-4E7C-0998-2B4C-D7CB6F5544B2}"/>
              </a:ext>
            </a:extLst>
          </p:cNvPr>
          <p:cNvSpPr>
            <a:spLocks noGrp="1"/>
          </p:cNvSpPr>
          <p:nvPr>
            <p:ph type="dt" sz="half" idx="19"/>
          </p:nvPr>
        </p:nvSpPr>
        <p:spPr/>
        <p:txBody>
          <a:bodyPr/>
          <a:lstStyle/>
          <a:p>
            <a:fld id="{55E20036-3ECA-4F89-AA15-34B5C3501F13}" type="datetime1">
              <a:rPr lang="en-GB" smtClean="0"/>
              <a:t>30/05/2022</a:t>
            </a:fld>
            <a:endParaRPr lang="en-GB" dirty="0"/>
          </a:p>
        </p:txBody>
      </p:sp>
      <p:sp>
        <p:nvSpPr>
          <p:cNvPr id="5" name="Footer Placeholder 4">
            <a:extLst>
              <a:ext uri="{FF2B5EF4-FFF2-40B4-BE49-F238E27FC236}">
                <a16:creationId xmlns:a16="http://schemas.microsoft.com/office/drawing/2014/main" id="{D3BE8BD7-BDC0-6FC8-3FE1-93B4758C8073}"/>
              </a:ext>
            </a:extLst>
          </p:cNvPr>
          <p:cNvSpPr>
            <a:spLocks noGrp="1"/>
          </p:cNvSpPr>
          <p:nvPr>
            <p:ph type="ftr" sz="quarter" idx="20"/>
          </p:nvPr>
        </p:nvSpPr>
        <p:spPr/>
        <p:txBody>
          <a:bodyPr/>
          <a:lstStyle/>
          <a:p>
            <a:endParaRPr lang="en-GB" dirty="0"/>
          </a:p>
        </p:txBody>
      </p:sp>
      <p:sp>
        <p:nvSpPr>
          <p:cNvPr id="6" name="Slide Number Placeholder 5">
            <a:extLst>
              <a:ext uri="{FF2B5EF4-FFF2-40B4-BE49-F238E27FC236}">
                <a16:creationId xmlns:a16="http://schemas.microsoft.com/office/drawing/2014/main" id="{74E326B8-82D4-B37D-2295-43DC11F2D0C0}"/>
              </a:ext>
            </a:extLst>
          </p:cNvPr>
          <p:cNvSpPr>
            <a:spLocks noGrp="1"/>
          </p:cNvSpPr>
          <p:nvPr>
            <p:ph type="sldNum" sz="quarter" idx="21"/>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5</a:t>
            </a:fld>
            <a:endParaRPr lang="en-GB" noProof="1"/>
          </a:p>
        </p:txBody>
      </p:sp>
      <p:sp>
        <p:nvSpPr>
          <p:cNvPr id="9" name="Oval 8">
            <a:extLst>
              <a:ext uri="{FF2B5EF4-FFF2-40B4-BE49-F238E27FC236}">
                <a16:creationId xmlns:a16="http://schemas.microsoft.com/office/drawing/2014/main" id="{C413BF2C-79D6-840F-326F-C6F55D5B0420}"/>
              </a:ext>
            </a:extLst>
          </p:cNvPr>
          <p:cNvSpPr/>
          <p:nvPr/>
        </p:nvSpPr>
        <p:spPr>
          <a:xfrm>
            <a:off x="913343" y="2310448"/>
            <a:ext cx="3950757" cy="381824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nb-NO" sz="1600" b="0" i="0" u="none" strike="noStrike" kern="1200" cap="none" spc="0" normalizeH="0" baseline="0" noProof="0" dirty="0" err="1">
              <a:ln>
                <a:noFill/>
              </a:ln>
              <a:solidFill>
                <a:srgbClr val="FFFFFF"/>
              </a:solidFill>
              <a:effectLst/>
              <a:uLnTx/>
              <a:uFillTx/>
              <a:latin typeface="Open Sans"/>
              <a:ea typeface="+mn-ea"/>
              <a:cs typeface="+mn-cs"/>
            </a:endParaRPr>
          </a:p>
        </p:txBody>
      </p:sp>
      <p:sp>
        <p:nvSpPr>
          <p:cNvPr id="10" name="TextBox 9">
            <a:extLst>
              <a:ext uri="{FF2B5EF4-FFF2-40B4-BE49-F238E27FC236}">
                <a16:creationId xmlns:a16="http://schemas.microsoft.com/office/drawing/2014/main" id="{F0ADE595-6487-D2BB-B723-214A3C1C03C8}"/>
              </a:ext>
            </a:extLst>
          </p:cNvPr>
          <p:cNvSpPr txBox="1"/>
          <p:nvPr/>
        </p:nvSpPr>
        <p:spPr>
          <a:xfrm>
            <a:off x="1584987" y="3809107"/>
            <a:ext cx="3041915" cy="276999"/>
          </a:xfrm>
          <a:prstGeom prst="rect">
            <a:avLst/>
          </a:prstGeom>
          <a:noFill/>
        </p:spPr>
        <p:txBody>
          <a:bodyPr wrap="square" lIns="0" tIns="0" rIns="0" bIns="0" rtlCol="0">
            <a:spAutoFit/>
          </a:bodyPr>
          <a:lstStyle/>
          <a:p>
            <a:pPr algn="l">
              <a:spcAft>
                <a:spcPts val="600"/>
              </a:spcAft>
            </a:pPr>
            <a:r>
              <a:rPr lang="nb-NO" b="1" dirty="0">
                <a:solidFill>
                  <a:schemeClr val="bg1"/>
                </a:solidFill>
              </a:rPr>
              <a:t>The </a:t>
            </a:r>
            <a:r>
              <a:rPr lang="nb-NO" b="1" dirty="0" err="1">
                <a:solidFill>
                  <a:schemeClr val="bg1"/>
                </a:solidFill>
              </a:rPr>
              <a:t>relationship</a:t>
            </a:r>
            <a:r>
              <a:rPr lang="nb-NO" b="1" dirty="0">
                <a:solidFill>
                  <a:schemeClr val="bg1"/>
                </a:solidFill>
              </a:rPr>
              <a:t> </a:t>
            </a:r>
            <a:r>
              <a:rPr lang="nb-NO" b="1" dirty="0" err="1">
                <a:solidFill>
                  <a:schemeClr val="bg1"/>
                </a:solidFill>
              </a:rPr>
              <a:t>criteria</a:t>
            </a:r>
            <a:endParaRPr lang="nb-NO" b="1" dirty="0">
              <a:solidFill>
                <a:schemeClr val="bg1"/>
              </a:solidFill>
            </a:endParaRPr>
          </a:p>
        </p:txBody>
      </p:sp>
      <p:sp>
        <p:nvSpPr>
          <p:cNvPr id="11" name="TextBox 10">
            <a:extLst>
              <a:ext uri="{FF2B5EF4-FFF2-40B4-BE49-F238E27FC236}">
                <a16:creationId xmlns:a16="http://schemas.microsoft.com/office/drawing/2014/main" id="{CDF6B1F9-C41B-4668-C2F8-E87D92D54E67}"/>
              </a:ext>
            </a:extLst>
          </p:cNvPr>
          <p:cNvSpPr txBox="1"/>
          <p:nvPr/>
        </p:nvSpPr>
        <p:spPr>
          <a:xfrm>
            <a:off x="1466850" y="4168882"/>
            <a:ext cx="2843742" cy="738664"/>
          </a:xfrm>
          <a:prstGeom prst="rect">
            <a:avLst/>
          </a:prstGeom>
          <a:noFill/>
        </p:spPr>
        <p:txBody>
          <a:bodyPr wrap="square" lIns="0" tIns="0" rIns="0" bIns="0" rtlCol="0">
            <a:spAutoFit/>
          </a:bodyPr>
          <a:lstStyle/>
          <a:p>
            <a:pPr algn="ctr">
              <a:spcAft>
                <a:spcPts val="600"/>
              </a:spcAft>
            </a:pPr>
            <a:r>
              <a:rPr lang="nb-NO" sz="1600" dirty="0">
                <a:solidFill>
                  <a:schemeClr val="bg1"/>
                </a:solidFill>
              </a:rPr>
              <a:t>"</a:t>
            </a:r>
            <a:r>
              <a:rPr lang="nb-NO" sz="1600" i="1" dirty="0" err="1">
                <a:solidFill>
                  <a:schemeClr val="bg1"/>
                </a:solidFill>
              </a:rPr>
              <a:t>Relating</a:t>
            </a:r>
            <a:r>
              <a:rPr lang="nb-NO" sz="1600" i="1" dirty="0">
                <a:solidFill>
                  <a:schemeClr val="bg1"/>
                </a:solidFill>
              </a:rPr>
              <a:t> </a:t>
            </a:r>
            <a:r>
              <a:rPr lang="nb-NO" sz="1600" i="1" dirty="0" err="1">
                <a:solidFill>
                  <a:schemeClr val="bg1"/>
                </a:solidFill>
              </a:rPr>
              <a:t>directly</a:t>
            </a:r>
            <a:r>
              <a:rPr lang="nb-NO" sz="1600" i="1" dirty="0">
                <a:solidFill>
                  <a:schemeClr val="bg1"/>
                </a:solidFill>
              </a:rPr>
              <a:t> or </a:t>
            </a:r>
            <a:r>
              <a:rPr lang="nb-NO" sz="1600" i="1" dirty="0" err="1">
                <a:solidFill>
                  <a:schemeClr val="bg1"/>
                </a:solidFill>
              </a:rPr>
              <a:t>indirectly</a:t>
            </a:r>
            <a:r>
              <a:rPr lang="nb-NO" sz="1600" i="1" dirty="0">
                <a:solidFill>
                  <a:schemeClr val="bg1"/>
                </a:solidFill>
              </a:rPr>
              <a:t> to </a:t>
            </a:r>
            <a:r>
              <a:rPr lang="nb-NO" sz="1600" i="1" dirty="0" err="1">
                <a:solidFill>
                  <a:schemeClr val="bg1"/>
                </a:solidFill>
              </a:rPr>
              <a:t>the</a:t>
            </a:r>
            <a:r>
              <a:rPr lang="nb-NO" sz="1600" i="1" dirty="0">
                <a:solidFill>
                  <a:schemeClr val="bg1"/>
                </a:solidFill>
              </a:rPr>
              <a:t> </a:t>
            </a:r>
            <a:r>
              <a:rPr lang="nb-NO" sz="1600" i="1" dirty="0" err="1">
                <a:solidFill>
                  <a:schemeClr val="bg1"/>
                </a:solidFill>
              </a:rPr>
              <a:t>financial</a:t>
            </a:r>
            <a:r>
              <a:rPr lang="nb-NO" sz="1600" i="1" dirty="0">
                <a:solidFill>
                  <a:schemeClr val="bg1"/>
                </a:solidFill>
              </a:rPr>
              <a:t> instruments </a:t>
            </a:r>
            <a:r>
              <a:rPr lang="nb-NO" sz="1600" i="1" dirty="0" err="1">
                <a:solidFill>
                  <a:schemeClr val="bg1"/>
                </a:solidFill>
              </a:rPr>
              <a:t>of</a:t>
            </a:r>
            <a:r>
              <a:rPr lang="nb-NO" sz="1600" i="1" dirty="0">
                <a:solidFill>
                  <a:schemeClr val="bg1"/>
                </a:solidFill>
              </a:rPr>
              <a:t> </a:t>
            </a:r>
            <a:r>
              <a:rPr lang="nb-NO" sz="1600" i="1" dirty="0" err="1">
                <a:solidFill>
                  <a:schemeClr val="bg1"/>
                </a:solidFill>
              </a:rPr>
              <a:t>the</a:t>
            </a:r>
            <a:r>
              <a:rPr lang="nb-NO" sz="1600" i="1" dirty="0">
                <a:solidFill>
                  <a:schemeClr val="bg1"/>
                </a:solidFill>
              </a:rPr>
              <a:t> </a:t>
            </a:r>
            <a:r>
              <a:rPr lang="nb-NO" sz="1600" i="1" dirty="0" err="1">
                <a:solidFill>
                  <a:schemeClr val="bg1"/>
                </a:solidFill>
              </a:rPr>
              <a:t>issuer</a:t>
            </a:r>
            <a:r>
              <a:rPr lang="nb-NO" sz="1600" dirty="0">
                <a:solidFill>
                  <a:schemeClr val="bg1"/>
                </a:solidFill>
              </a:rPr>
              <a:t>"</a:t>
            </a:r>
          </a:p>
        </p:txBody>
      </p:sp>
    </p:spTree>
    <p:extLst>
      <p:ext uri="{BB962C8B-B14F-4D97-AF65-F5344CB8AC3E}">
        <p14:creationId xmlns:p14="http://schemas.microsoft.com/office/powerpoint/2010/main" val="7547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9"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2A18F9C-1CF7-9272-E082-29E664851C6A}"/>
              </a:ext>
            </a:extLst>
          </p:cNvPr>
          <p:cNvGraphicFramePr>
            <a:graphicFrameLocks noChangeAspect="1"/>
          </p:cNvGraphicFramePr>
          <p:nvPr>
            <p:custDataLst>
              <p:tags r:id="rId2"/>
            </p:custDataLst>
            <p:extLst>
              <p:ext uri="{D42A27DB-BD31-4B8C-83A1-F6EECF244321}">
                <p14:modId xmlns:p14="http://schemas.microsoft.com/office/powerpoint/2010/main" val="4054011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09" imgH="408" progId="TCLayout.ActiveDocument.1">
                  <p:embed/>
                </p:oleObj>
              </mc:Choice>
              <mc:Fallback>
                <p:oleObj name="think-cell Slide" r:id="rId5" imgW="409" imgH="408" progId="TCLayout.ActiveDocument.1">
                  <p:embed/>
                  <p:pic>
                    <p:nvPicPr>
                      <p:cNvPr id="8" name="Object 7" hidden="1">
                        <a:extLst>
                          <a:ext uri="{FF2B5EF4-FFF2-40B4-BE49-F238E27FC236}">
                            <a16:creationId xmlns:a16="http://schemas.microsoft.com/office/drawing/2014/main" id="{A2A18F9C-1CF7-9272-E082-29E664851C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Subtitle 10">
            <a:extLst>
              <a:ext uri="{FF2B5EF4-FFF2-40B4-BE49-F238E27FC236}">
                <a16:creationId xmlns:a16="http://schemas.microsoft.com/office/drawing/2014/main" id="{03BDB32B-8077-74BF-9E15-1F4E62806D8D}"/>
              </a:ext>
            </a:extLst>
          </p:cNvPr>
          <p:cNvSpPr>
            <a:spLocks noGrp="1"/>
          </p:cNvSpPr>
          <p:nvPr>
            <p:ph type="subTitle" idx="16"/>
          </p:nvPr>
        </p:nvSpPr>
        <p:spPr/>
        <p:txBody>
          <a:bodyPr/>
          <a:lstStyle/>
          <a:p>
            <a:endParaRPr lang="nb-NO"/>
          </a:p>
        </p:txBody>
      </p:sp>
      <p:sp>
        <p:nvSpPr>
          <p:cNvPr id="3" name="Title 2">
            <a:extLst>
              <a:ext uri="{FF2B5EF4-FFF2-40B4-BE49-F238E27FC236}">
                <a16:creationId xmlns:a16="http://schemas.microsoft.com/office/drawing/2014/main" id="{42F67B70-060D-866F-86C6-2B5502E62CBD}"/>
              </a:ext>
            </a:extLst>
          </p:cNvPr>
          <p:cNvSpPr>
            <a:spLocks noGrp="1"/>
          </p:cNvSpPr>
          <p:nvPr>
            <p:ph type="title"/>
          </p:nvPr>
        </p:nvSpPr>
        <p:spPr/>
        <p:txBody>
          <a:bodyPr vert="horz"/>
          <a:lstStyle/>
          <a:p>
            <a:r>
              <a:rPr lang="en-GB" sz="4000" dirty="0"/>
              <a:t>Continuing disclosure obligations</a:t>
            </a:r>
            <a:br>
              <a:rPr lang="en-GB" sz="4000" dirty="0"/>
            </a:br>
            <a:r>
              <a:rPr lang="en-GB" sz="3600" dirty="0"/>
              <a:t>Inside information - definition</a:t>
            </a:r>
            <a:endParaRPr lang="nb-NO" dirty="0"/>
          </a:p>
        </p:txBody>
      </p:sp>
      <p:sp>
        <p:nvSpPr>
          <p:cNvPr id="12" name="Content Placeholder 11">
            <a:extLst>
              <a:ext uri="{FF2B5EF4-FFF2-40B4-BE49-F238E27FC236}">
                <a16:creationId xmlns:a16="http://schemas.microsoft.com/office/drawing/2014/main" id="{34C0DAF1-899F-B321-6F14-615F7F01C708}"/>
              </a:ext>
            </a:extLst>
          </p:cNvPr>
          <p:cNvSpPr>
            <a:spLocks noGrp="1"/>
          </p:cNvSpPr>
          <p:nvPr>
            <p:ph idx="18"/>
          </p:nvPr>
        </p:nvSpPr>
        <p:spPr/>
        <p:txBody>
          <a:bodyPr/>
          <a:lstStyle/>
          <a:p>
            <a:r>
              <a:rPr lang="en-AU" sz="1400" dirty="0"/>
              <a:t>Information that is in the public domain cannot constitute inside information</a:t>
            </a:r>
          </a:p>
        </p:txBody>
      </p:sp>
      <p:sp>
        <p:nvSpPr>
          <p:cNvPr id="4" name="Date Placeholder 3">
            <a:extLst>
              <a:ext uri="{FF2B5EF4-FFF2-40B4-BE49-F238E27FC236}">
                <a16:creationId xmlns:a16="http://schemas.microsoft.com/office/drawing/2014/main" id="{FCAA5B5C-4E7C-0998-2B4C-D7CB6F5544B2}"/>
              </a:ext>
            </a:extLst>
          </p:cNvPr>
          <p:cNvSpPr>
            <a:spLocks noGrp="1"/>
          </p:cNvSpPr>
          <p:nvPr>
            <p:ph type="dt" sz="half" idx="19"/>
          </p:nvPr>
        </p:nvSpPr>
        <p:spPr/>
        <p:txBody>
          <a:bodyPr/>
          <a:lstStyle/>
          <a:p>
            <a:fld id="{55E20036-3ECA-4F89-AA15-34B5C3501F13}" type="datetime1">
              <a:rPr lang="en-GB" smtClean="0"/>
              <a:t>30/05/2022</a:t>
            </a:fld>
            <a:endParaRPr lang="en-GB" dirty="0"/>
          </a:p>
        </p:txBody>
      </p:sp>
      <p:sp>
        <p:nvSpPr>
          <p:cNvPr id="5" name="Footer Placeholder 4">
            <a:extLst>
              <a:ext uri="{FF2B5EF4-FFF2-40B4-BE49-F238E27FC236}">
                <a16:creationId xmlns:a16="http://schemas.microsoft.com/office/drawing/2014/main" id="{D3BE8BD7-BDC0-6FC8-3FE1-93B4758C8073}"/>
              </a:ext>
            </a:extLst>
          </p:cNvPr>
          <p:cNvSpPr>
            <a:spLocks noGrp="1"/>
          </p:cNvSpPr>
          <p:nvPr>
            <p:ph type="ftr" sz="quarter" idx="20"/>
          </p:nvPr>
        </p:nvSpPr>
        <p:spPr/>
        <p:txBody>
          <a:bodyPr/>
          <a:lstStyle/>
          <a:p>
            <a:endParaRPr lang="en-GB" dirty="0"/>
          </a:p>
        </p:txBody>
      </p:sp>
      <p:sp>
        <p:nvSpPr>
          <p:cNvPr id="6" name="Slide Number Placeholder 5">
            <a:extLst>
              <a:ext uri="{FF2B5EF4-FFF2-40B4-BE49-F238E27FC236}">
                <a16:creationId xmlns:a16="http://schemas.microsoft.com/office/drawing/2014/main" id="{74E326B8-82D4-B37D-2295-43DC11F2D0C0}"/>
              </a:ext>
            </a:extLst>
          </p:cNvPr>
          <p:cNvSpPr>
            <a:spLocks noGrp="1"/>
          </p:cNvSpPr>
          <p:nvPr>
            <p:ph type="sldNum" sz="quarter" idx="21"/>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6</a:t>
            </a:fld>
            <a:endParaRPr lang="en-GB" noProof="1"/>
          </a:p>
        </p:txBody>
      </p:sp>
      <p:sp>
        <p:nvSpPr>
          <p:cNvPr id="9" name="Oval 8">
            <a:extLst>
              <a:ext uri="{FF2B5EF4-FFF2-40B4-BE49-F238E27FC236}">
                <a16:creationId xmlns:a16="http://schemas.microsoft.com/office/drawing/2014/main" id="{C413BF2C-79D6-840F-326F-C6F55D5B0420}"/>
              </a:ext>
            </a:extLst>
          </p:cNvPr>
          <p:cNvSpPr/>
          <p:nvPr/>
        </p:nvSpPr>
        <p:spPr>
          <a:xfrm>
            <a:off x="913343" y="2310448"/>
            <a:ext cx="3950757" cy="381824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nb-NO" sz="1600" b="0" i="0" u="none" strike="noStrike" kern="1200" cap="none" spc="0" normalizeH="0" baseline="0" noProof="0" dirty="0" err="1">
              <a:ln>
                <a:noFill/>
              </a:ln>
              <a:solidFill>
                <a:srgbClr val="FFFFFF"/>
              </a:solidFill>
              <a:effectLst/>
              <a:uLnTx/>
              <a:uFillTx/>
              <a:latin typeface="Open Sans"/>
              <a:ea typeface="+mn-ea"/>
              <a:cs typeface="+mn-cs"/>
            </a:endParaRPr>
          </a:p>
        </p:txBody>
      </p:sp>
      <p:sp>
        <p:nvSpPr>
          <p:cNvPr id="10" name="TextBox 9">
            <a:extLst>
              <a:ext uri="{FF2B5EF4-FFF2-40B4-BE49-F238E27FC236}">
                <a16:creationId xmlns:a16="http://schemas.microsoft.com/office/drawing/2014/main" id="{F0ADE595-6487-D2BB-B723-214A3C1C03C8}"/>
              </a:ext>
            </a:extLst>
          </p:cNvPr>
          <p:cNvSpPr txBox="1"/>
          <p:nvPr/>
        </p:nvSpPr>
        <p:spPr>
          <a:xfrm>
            <a:off x="1631685" y="2769957"/>
            <a:ext cx="2514072" cy="246221"/>
          </a:xfrm>
          <a:prstGeom prst="rect">
            <a:avLst/>
          </a:prstGeom>
          <a:noFill/>
        </p:spPr>
        <p:txBody>
          <a:bodyPr wrap="square" lIns="0" tIns="0" rIns="0" bIns="0" rtlCol="0">
            <a:spAutoFit/>
          </a:bodyPr>
          <a:lstStyle/>
          <a:p>
            <a:pPr algn="ctr">
              <a:spcAft>
                <a:spcPts val="600"/>
              </a:spcAft>
            </a:pPr>
            <a:r>
              <a:rPr lang="nb-NO" sz="1600" b="1" dirty="0">
                <a:solidFill>
                  <a:schemeClr val="bg1"/>
                </a:solidFill>
              </a:rPr>
              <a:t>The </a:t>
            </a:r>
            <a:r>
              <a:rPr lang="nb-NO" sz="1600" b="1" dirty="0" err="1">
                <a:solidFill>
                  <a:schemeClr val="bg1"/>
                </a:solidFill>
              </a:rPr>
              <a:t>relationship</a:t>
            </a:r>
            <a:r>
              <a:rPr lang="nb-NO" sz="1600" b="1" dirty="0">
                <a:solidFill>
                  <a:schemeClr val="bg1"/>
                </a:solidFill>
              </a:rPr>
              <a:t> </a:t>
            </a:r>
            <a:r>
              <a:rPr lang="nb-NO" sz="1600" b="1" dirty="0" err="1">
                <a:solidFill>
                  <a:schemeClr val="bg1"/>
                </a:solidFill>
              </a:rPr>
              <a:t>criteria</a:t>
            </a:r>
            <a:endParaRPr lang="nb-NO" sz="1600" b="1" dirty="0">
              <a:solidFill>
                <a:schemeClr val="bg1"/>
              </a:solidFill>
            </a:endParaRPr>
          </a:p>
        </p:txBody>
      </p:sp>
      <p:sp>
        <p:nvSpPr>
          <p:cNvPr id="2" name="Oval 1">
            <a:extLst>
              <a:ext uri="{FF2B5EF4-FFF2-40B4-BE49-F238E27FC236}">
                <a16:creationId xmlns:a16="http://schemas.microsoft.com/office/drawing/2014/main" id="{EA2245BD-A8F0-22DF-D44D-DC4F6976D31F}"/>
              </a:ext>
            </a:extLst>
          </p:cNvPr>
          <p:cNvSpPr/>
          <p:nvPr/>
        </p:nvSpPr>
        <p:spPr>
          <a:xfrm>
            <a:off x="1230896" y="3081416"/>
            <a:ext cx="3315703" cy="3134825"/>
          </a:xfrm>
          <a:prstGeom prst="ellipse">
            <a:avLst/>
          </a:prstGeom>
          <a:solidFill>
            <a:schemeClr val="accent2">
              <a:lumMod val="7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nb-NO" sz="1600" noProof="0" dirty="0" err="1"/>
          </a:p>
        </p:txBody>
      </p:sp>
      <p:sp>
        <p:nvSpPr>
          <p:cNvPr id="15" name="TextBox 14">
            <a:extLst>
              <a:ext uri="{FF2B5EF4-FFF2-40B4-BE49-F238E27FC236}">
                <a16:creationId xmlns:a16="http://schemas.microsoft.com/office/drawing/2014/main" id="{55367E19-FB31-60ED-D335-877D57E52C6D}"/>
              </a:ext>
            </a:extLst>
          </p:cNvPr>
          <p:cNvSpPr txBox="1"/>
          <p:nvPr/>
        </p:nvSpPr>
        <p:spPr>
          <a:xfrm>
            <a:off x="1559190" y="4373969"/>
            <a:ext cx="2843741" cy="246221"/>
          </a:xfrm>
          <a:prstGeom prst="rect">
            <a:avLst/>
          </a:prstGeom>
          <a:noFill/>
        </p:spPr>
        <p:txBody>
          <a:bodyPr wrap="square" lIns="0" tIns="0" rIns="0" bIns="0" rtlCol="0">
            <a:spAutoFit/>
          </a:bodyPr>
          <a:lstStyle/>
          <a:p>
            <a:pPr algn="ctr">
              <a:spcAft>
                <a:spcPts val="600"/>
              </a:spcAft>
            </a:pPr>
            <a:r>
              <a:rPr lang="nb-NO" sz="1600" b="1" dirty="0">
                <a:solidFill>
                  <a:schemeClr val="bg1"/>
                </a:solidFill>
              </a:rPr>
              <a:t>The </a:t>
            </a:r>
            <a:r>
              <a:rPr lang="nb-NO" sz="1600" b="1" dirty="0" err="1">
                <a:solidFill>
                  <a:schemeClr val="bg1"/>
                </a:solidFill>
              </a:rPr>
              <a:t>unavailability</a:t>
            </a:r>
            <a:r>
              <a:rPr lang="nb-NO" sz="1600" b="1" dirty="0">
                <a:solidFill>
                  <a:schemeClr val="bg1"/>
                </a:solidFill>
              </a:rPr>
              <a:t> </a:t>
            </a:r>
            <a:r>
              <a:rPr lang="nb-NO" sz="1600" b="1" dirty="0" err="1">
                <a:solidFill>
                  <a:schemeClr val="bg1"/>
                </a:solidFill>
              </a:rPr>
              <a:t>criteria</a:t>
            </a:r>
            <a:endParaRPr lang="nb-NO" sz="1600" b="1" dirty="0">
              <a:solidFill>
                <a:schemeClr val="bg1"/>
              </a:solidFill>
            </a:endParaRPr>
          </a:p>
        </p:txBody>
      </p:sp>
      <p:sp>
        <p:nvSpPr>
          <p:cNvPr id="17" name="TextBox 16">
            <a:extLst>
              <a:ext uri="{FF2B5EF4-FFF2-40B4-BE49-F238E27FC236}">
                <a16:creationId xmlns:a16="http://schemas.microsoft.com/office/drawing/2014/main" id="{8FB8058D-F8ED-87EE-020F-EB7A75000F99}"/>
              </a:ext>
            </a:extLst>
          </p:cNvPr>
          <p:cNvSpPr txBox="1"/>
          <p:nvPr/>
        </p:nvSpPr>
        <p:spPr>
          <a:xfrm>
            <a:off x="1488810" y="4748659"/>
            <a:ext cx="2843742" cy="492443"/>
          </a:xfrm>
          <a:prstGeom prst="rect">
            <a:avLst/>
          </a:prstGeom>
          <a:noFill/>
        </p:spPr>
        <p:txBody>
          <a:bodyPr wrap="square" lIns="0" tIns="0" rIns="0" bIns="0" rtlCol="0">
            <a:spAutoFit/>
          </a:bodyPr>
          <a:lstStyle/>
          <a:p>
            <a:pPr algn="ctr">
              <a:spcAft>
                <a:spcPts val="600"/>
              </a:spcAft>
            </a:pPr>
            <a:r>
              <a:rPr lang="nb-NO" sz="1600" i="1" dirty="0">
                <a:solidFill>
                  <a:schemeClr val="bg1"/>
                </a:solidFill>
              </a:rPr>
              <a:t>"</a:t>
            </a:r>
            <a:r>
              <a:rPr lang="nb-NO" sz="1600" i="1" dirty="0" err="1">
                <a:solidFill>
                  <a:schemeClr val="bg1"/>
                </a:solidFill>
              </a:rPr>
              <a:t>That</a:t>
            </a:r>
            <a:r>
              <a:rPr lang="nb-NO" sz="1600" i="1" dirty="0">
                <a:solidFill>
                  <a:schemeClr val="bg1"/>
                </a:solidFill>
              </a:rPr>
              <a:t> has not </a:t>
            </a:r>
            <a:r>
              <a:rPr lang="nb-NO" sz="1600" i="1" dirty="0" err="1">
                <a:solidFill>
                  <a:schemeClr val="bg1"/>
                </a:solidFill>
              </a:rPr>
              <a:t>been</a:t>
            </a:r>
            <a:r>
              <a:rPr lang="nb-NO" sz="1600" i="1" dirty="0">
                <a:solidFill>
                  <a:schemeClr val="bg1"/>
                </a:solidFill>
              </a:rPr>
              <a:t> </a:t>
            </a:r>
            <a:r>
              <a:rPr lang="nb-NO" sz="1600" i="1" dirty="0" err="1">
                <a:solidFill>
                  <a:schemeClr val="bg1"/>
                </a:solidFill>
              </a:rPr>
              <a:t>made</a:t>
            </a:r>
            <a:r>
              <a:rPr lang="nb-NO" sz="1600" i="1" dirty="0">
                <a:solidFill>
                  <a:schemeClr val="bg1"/>
                </a:solidFill>
              </a:rPr>
              <a:t> </a:t>
            </a:r>
            <a:r>
              <a:rPr lang="nb-NO" sz="1600" i="1" dirty="0" err="1">
                <a:solidFill>
                  <a:schemeClr val="bg1"/>
                </a:solidFill>
              </a:rPr>
              <a:t>public</a:t>
            </a:r>
            <a:r>
              <a:rPr lang="nb-NO" sz="1600" i="1" dirty="0">
                <a:solidFill>
                  <a:schemeClr val="bg1"/>
                </a:solidFill>
              </a:rPr>
              <a:t>"</a:t>
            </a:r>
          </a:p>
        </p:txBody>
      </p:sp>
    </p:spTree>
    <p:extLst>
      <p:ext uri="{BB962C8B-B14F-4D97-AF65-F5344CB8AC3E}">
        <p14:creationId xmlns:p14="http://schemas.microsoft.com/office/powerpoint/2010/main" val="104087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9" grpId="0" animBg="1"/>
      <p:bldP spid="2" grpId="0" animBg="1"/>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2A18F9C-1CF7-9272-E082-29E664851C6A}"/>
              </a:ext>
            </a:extLst>
          </p:cNvPr>
          <p:cNvGraphicFramePr>
            <a:graphicFrameLocks noChangeAspect="1"/>
          </p:cNvGraphicFramePr>
          <p:nvPr>
            <p:custDataLst>
              <p:tags r:id="rId2"/>
            </p:custDataLst>
            <p:extLst>
              <p:ext uri="{D42A27DB-BD31-4B8C-83A1-F6EECF244321}">
                <p14:modId xmlns:p14="http://schemas.microsoft.com/office/powerpoint/2010/main" val="3790978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09" imgH="408" progId="TCLayout.ActiveDocument.1">
                  <p:embed/>
                </p:oleObj>
              </mc:Choice>
              <mc:Fallback>
                <p:oleObj name="think-cell Slide" r:id="rId5" imgW="409" imgH="408" progId="TCLayout.ActiveDocument.1">
                  <p:embed/>
                  <p:pic>
                    <p:nvPicPr>
                      <p:cNvPr id="8" name="Object 7" hidden="1">
                        <a:extLst>
                          <a:ext uri="{FF2B5EF4-FFF2-40B4-BE49-F238E27FC236}">
                            <a16:creationId xmlns:a16="http://schemas.microsoft.com/office/drawing/2014/main" id="{A2A18F9C-1CF7-9272-E082-29E664851C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ubtitle 12">
            <a:extLst>
              <a:ext uri="{FF2B5EF4-FFF2-40B4-BE49-F238E27FC236}">
                <a16:creationId xmlns:a16="http://schemas.microsoft.com/office/drawing/2014/main" id="{3B8284C8-190A-73D8-EC7A-565F26976B97}"/>
              </a:ext>
            </a:extLst>
          </p:cNvPr>
          <p:cNvSpPr>
            <a:spLocks noGrp="1"/>
          </p:cNvSpPr>
          <p:nvPr>
            <p:ph type="subTitle" idx="16"/>
          </p:nvPr>
        </p:nvSpPr>
        <p:spPr/>
        <p:txBody>
          <a:bodyPr/>
          <a:lstStyle/>
          <a:p>
            <a:endParaRPr lang="nb-NO"/>
          </a:p>
        </p:txBody>
      </p:sp>
      <p:sp>
        <p:nvSpPr>
          <p:cNvPr id="3" name="Title 2">
            <a:extLst>
              <a:ext uri="{FF2B5EF4-FFF2-40B4-BE49-F238E27FC236}">
                <a16:creationId xmlns:a16="http://schemas.microsoft.com/office/drawing/2014/main" id="{42F67B70-060D-866F-86C6-2B5502E62CBD}"/>
              </a:ext>
            </a:extLst>
          </p:cNvPr>
          <p:cNvSpPr>
            <a:spLocks noGrp="1"/>
          </p:cNvSpPr>
          <p:nvPr>
            <p:ph type="title"/>
          </p:nvPr>
        </p:nvSpPr>
        <p:spPr/>
        <p:txBody>
          <a:bodyPr vert="horz"/>
          <a:lstStyle/>
          <a:p>
            <a:r>
              <a:rPr lang="en-GB" sz="4000" dirty="0"/>
              <a:t>Continuing disclosure obligations</a:t>
            </a:r>
            <a:br>
              <a:rPr lang="en-GB" sz="4000" dirty="0"/>
            </a:br>
            <a:r>
              <a:rPr lang="en-GB" sz="3600" dirty="0"/>
              <a:t>Inside information - definition</a:t>
            </a:r>
            <a:endParaRPr lang="nb-NO" dirty="0"/>
          </a:p>
        </p:txBody>
      </p:sp>
      <p:sp>
        <p:nvSpPr>
          <p:cNvPr id="14" name="Content Placeholder 13">
            <a:extLst>
              <a:ext uri="{FF2B5EF4-FFF2-40B4-BE49-F238E27FC236}">
                <a16:creationId xmlns:a16="http://schemas.microsoft.com/office/drawing/2014/main" id="{2F2F679A-4089-2109-D480-6410675F2876}"/>
              </a:ext>
            </a:extLst>
          </p:cNvPr>
          <p:cNvSpPr>
            <a:spLocks noGrp="1"/>
          </p:cNvSpPr>
          <p:nvPr>
            <p:ph idx="18"/>
          </p:nvPr>
        </p:nvSpPr>
        <p:spPr/>
        <p:txBody>
          <a:bodyPr/>
          <a:lstStyle/>
          <a:p>
            <a:r>
              <a:rPr lang="en-US" sz="1400" dirty="0"/>
              <a:t>The information is regarded as likely to have a significant effect on the price if "</a:t>
            </a:r>
            <a:r>
              <a:rPr lang="en-US" sz="1400" i="1" dirty="0"/>
              <a:t>a reasonable investor is likely to use it as part of the basis for his investment decision</a:t>
            </a:r>
            <a:r>
              <a:rPr lang="en-US" sz="1400" dirty="0"/>
              <a:t>"</a:t>
            </a:r>
          </a:p>
          <a:p>
            <a:pPr lvl="1"/>
            <a:r>
              <a:rPr lang="en-US" dirty="0"/>
              <a:t>Would the investor have acted differently if the information was known?</a:t>
            </a:r>
          </a:p>
          <a:p>
            <a:r>
              <a:rPr lang="en-US" sz="1400" dirty="0"/>
              <a:t>There is not any materiality threshold </a:t>
            </a:r>
          </a:p>
          <a:p>
            <a:endParaRPr lang="nb-NO" sz="1400" dirty="0"/>
          </a:p>
        </p:txBody>
      </p:sp>
      <p:sp>
        <p:nvSpPr>
          <p:cNvPr id="4" name="Date Placeholder 3">
            <a:extLst>
              <a:ext uri="{FF2B5EF4-FFF2-40B4-BE49-F238E27FC236}">
                <a16:creationId xmlns:a16="http://schemas.microsoft.com/office/drawing/2014/main" id="{FCAA5B5C-4E7C-0998-2B4C-D7CB6F5544B2}"/>
              </a:ext>
            </a:extLst>
          </p:cNvPr>
          <p:cNvSpPr>
            <a:spLocks noGrp="1"/>
          </p:cNvSpPr>
          <p:nvPr>
            <p:ph type="dt" sz="half" idx="19"/>
          </p:nvPr>
        </p:nvSpPr>
        <p:spPr/>
        <p:txBody>
          <a:bodyPr/>
          <a:lstStyle/>
          <a:p>
            <a:fld id="{55E20036-3ECA-4F89-AA15-34B5C3501F13}" type="datetime1">
              <a:rPr lang="en-GB" smtClean="0"/>
              <a:t>30/05/2022</a:t>
            </a:fld>
            <a:endParaRPr lang="en-GB" dirty="0"/>
          </a:p>
        </p:txBody>
      </p:sp>
      <p:sp>
        <p:nvSpPr>
          <p:cNvPr id="5" name="Footer Placeholder 4">
            <a:extLst>
              <a:ext uri="{FF2B5EF4-FFF2-40B4-BE49-F238E27FC236}">
                <a16:creationId xmlns:a16="http://schemas.microsoft.com/office/drawing/2014/main" id="{D3BE8BD7-BDC0-6FC8-3FE1-93B4758C8073}"/>
              </a:ext>
            </a:extLst>
          </p:cNvPr>
          <p:cNvSpPr>
            <a:spLocks noGrp="1"/>
          </p:cNvSpPr>
          <p:nvPr>
            <p:ph type="ftr" sz="quarter" idx="20"/>
          </p:nvPr>
        </p:nvSpPr>
        <p:spPr/>
        <p:txBody>
          <a:bodyPr/>
          <a:lstStyle/>
          <a:p>
            <a:endParaRPr lang="en-GB" dirty="0"/>
          </a:p>
        </p:txBody>
      </p:sp>
      <p:sp>
        <p:nvSpPr>
          <p:cNvPr id="6" name="Slide Number Placeholder 5">
            <a:extLst>
              <a:ext uri="{FF2B5EF4-FFF2-40B4-BE49-F238E27FC236}">
                <a16:creationId xmlns:a16="http://schemas.microsoft.com/office/drawing/2014/main" id="{74E326B8-82D4-B37D-2295-43DC11F2D0C0}"/>
              </a:ext>
            </a:extLst>
          </p:cNvPr>
          <p:cNvSpPr>
            <a:spLocks noGrp="1"/>
          </p:cNvSpPr>
          <p:nvPr>
            <p:ph type="sldNum" sz="quarter" idx="21"/>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7</a:t>
            </a:fld>
            <a:endParaRPr lang="en-GB" noProof="1"/>
          </a:p>
        </p:txBody>
      </p:sp>
      <p:sp>
        <p:nvSpPr>
          <p:cNvPr id="9" name="Oval 8">
            <a:extLst>
              <a:ext uri="{FF2B5EF4-FFF2-40B4-BE49-F238E27FC236}">
                <a16:creationId xmlns:a16="http://schemas.microsoft.com/office/drawing/2014/main" id="{C413BF2C-79D6-840F-326F-C6F55D5B0420}"/>
              </a:ext>
            </a:extLst>
          </p:cNvPr>
          <p:cNvSpPr/>
          <p:nvPr/>
        </p:nvSpPr>
        <p:spPr>
          <a:xfrm>
            <a:off x="913343" y="2310448"/>
            <a:ext cx="3950757" cy="381824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nb-NO" sz="1600" b="0" i="0" u="none" strike="noStrike" kern="1200" cap="none" spc="0" normalizeH="0" baseline="0" noProof="0" dirty="0" err="1">
              <a:ln>
                <a:noFill/>
              </a:ln>
              <a:solidFill>
                <a:srgbClr val="FFFFFF"/>
              </a:solidFill>
              <a:effectLst/>
              <a:uLnTx/>
              <a:uFillTx/>
              <a:latin typeface="Open Sans"/>
              <a:ea typeface="+mn-ea"/>
              <a:cs typeface="+mn-cs"/>
            </a:endParaRPr>
          </a:p>
        </p:txBody>
      </p:sp>
      <p:sp>
        <p:nvSpPr>
          <p:cNvPr id="10" name="TextBox 9">
            <a:extLst>
              <a:ext uri="{FF2B5EF4-FFF2-40B4-BE49-F238E27FC236}">
                <a16:creationId xmlns:a16="http://schemas.microsoft.com/office/drawing/2014/main" id="{F0ADE595-6487-D2BB-B723-214A3C1C03C8}"/>
              </a:ext>
            </a:extLst>
          </p:cNvPr>
          <p:cNvSpPr txBox="1"/>
          <p:nvPr/>
        </p:nvSpPr>
        <p:spPr>
          <a:xfrm>
            <a:off x="1631685" y="2769957"/>
            <a:ext cx="2514072" cy="246221"/>
          </a:xfrm>
          <a:prstGeom prst="rect">
            <a:avLst/>
          </a:prstGeom>
          <a:noFill/>
        </p:spPr>
        <p:txBody>
          <a:bodyPr wrap="square" lIns="0" tIns="0" rIns="0" bIns="0" rtlCol="0">
            <a:spAutoFit/>
          </a:bodyPr>
          <a:lstStyle/>
          <a:p>
            <a:pPr algn="ctr">
              <a:spcAft>
                <a:spcPts val="600"/>
              </a:spcAft>
            </a:pPr>
            <a:r>
              <a:rPr lang="nb-NO" sz="1600" b="1" dirty="0">
                <a:solidFill>
                  <a:schemeClr val="bg1"/>
                </a:solidFill>
              </a:rPr>
              <a:t>The </a:t>
            </a:r>
            <a:r>
              <a:rPr lang="nb-NO" sz="1600" b="1" dirty="0" err="1">
                <a:solidFill>
                  <a:schemeClr val="bg1"/>
                </a:solidFill>
              </a:rPr>
              <a:t>relationship</a:t>
            </a:r>
            <a:r>
              <a:rPr lang="nb-NO" sz="1600" b="1" dirty="0">
                <a:solidFill>
                  <a:schemeClr val="bg1"/>
                </a:solidFill>
              </a:rPr>
              <a:t> </a:t>
            </a:r>
            <a:r>
              <a:rPr lang="nb-NO" sz="1600" b="1" dirty="0" err="1">
                <a:solidFill>
                  <a:schemeClr val="bg1"/>
                </a:solidFill>
              </a:rPr>
              <a:t>criteria</a:t>
            </a:r>
            <a:endParaRPr lang="nb-NO" sz="1600" b="1" dirty="0">
              <a:solidFill>
                <a:schemeClr val="bg1"/>
              </a:solidFill>
            </a:endParaRPr>
          </a:p>
        </p:txBody>
      </p:sp>
      <p:sp>
        <p:nvSpPr>
          <p:cNvPr id="2" name="Oval 1">
            <a:extLst>
              <a:ext uri="{FF2B5EF4-FFF2-40B4-BE49-F238E27FC236}">
                <a16:creationId xmlns:a16="http://schemas.microsoft.com/office/drawing/2014/main" id="{EA2245BD-A8F0-22DF-D44D-DC4F6976D31F}"/>
              </a:ext>
            </a:extLst>
          </p:cNvPr>
          <p:cNvSpPr/>
          <p:nvPr/>
        </p:nvSpPr>
        <p:spPr>
          <a:xfrm>
            <a:off x="1230896" y="3081416"/>
            <a:ext cx="3315703" cy="3134825"/>
          </a:xfrm>
          <a:prstGeom prst="ellipse">
            <a:avLst/>
          </a:prstGeom>
          <a:solidFill>
            <a:schemeClr val="accent2">
              <a:lumMod val="7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nb-NO" sz="1600" noProof="0" dirty="0" err="1"/>
          </a:p>
        </p:txBody>
      </p:sp>
      <p:sp>
        <p:nvSpPr>
          <p:cNvPr id="15" name="TextBox 14">
            <a:extLst>
              <a:ext uri="{FF2B5EF4-FFF2-40B4-BE49-F238E27FC236}">
                <a16:creationId xmlns:a16="http://schemas.microsoft.com/office/drawing/2014/main" id="{55367E19-FB31-60ED-D335-877D57E52C6D}"/>
              </a:ext>
            </a:extLst>
          </p:cNvPr>
          <p:cNvSpPr txBox="1"/>
          <p:nvPr/>
        </p:nvSpPr>
        <p:spPr>
          <a:xfrm>
            <a:off x="1442242" y="3425778"/>
            <a:ext cx="2892955" cy="246221"/>
          </a:xfrm>
          <a:prstGeom prst="rect">
            <a:avLst/>
          </a:prstGeom>
          <a:noFill/>
        </p:spPr>
        <p:txBody>
          <a:bodyPr wrap="square" lIns="0" tIns="0" rIns="0" bIns="0" rtlCol="0">
            <a:spAutoFit/>
          </a:bodyPr>
          <a:lstStyle/>
          <a:p>
            <a:pPr algn="ctr">
              <a:spcAft>
                <a:spcPts val="600"/>
              </a:spcAft>
            </a:pPr>
            <a:r>
              <a:rPr lang="nb-NO" sz="1600" b="1" dirty="0">
                <a:solidFill>
                  <a:schemeClr val="bg1"/>
                </a:solidFill>
              </a:rPr>
              <a:t>The </a:t>
            </a:r>
            <a:r>
              <a:rPr lang="nb-NO" sz="1600" b="1" dirty="0" err="1">
                <a:solidFill>
                  <a:schemeClr val="bg1"/>
                </a:solidFill>
              </a:rPr>
              <a:t>unavailability</a:t>
            </a:r>
            <a:r>
              <a:rPr lang="nb-NO" sz="1600" b="1" dirty="0">
                <a:solidFill>
                  <a:schemeClr val="bg1"/>
                </a:solidFill>
              </a:rPr>
              <a:t> </a:t>
            </a:r>
            <a:r>
              <a:rPr lang="nb-NO" sz="1600" b="1" dirty="0" err="1">
                <a:solidFill>
                  <a:schemeClr val="bg1"/>
                </a:solidFill>
              </a:rPr>
              <a:t>criteria</a:t>
            </a:r>
            <a:endParaRPr lang="nb-NO" sz="1600" b="1" dirty="0">
              <a:solidFill>
                <a:schemeClr val="bg1"/>
              </a:solidFill>
            </a:endParaRPr>
          </a:p>
        </p:txBody>
      </p:sp>
      <p:sp>
        <p:nvSpPr>
          <p:cNvPr id="7" name="Oval 6">
            <a:extLst>
              <a:ext uri="{FF2B5EF4-FFF2-40B4-BE49-F238E27FC236}">
                <a16:creationId xmlns:a16="http://schemas.microsoft.com/office/drawing/2014/main" id="{6A29A798-5BEC-4E51-63BB-AC0A195FAB68}"/>
              </a:ext>
            </a:extLst>
          </p:cNvPr>
          <p:cNvSpPr/>
          <p:nvPr/>
        </p:nvSpPr>
        <p:spPr>
          <a:xfrm>
            <a:off x="1691613" y="3787146"/>
            <a:ext cx="2454144" cy="2429095"/>
          </a:xfrm>
          <a:prstGeom prst="ellipse">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nb-NO" sz="1600" noProof="0" dirty="0" err="1"/>
          </a:p>
        </p:txBody>
      </p:sp>
      <p:sp>
        <p:nvSpPr>
          <p:cNvPr id="16" name="TextBox 15">
            <a:extLst>
              <a:ext uri="{FF2B5EF4-FFF2-40B4-BE49-F238E27FC236}">
                <a16:creationId xmlns:a16="http://schemas.microsoft.com/office/drawing/2014/main" id="{B82CFB23-DBD1-4C15-40AF-D09EB1309166}"/>
              </a:ext>
            </a:extLst>
          </p:cNvPr>
          <p:cNvSpPr txBox="1"/>
          <p:nvPr/>
        </p:nvSpPr>
        <p:spPr>
          <a:xfrm>
            <a:off x="1260834" y="4678815"/>
            <a:ext cx="3315702" cy="246221"/>
          </a:xfrm>
          <a:prstGeom prst="rect">
            <a:avLst/>
          </a:prstGeom>
          <a:noFill/>
        </p:spPr>
        <p:txBody>
          <a:bodyPr wrap="square" lIns="0" tIns="0" rIns="0" bIns="0" rtlCol="0">
            <a:spAutoFit/>
          </a:bodyPr>
          <a:lstStyle/>
          <a:p>
            <a:pPr algn="ctr">
              <a:spcAft>
                <a:spcPts val="600"/>
              </a:spcAft>
            </a:pPr>
            <a:r>
              <a:rPr lang="nb-NO" sz="1600" b="1" dirty="0">
                <a:solidFill>
                  <a:schemeClr val="bg1"/>
                </a:solidFill>
              </a:rPr>
              <a:t>The price </a:t>
            </a:r>
            <a:r>
              <a:rPr lang="nb-NO" sz="1600" b="1" dirty="0" err="1">
                <a:solidFill>
                  <a:schemeClr val="bg1"/>
                </a:solidFill>
              </a:rPr>
              <a:t>effect</a:t>
            </a:r>
            <a:r>
              <a:rPr lang="nb-NO" sz="1600" b="1" dirty="0">
                <a:solidFill>
                  <a:schemeClr val="bg1"/>
                </a:solidFill>
              </a:rPr>
              <a:t> </a:t>
            </a:r>
            <a:r>
              <a:rPr lang="nb-NO" sz="1600" b="1" dirty="0" err="1">
                <a:solidFill>
                  <a:schemeClr val="bg1"/>
                </a:solidFill>
              </a:rPr>
              <a:t>criteria</a:t>
            </a:r>
            <a:endParaRPr lang="nb-NO" sz="1600" b="1" dirty="0">
              <a:solidFill>
                <a:schemeClr val="bg1"/>
              </a:solidFill>
            </a:endParaRPr>
          </a:p>
        </p:txBody>
      </p:sp>
      <p:sp>
        <p:nvSpPr>
          <p:cNvPr id="11" name="TextBox 10">
            <a:extLst>
              <a:ext uri="{FF2B5EF4-FFF2-40B4-BE49-F238E27FC236}">
                <a16:creationId xmlns:a16="http://schemas.microsoft.com/office/drawing/2014/main" id="{E89A0FF6-D6CA-0674-A373-DD9414BA51AF}"/>
              </a:ext>
            </a:extLst>
          </p:cNvPr>
          <p:cNvSpPr txBox="1"/>
          <p:nvPr/>
        </p:nvSpPr>
        <p:spPr>
          <a:xfrm>
            <a:off x="2004285" y="5001693"/>
            <a:ext cx="1828800" cy="1061829"/>
          </a:xfrm>
          <a:prstGeom prst="rect">
            <a:avLst/>
          </a:prstGeom>
          <a:noFill/>
        </p:spPr>
        <p:txBody>
          <a:bodyPr wrap="square" lIns="0" tIns="0" rIns="0" bIns="0" rtlCol="0">
            <a:spAutoFit/>
          </a:bodyPr>
          <a:lstStyle/>
          <a:p>
            <a:pPr algn="ctr">
              <a:spcAft>
                <a:spcPts val="600"/>
              </a:spcAft>
            </a:pPr>
            <a:r>
              <a:rPr lang="en-US" sz="1600" i="1" dirty="0">
                <a:solidFill>
                  <a:schemeClr val="bg1"/>
                </a:solidFill>
              </a:rPr>
              <a:t>Likely to have a "significant effect" on the price</a:t>
            </a:r>
          </a:p>
          <a:p>
            <a:pPr algn="l">
              <a:spcAft>
                <a:spcPts val="600"/>
              </a:spcAft>
            </a:pPr>
            <a:endParaRPr lang="nb-NO" sz="1600" dirty="0" err="1">
              <a:solidFill>
                <a:schemeClr val="bg1"/>
              </a:solidFill>
            </a:endParaRPr>
          </a:p>
        </p:txBody>
      </p:sp>
    </p:spTree>
    <p:extLst>
      <p:ext uri="{BB962C8B-B14F-4D97-AF65-F5344CB8AC3E}">
        <p14:creationId xmlns:p14="http://schemas.microsoft.com/office/powerpoint/2010/main" val="303871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9" grpId="0" animBg="1"/>
      <p:bldP spid="10" grpId="0"/>
      <p:bldP spid="2" grpId="0" animBg="1"/>
      <p:bldP spid="15" grpId="0"/>
      <p:bldP spid="7" grpId="0" animBg="1"/>
      <p:bldP spid="1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2A18F9C-1CF7-9272-E082-29E664851C6A}"/>
              </a:ext>
            </a:extLst>
          </p:cNvPr>
          <p:cNvGraphicFramePr>
            <a:graphicFrameLocks noChangeAspect="1"/>
          </p:cNvGraphicFramePr>
          <p:nvPr>
            <p:custDataLst>
              <p:tags r:id="rId2"/>
            </p:custDataLst>
            <p:extLst>
              <p:ext uri="{D42A27DB-BD31-4B8C-83A1-F6EECF244321}">
                <p14:modId xmlns:p14="http://schemas.microsoft.com/office/powerpoint/2010/main" val="1071986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409" imgH="408" progId="TCLayout.ActiveDocument.1">
                  <p:embed/>
                </p:oleObj>
              </mc:Choice>
              <mc:Fallback>
                <p:oleObj name="think-cell Slide" r:id="rId5" imgW="409" imgH="408" progId="TCLayout.ActiveDocument.1">
                  <p:embed/>
                  <p:pic>
                    <p:nvPicPr>
                      <p:cNvPr id="8" name="Object 7" hidden="1">
                        <a:extLst>
                          <a:ext uri="{FF2B5EF4-FFF2-40B4-BE49-F238E27FC236}">
                            <a16:creationId xmlns:a16="http://schemas.microsoft.com/office/drawing/2014/main" id="{A2A18F9C-1CF7-9272-E082-29E664851C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ubtitle 12">
            <a:extLst>
              <a:ext uri="{FF2B5EF4-FFF2-40B4-BE49-F238E27FC236}">
                <a16:creationId xmlns:a16="http://schemas.microsoft.com/office/drawing/2014/main" id="{3B8284C8-190A-73D8-EC7A-565F26976B97}"/>
              </a:ext>
            </a:extLst>
          </p:cNvPr>
          <p:cNvSpPr>
            <a:spLocks noGrp="1"/>
          </p:cNvSpPr>
          <p:nvPr>
            <p:ph type="subTitle" idx="16"/>
          </p:nvPr>
        </p:nvSpPr>
        <p:spPr/>
        <p:txBody>
          <a:bodyPr/>
          <a:lstStyle/>
          <a:p>
            <a:endParaRPr lang="nb-NO"/>
          </a:p>
        </p:txBody>
      </p:sp>
      <p:sp>
        <p:nvSpPr>
          <p:cNvPr id="3" name="Title 2">
            <a:extLst>
              <a:ext uri="{FF2B5EF4-FFF2-40B4-BE49-F238E27FC236}">
                <a16:creationId xmlns:a16="http://schemas.microsoft.com/office/drawing/2014/main" id="{42F67B70-060D-866F-86C6-2B5502E62CBD}"/>
              </a:ext>
            </a:extLst>
          </p:cNvPr>
          <p:cNvSpPr>
            <a:spLocks noGrp="1"/>
          </p:cNvSpPr>
          <p:nvPr>
            <p:ph type="title"/>
          </p:nvPr>
        </p:nvSpPr>
        <p:spPr/>
        <p:txBody>
          <a:bodyPr vert="horz"/>
          <a:lstStyle/>
          <a:p>
            <a:r>
              <a:rPr lang="en-GB" sz="4000" dirty="0"/>
              <a:t>Continuing disclosure obligations</a:t>
            </a:r>
            <a:br>
              <a:rPr lang="en-GB" sz="4000" dirty="0"/>
            </a:br>
            <a:r>
              <a:rPr lang="en-GB" sz="3600" dirty="0"/>
              <a:t>Inside information - definition</a:t>
            </a:r>
            <a:endParaRPr lang="nb-NO" dirty="0"/>
          </a:p>
        </p:txBody>
      </p:sp>
      <p:sp>
        <p:nvSpPr>
          <p:cNvPr id="14" name="Content Placeholder 13">
            <a:extLst>
              <a:ext uri="{FF2B5EF4-FFF2-40B4-BE49-F238E27FC236}">
                <a16:creationId xmlns:a16="http://schemas.microsoft.com/office/drawing/2014/main" id="{2F2F679A-4089-2109-D480-6410675F2876}"/>
              </a:ext>
            </a:extLst>
          </p:cNvPr>
          <p:cNvSpPr>
            <a:spLocks noGrp="1"/>
          </p:cNvSpPr>
          <p:nvPr>
            <p:ph idx="18"/>
          </p:nvPr>
        </p:nvSpPr>
        <p:spPr/>
        <p:txBody>
          <a:bodyPr/>
          <a:lstStyle/>
          <a:p>
            <a:r>
              <a:rPr lang="en-US" sz="1400" dirty="0"/>
              <a:t>Does as a starting point not include rumors, speculation etc.</a:t>
            </a:r>
          </a:p>
          <a:p>
            <a:r>
              <a:rPr lang="en-US" sz="1400" dirty="0"/>
              <a:t>Sufficient that the information "indicates" the existence of an event which has occurred, </a:t>
            </a:r>
            <a:r>
              <a:rPr lang="en-GB" sz="1400" cap="none" dirty="0">
                <a:solidFill>
                  <a:schemeClr val="accent1"/>
                </a:solidFill>
              </a:rPr>
              <a:t>or which may reasonably be expected to occur </a:t>
            </a:r>
          </a:p>
          <a:p>
            <a:pPr lvl="1"/>
            <a:r>
              <a:rPr lang="en-US" dirty="0">
                <a:solidFill>
                  <a:schemeClr val="accent1"/>
                </a:solidFill>
              </a:rPr>
              <a:t>Up to 50%, but somewhat lower</a:t>
            </a:r>
            <a:endParaRPr lang="en-US" dirty="0"/>
          </a:p>
          <a:p>
            <a:r>
              <a:rPr lang="en-US" sz="1400" dirty="0"/>
              <a:t>It is not required that the information is complete, exact or unconditional as long as it is </a:t>
            </a:r>
            <a:r>
              <a:rPr lang="en-US" sz="1400" u="sng" dirty="0"/>
              <a:t>specific enough to enable a conclusion to be drawn as to the possible effect of those circumstances or that event on the share price</a:t>
            </a:r>
          </a:p>
          <a:p>
            <a:endParaRPr lang="nb-NO" sz="1400" dirty="0"/>
          </a:p>
        </p:txBody>
      </p:sp>
      <p:sp>
        <p:nvSpPr>
          <p:cNvPr id="4" name="Date Placeholder 3">
            <a:extLst>
              <a:ext uri="{FF2B5EF4-FFF2-40B4-BE49-F238E27FC236}">
                <a16:creationId xmlns:a16="http://schemas.microsoft.com/office/drawing/2014/main" id="{FCAA5B5C-4E7C-0998-2B4C-D7CB6F5544B2}"/>
              </a:ext>
            </a:extLst>
          </p:cNvPr>
          <p:cNvSpPr>
            <a:spLocks noGrp="1"/>
          </p:cNvSpPr>
          <p:nvPr>
            <p:ph type="dt" sz="half" idx="19"/>
          </p:nvPr>
        </p:nvSpPr>
        <p:spPr/>
        <p:txBody>
          <a:bodyPr/>
          <a:lstStyle/>
          <a:p>
            <a:fld id="{55E20036-3ECA-4F89-AA15-34B5C3501F13}" type="datetime1">
              <a:rPr lang="en-GB" smtClean="0"/>
              <a:t>30/05/2022</a:t>
            </a:fld>
            <a:endParaRPr lang="en-GB" dirty="0"/>
          </a:p>
        </p:txBody>
      </p:sp>
      <p:sp>
        <p:nvSpPr>
          <p:cNvPr id="5" name="Footer Placeholder 4">
            <a:extLst>
              <a:ext uri="{FF2B5EF4-FFF2-40B4-BE49-F238E27FC236}">
                <a16:creationId xmlns:a16="http://schemas.microsoft.com/office/drawing/2014/main" id="{D3BE8BD7-BDC0-6FC8-3FE1-93B4758C8073}"/>
              </a:ext>
            </a:extLst>
          </p:cNvPr>
          <p:cNvSpPr>
            <a:spLocks noGrp="1"/>
          </p:cNvSpPr>
          <p:nvPr>
            <p:ph type="ftr" sz="quarter" idx="20"/>
          </p:nvPr>
        </p:nvSpPr>
        <p:spPr/>
        <p:txBody>
          <a:bodyPr/>
          <a:lstStyle/>
          <a:p>
            <a:endParaRPr lang="en-GB" dirty="0"/>
          </a:p>
        </p:txBody>
      </p:sp>
      <p:sp>
        <p:nvSpPr>
          <p:cNvPr id="6" name="Slide Number Placeholder 5">
            <a:extLst>
              <a:ext uri="{FF2B5EF4-FFF2-40B4-BE49-F238E27FC236}">
                <a16:creationId xmlns:a16="http://schemas.microsoft.com/office/drawing/2014/main" id="{74E326B8-82D4-B37D-2295-43DC11F2D0C0}"/>
              </a:ext>
            </a:extLst>
          </p:cNvPr>
          <p:cNvSpPr>
            <a:spLocks noGrp="1"/>
          </p:cNvSpPr>
          <p:nvPr>
            <p:ph type="sldNum" sz="quarter" idx="21"/>
          </p:nvPr>
        </p:nvSpPr>
        <p:spPr/>
        <p:txBody>
          <a:bodyPr/>
          <a:lstStyle/>
          <a:p>
            <a:pPr>
              <a:tabLst>
                <a:tab pos="10659600" algn="r"/>
              </a:tabLst>
            </a:pPr>
            <a:r>
              <a:rPr lang="en-GB" noProof="1"/>
              <a:t>Advokatfirmaet Thommessen AS	</a:t>
            </a:r>
            <a:fld id="{E237E1E7-4624-45B9-A987-FF5E446C7BBF}" type="slidenum">
              <a:rPr lang="en-GB" noProof="1" smtClean="0"/>
              <a:pPr>
                <a:tabLst>
                  <a:tab pos="10659600" algn="r"/>
                </a:tabLst>
              </a:pPr>
              <a:t>8</a:t>
            </a:fld>
            <a:endParaRPr lang="en-GB" noProof="1"/>
          </a:p>
        </p:txBody>
      </p:sp>
      <p:sp>
        <p:nvSpPr>
          <p:cNvPr id="9" name="Oval 8">
            <a:extLst>
              <a:ext uri="{FF2B5EF4-FFF2-40B4-BE49-F238E27FC236}">
                <a16:creationId xmlns:a16="http://schemas.microsoft.com/office/drawing/2014/main" id="{C413BF2C-79D6-840F-326F-C6F55D5B0420}"/>
              </a:ext>
            </a:extLst>
          </p:cNvPr>
          <p:cNvSpPr/>
          <p:nvPr/>
        </p:nvSpPr>
        <p:spPr>
          <a:xfrm>
            <a:off x="913343" y="2310448"/>
            <a:ext cx="3950757" cy="381824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nb-NO" sz="1600" b="0" i="0" u="none" strike="noStrike" kern="1200" cap="none" spc="0" normalizeH="0" baseline="0" noProof="0" dirty="0" err="1">
              <a:ln>
                <a:noFill/>
              </a:ln>
              <a:solidFill>
                <a:srgbClr val="FFFFFF"/>
              </a:solidFill>
              <a:effectLst/>
              <a:uLnTx/>
              <a:uFillTx/>
              <a:latin typeface="Open Sans"/>
              <a:ea typeface="+mn-ea"/>
              <a:cs typeface="+mn-cs"/>
            </a:endParaRPr>
          </a:p>
        </p:txBody>
      </p:sp>
      <p:sp>
        <p:nvSpPr>
          <p:cNvPr id="10" name="TextBox 9">
            <a:extLst>
              <a:ext uri="{FF2B5EF4-FFF2-40B4-BE49-F238E27FC236}">
                <a16:creationId xmlns:a16="http://schemas.microsoft.com/office/drawing/2014/main" id="{F0ADE595-6487-D2BB-B723-214A3C1C03C8}"/>
              </a:ext>
            </a:extLst>
          </p:cNvPr>
          <p:cNvSpPr txBox="1"/>
          <p:nvPr/>
        </p:nvSpPr>
        <p:spPr>
          <a:xfrm>
            <a:off x="1661649" y="2791172"/>
            <a:ext cx="2514072" cy="246221"/>
          </a:xfrm>
          <a:prstGeom prst="rect">
            <a:avLst/>
          </a:prstGeom>
          <a:noFill/>
        </p:spPr>
        <p:txBody>
          <a:bodyPr wrap="square" lIns="0" tIns="0" rIns="0" bIns="0" rtlCol="0">
            <a:spAutoFit/>
          </a:bodyPr>
          <a:lstStyle/>
          <a:p>
            <a:pPr algn="ctr">
              <a:spcAft>
                <a:spcPts val="600"/>
              </a:spcAft>
            </a:pPr>
            <a:r>
              <a:rPr lang="nb-NO" sz="1600" b="1" dirty="0">
                <a:solidFill>
                  <a:schemeClr val="bg1"/>
                </a:solidFill>
              </a:rPr>
              <a:t>The </a:t>
            </a:r>
            <a:r>
              <a:rPr lang="nb-NO" sz="1600" b="1" dirty="0" err="1">
                <a:solidFill>
                  <a:schemeClr val="bg1"/>
                </a:solidFill>
              </a:rPr>
              <a:t>relationship</a:t>
            </a:r>
            <a:r>
              <a:rPr lang="nb-NO" sz="1600" b="1" dirty="0">
                <a:solidFill>
                  <a:schemeClr val="bg1"/>
                </a:solidFill>
              </a:rPr>
              <a:t> </a:t>
            </a:r>
            <a:r>
              <a:rPr lang="nb-NO" sz="1600" b="1" dirty="0" err="1">
                <a:solidFill>
                  <a:schemeClr val="bg1"/>
                </a:solidFill>
              </a:rPr>
              <a:t>criteria</a:t>
            </a:r>
            <a:endParaRPr lang="nb-NO" sz="1600" b="1" dirty="0">
              <a:solidFill>
                <a:schemeClr val="bg1"/>
              </a:solidFill>
            </a:endParaRPr>
          </a:p>
        </p:txBody>
      </p:sp>
      <p:sp>
        <p:nvSpPr>
          <p:cNvPr id="2" name="Oval 1">
            <a:extLst>
              <a:ext uri="{FF2B5EF4-FFF2-40B4-BE49-F238E27FC236}">
                <a16:creationId xmlns:a16="http://schemas.microsoft.com/office/drawing/2014/main" id="{EA2245BD-A8F0-22DF-D44D-DC4F6976D31F}"/>
              </a:ext>
            </a:extLst>
          </p:cNvPr>
          <p:cNvSpPr/>
          <p:nvPr/>
        </p:nvSpPr>
        <p:spPr>
          <a:xfrm>
            <a:off x="1230896" y="3081416"/>
            <a:ext cx="3315703" cy="3134825"/>
          </a:xfrm>
          <a:prstGeom prst="ellipse">
            <a:avLst/>
          </a:prstGeom>
          <a:solidFill>
            <a:schemeClr val="accent2">
              <a:lumMod val="7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nb-NO" sz="1600" noProof="0" dirty="0" err="1"/>
          </a:p>
        </p:txBody>
      </p:sp>
      <p:sp>
        <p:nvSpPr>
          <p:cNvPr id="15" name="TextBox 14">
            <a:extLst>
              <a:ext uri="{FF2B5EF4-FFF2-40B4-BE49-F238E27FC236}">
                <a16:creationId xmlns:a16="http://schemas.microsoft.com/office/drawing/2014/main" id="{55367E19-FB31-60ED-D335-877D57E52C6D}"/>
              </a:ext>
            </a:extLst>
          </p:cNvPr>
          <p:cNvSpPr txBox="1"/>
          <p:nvPr/>
        </p:nvSpPr>
        <p:spPr>
          <a:xfrm>
            <a:off x="1442242" y="3425778"/>
            <a:ext cx="2892955" cy="246221"/>
          </a:xfrm>
          <a:prstGeom prst="rect">
            <a:avLst/>
          </a:prstGeom>
          <a:noFill/>
        </p:spPr>
        <p:txBody>
          <a:bodyPr wrap="square" lIns="0" tIns="0" rIns="0" bIns="0" rtlCol="0">
            <a:spAutoFit/>
          </a:bodyPr>
          <a:lstStyle/>
          <a:p>
            <a:pPr algn="ctr">
              <a:spcAft>
                <a:spcPts val="600"/>
              </a:spcAft>
            </a:pPr>
            <a:r>
              <a:rPr lang="nb-NO" sz="1600" b="1" dirty="0">
                <a:solidFill>
                  <a:schemeClr val="bg1"/>
                </a:solidFill>
              </a:rPr>
              <a:t>The </a:t>
            </a:r>
            <a:r>
              <a:rPr lang="nb-NO" sz="1600" b="1" dirty="0" err="1">
                <a:solidFill>
                  <a:schemeClr val="bg1"/>
                </a:solidFill>
              </a:rPr>
              <a:t>unavailability</a:t>
            </a:r>
            <a:r>
              <a:rPr lang="nb-NO" sz="1600" b="1" dirty="0">
                <a:solidFill>
                  <a:schemeClr val="bg1"/>
                </a:solidFill>
              </a:rPr>
              <a:t> </a:t>
            </a:r>
            <a:r>
              <a:rPr lang="nb-NO" sz="1600" b="1" dirty="0" err="1">
                <a:solidFill>
                  <a:schemeClr val="bg1"/>
                </a:solidFill>
              </a:rPr>
              <a:t>criteria</a:t>
            </a:r>
            <a:endParaRPr lang="nb-NO" sz="1600" b="1" dirty="0">
              <a:solidFill>
                <a:schemeClr val="bg1"/>
              </a:solidFill>
            </a:endParaRPr>
          </a:p>
        </p:txBody>
      </p:sp>
      <p:sp>
        <p:nvSpPr>
          <p:cNvPr id="7" name="Oval 6">
            <a:extLst>
              <a:ext uri="{FF2B5EF4-FFF2-40B4-BE49-F238E27FC236}">
                <a16:creationId xmlns:a16="http://schemas.microsoft.com/office/drawing/2014/main" id="{6A29A798-5BEC-4E51-63BB-AC0A195FAB68}"/>
              </a:ext>
            </a:extLst>
          </p:cNvPr>
          <p:cNvSpPr/>
          <p:nvPr/>
        </p:nvSpPr>
        <p:spPr>
          <a:xfrm>
            <a:off x="1691613" y="3787146"/>
            <a:ext cx="2454144" cy="2429095"/>
          </a:xfrm>
          <a:prstGeom prst="ellipse">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nb-NO" sz="1600" noProof="0" dirty="0" err="1"/>
          </a:p>
        </p:txBody>
      </p:sp>
      <p:sp>
        <p:nvSpPr>
          <p:cNvPr id="16" name="TextBox 15">
            <a:extLst>
              <a:ext uri="{FF2B5EF4-FFF2-40B4-BE49-F238E27FC236}">
                <a16:creationId xmlns:a16="http://schemas.microsoft.com/office/drawing/2014/main" id="{B82CFB23-DBD1-4C15-40AF-D09EB1309166}"/>
              </a:ext>
            </a:extLst>
          </p:cNvPr>
          <p:cNvSpPr txBox="1"/>
          <p:nvPr/>
        </p:nvSpPr>
        <p:spPr>
          <a:xfrm>
            <a:off x="1260834" y="4121414"/>
            <a:ext cx="3315702" cy="246221"/>
          </a:xfrm>
          <a:prstGeom prst="rect">
            <a:avLst/>
          </a:prstGeom>
          <a:noFill/>
        </p:spPr>
        <p:txBody>
          <a:bodyPr wrap="square" lIns="0" tIns="0" rIns="0" bIns="0" rtlCol="0">
            <a:spAutoFit/>
          </a:bodyPr>
          <a:lstStyle/>
          <a:p>
            <a:pPr algn="ctr">
              <a:spcAft>
                <a:spcPts val="600"/>
              </a:spcAft>
            </a:pPr>
            <a:r>
              <a:rPr lang="nb-NO" sz="1600" b="1" dirty="0">
                <a:solidFill>
                  <a:schemeClr val="bg1"/>
                </a:solidFill>
              </a:rPr>
              <a:t>The price </a:t>
            </a:r>
            <a:r>
              <a:rPr lang="nb-NO" sz="1600" b="1" dirty="0" err="1">
                <a:solidFill>
                  <a:schemeClr val="bg1"/>
                </a:solidFill>
              </a:rPr>
              <a:t>effect</a:t>
            </a:r>
            <a:r>
              <a:rPr lang="nb-NO" sz="1600" b="1" dirty="0">
                <a:solidFill>
                  <a:schemeClr val="bg1"/>
                </a:solidFill>
              </a:rPr>
              <a:t> </a:t>
            </a:r>
            <a:r>
              <a:rPr lang="nb-NO" sz="1600" b="1" dirty="0" err="1">
                <a:solidFill>
                  <a:schemeClr val="bg1"/>
                </a:solidFill>
              </a:rPr>
              <a:t>criteria</a:t>
            </a:r>
            <a:endParaRPr lang="nb-NO" sz="1600" b="1" dirty="0">
              <a:solidFill>
                <a:schemeClr val="bg1"/>
              </a:solidFill>
            </a:endParaRPr>
          </a:p>
        </p:txBody>
      </p:sp>
      <p:sp>
        <p:nvSpPr>
          <p:cNvPr id="12" name="Oval 11">
            <a:extLst>
              <a:ext uri="{FF2B5EF4-FFF2-40B4-BE49-F238E27FC236}">
                <a16:creationId xmlns:a16="http://schemas.microsoft.com/office/drawing/2014/main" id="{96617426-20C2-7ED8-5D51-6BFB1A60A078}"/>
              </a:ext>
            </a:extLst>
          </p:cNvPr>
          <p:cNvSpPr/>
          <p:nvPr/>
        </p:nvSpPr>
        <p:spPr>
          <a:xfrm>
            <a:off x="2044700" y="4508500"/>
            <a:ext cx="1752600" cy="1707741"/>
          </a:xfrm>
          <a:prstGeom prst="ellipse">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600"/>
              </a:spcAft>
            </a:pPr>
            <a:endParaRPr lang="nb-NO" sz="1600" b="1" noProof="0" dirty="0"/>
          </a:p>
        </p:txBody>
      </p:sp>
      <p:sp>
        <p:nvSpPr>
          <p:cNvPr id="17" name="TextBox 16">
            <a:extLst>
              <a:ext uri="{FF2B5EF4-FFF2-40B4-BE49-F238E27FC236}">
                <a16:creationId xmlns:a16="http://schemas.microsoft.com/office/drawing/2014/main" id="{9E666866-71AB-D6F8-01FA-31D300201F93}"/>
              </a:ext>
            </a:extLst>
          </p:cNvPr>
          <p:cNvSpPr txBox="1"/>
          <p:nvPr/>
        </p:nvSpPr>
        <p:spPr>
          <a:xfrm>
            <a:off x="1058768" y="4735674"/>
            <a:ext cx="3719834" cy="246221"/>
          </a:xfrm>
          <a:prstGeom prst="rect">
            <a:avLst/>
          </a:prstGeom>
          <a:noFill/>
        </p:spPr>
        <p:txBody>
          <a:bodyPr wrap="square" lIns="0" tIns="0" rIns="0" bIns="0" rtlCol="0">
            <a:spAutoFit/>
          </a:bodyPr>
          <a:lstStyle/>
          <a:p>
            <a:pPr algn="ctr">
              <a:spcAft>
                <a:spcPts val="600"/>
              </a:spcAft>
            </a:pPr>
            <a:r>
              <a:rPr lang="nb-NO" sz="1600" b="1" dirty="0">
                <a:solidFill>
                  <a:schemeClr val="bg1"/>
                </a:solidFill>
              </a:rPr>
              <a:t>Precision </a:t>
            </a:r>
            <a:r>
              <a:rPr lang="nb-NO" sz="1600" b="1" dirty="0" err="1">
                <a:solidFill>
                  <a:schemeClr val="bg1"/>
                </a:solidFill>
              </a:rPr>
              <a:t>criteria</a:t>
            </a:r>
            <a:endParaRPr lang="nb-NO" sz="1600" b="1" dirty="0">
              <a:solidFill>
                <a:schemeClr val="bg1"/>
              </a:solidFill>
            </a:endParaRPr>
          </a:p>
        </p:txBody>
      </p:sp>
      <p:sp>
        <p:nvSpPr>
          <p:cNvPr id="19" name="TextBox 18">
            <a:extLst>
              <a:ext uri="{FF2B5EF4-FFF2-40B4-BE49-F238E27FC236}">
                <a16:creationId xmlns:a16="http://schemas.microsoft.com/office/drawing/2014/main" id="{9CD1CE51-7C82-C5C7-985C-EA61042B84E5}"/>
              </a:ext>
            </a:extLst>
          </p:cNvPr>
          <p:cNvSpPr txBox="1"/>
          <p:nvPr/>
        </p:nvSpPr>
        <p:spPr>
          <a:xfrm>
            <a:off x="2156617" y="5084844"/>
            <a:ext cx="1938603" cy="523220"/>
          </a:xfrm>
          <a:prstGeom prst="rect">
            <a:avLst/>
          </a:prstGeom>
          <a:noFill/>
        </p:spPr>
        <p:txBody>
          <a:bodyPr wrap="square">
            <a:spAutoFit/>
          </a:bodyPr>
          <a:lstStyle/>
          <a:p>
            <a:r>
              <a:rPr lang="en-US" sz="1400" dirty="0">
                <a:solidFill>
                  <a:schemeClr val="bg1"/>
                </a:solidFill>
              </a:rPr>
              <a:t>Information of a "precise nature"</a:t>
            </a:r>
          </a:p>
        </p:txBody>
      </p:sp>
    </p:spTree>
    <p:extLst>
      <p:ext uri="{BB962C8B-B14F-4D97-AF65-F5344CB8AC3E}">
        <p14:creationId xmlns:p14="http://schemas.microsoft.com/office/powerpoint/2010/main" val="121044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 grpId="0" animBg="1"/>
      <p:bldP spid="15" grpId="0"/>
      <p:bldP spid="7" grpId="0" animBg="1"/>
      <p:bldP spid="16" grpId="0"/>
      <p:bldP spid="12" grpId="0" animBg="1"/>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CEE61EE-8FDE-4871-A62F-D51932010D29}"/>
              </a:ext>
            </a:extLst>
          </p:cNvPr>
          <p:cNvGraphicFramePr>
            <a:graphicFrameLocks noChangeAspect="1"/>
          </p:cNvGraphicFramePr>
          <p:nvPr>
            <p:custDataLst>
              <p:tags r:id="rId5"/>
            </p:custDataLst>
            <p:extLst>
              <p:ext uri="{D42A27DB-BD31-4B8C-83A1-F6EECF244321}">
                <p14:modId xmlns:p14="http://schemas.microsoft.com/office/powerpoint/2010/main" val="3272229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8" imgW="269" imgH="256" progId="TCLayout.ActiveDocument.1">
                  <p:embed/>
                </p:oleObj>
              </mc:Choice>
              <mc:Fallback>
                <p:oleObj name="think-cell Slide" r:id="rId8" imgW="269" imgH="256" progId="TCLayout.ActiveDocument.1">
                  <p:embed/>
                  <p:pic>
                    <p:nvPicPr>
                      <p:cNvPr id="3" name="Object 2" hidden="1">
                        <a:extLst>
                          <a:ext uri="{FF2B5EF4-FFF2-40B4-BE49-F238E27FC236}">
                            <a16:creationId xmlns:a16="http://schemas.microsoft.com/office/drawing/2014/main" id="{1CEE61EE-8FDE-4871-A62F-D51932010D29}"/>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Subtitle 8">
            <a:extLst>
              <a:ext uri="{FF2B5EF4-FFF2-40B4-BE49-F238E27FC236}">
                <a16:creationId xmlns:a16="http://schemas.microsoft.com/office/drawing/2014/main" id="{09A685EA-2123-4D8A-968F-12B6D764C223}"/>
              </a:ext>
            </a:extLst>
          </p:cNvPr>
          <p:cNvSpPr>
            <a:spLocks noGrp="1"/>
          </p:cNvSpPr>
          <p:nvPr>
            <p:ph type="subTitle" idx="16"/>
          </p:nvPr>
        </p:nvSpPr>
        <p:spPr/>
        <p:txBody>
          <a:bodyPr/>
          <a:lstStyle/>
          <a:p>
            <a:r>
              <a:rPr lang="en-GB" dirty="0"/>
              <a:t>The issuer's disclosure obligations</a:t>
            </a:r>
          </a:p>
        </p:txBody>
      </p:sp>
      <p:sp>
        <p:nvSpPr>
          <p:cNvPr id="11" name="Title 10">
            <a:extLst>
              <a:ext uri="{FF2B5EF4-FFF2-40B4-BE49-F238E27FC236}">
                <a16:creationId xmlns:a16="http://schemas.microsoft.com/office/drawing/2014/main" id="{75B0ACF3-74FB-4B00-B142-A33243F8614B}"/>
              </a:ext>
            </a:extLst>
          </p:cNvPr>
          <p:cNvSpPr>
            <a:spLocks noGrp="1"/>
          </p:cNvSpPr>
          <p:nvPr>
            <p:ph type="title"/>
          </p:nvPr>
        </p:nvSpPr>
        <p:spPr>
          <a:xfrm>
            <a:off x="766800" y="977680"/>
            <a:ext cx="10658400" cy="1118288"/>
          </a:xfrm>
        </p:spPr>
        <p:txBody>
          <a:bodyPr vert="horz"/>
          <a:lstStyle/>
          <a:p>
            <a:r>
              <a:rPr lang="en-AU" sz="3600" dirty="0"/>
              <a:t>Continuing disclosure obligations</a:t>
            </a:r>
            <a:br>
              <a:rPr lang="en-AU" sz="4400" dirty="0"/>
            </a:br>
            <a:r>
              <a:rPr lang="en-AU" sz="2800" dirty="0"/>
              <a:t>Examples of what typically could constitute inside information</a:t>
            </a:r>
            <a:br>
              <a:rPr lang="en-AU" sz="3200" dirty="0"/>
            </a:br>
            <a:endParaRPr lang="en-AU" sz="3200" dirty="0"/>
          </a:p>
        </p:txBody>
      </p:sp>
      <p:sp>
        <p:nvSpPr>
          <p:cNvPr id="4" name="Date Placeholder 3"/>
          <p:cNvSpPr>
            <a:spLocks noGrp="1"/>
          </p:cNvSpPr>
          <p:nvPr>
            <p:ph type="dt" sz="half" idx="17"/>
          </p:nvPr>
        </p:nvSpPr>
        <p:spPr>
          <a:xfrm>
            <a:off x="0" y="6858000"/>
            <a:ext cx="0" cy="0"/>
          </a:xfrm>
        </p:spPr>
        <p:txBody>
          <a:bodyPr/>
          <a:lstStyle/>
          <a:p>
            <a:endParaRPr lang="en-AU" dirty="0"/>
          </a:p>
        </p:txBody>
      </p:sp>
      <p:sp>
        <p:nvSpPr>
          <p:cNvPr id="30" name="Freeform: Shape 29">
            <a:extLst>
              <a:ext uri="{FF2B5EF4-FFF2-40B4-BE49-F238E27FC236}">
                <a16:creationId xmlns:a16="http://schemas.microsoft.com/office/drawing/2014/main" id="{73CB05D0-990E-45BB-9E70-5B710E1D9312}"/>
              </a:ext>
            </a:extLst>
          </p:cNvPr>
          <p:cNvSpPr>
            <a:spLocks/>
          </p:cNvSpPr>
          <p:nvPr/>
        </p:nvSpPr>
        <p:spPr>
          <a:xfrm rot="16200000">
            <a:off x="3120857" y="1086693"/>
            <a:ext cx="622159" cy="622158"/>
          </a:xfrm>
          <a:custGeom>
            <a:avLst/>
            <a:gdLst>
              <a:gd name="connsiteX0" fmla="*/ 622159 w 622159"/>
              <a:gd name="connsiteY0" fmla="*/ 311079 h 622158"/>
              <a:gd name="connsiteX1" fmla="*/ 311080 w 622159"/>
              <a:gd name="connsiteY1" fmla="*/ 622159 h 622158"/>
              <a:gd name="connsiteX2" fmla="*/ 0 w 622159"/>
              <a:gd name="connsiteY2" fmla="*/ 311079 h 622158"/>
              <a:gd name="connsiteX3" fmla="*/ 311080 w 622159"/>
              <a:gd name="connsiteY3" fmla="*/ 0 h 622158"/>
              <a:gd name="connsiteX4" fmla="*/ 622159 w 622159"/>
              <a:gd name="connsiteY4" fmla="*/ 311079 h 62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159" h="622158">
                <a:moveTo>
                  <a:pt x="622159" y="311079"/>
                </a:moveTo>
                <a:cubicBezTo>
                  <a:pt x="622159" y="482884"/>
                  <a:pt x="482884" y="622159"/>
                  <a:pt x="311080" y="622159"/>
                </a:cubicBezTo>
                <a:cubicBezTo>
                  <a:pt x="139275" y="622159"/>
                  <a:pt x="0" y="482884"/>
                  <a:pt x="0" y="311079"/>
                </a:cubicBezTo>
                <a:cubicBezTo>
                  <a:pt x="0" y="139275"/>
                  <a:pt x="139275" y="0"/>
                  <a:pt x="311080" y="0"/>
                </a:cubicBezTo>
                <a:cubicBezTo>
                  <a:pt x="482884" y="0"/>
                  <a:pt x="622159" y="139275"/>
                  <a:pt x="622159" y="311079"/>
                </a:cubicBezTo>
                <a:close/>
              </a:path>
            </a:pathLst>
          </a:custGeom>
          <a:solidFill>
            <a:srgbClr val="FFFFFF">
              <a:alpha val="0"/>
            </a:srgbClr>
          </a:solidFill>
          <a:ln w="20451" cap="flat">
            <a:noFill/>
            <a:prstDash val="solid"/>
            <a:miter/>
          </a:ln>
        </p:spPr>
        <p:txBody>
          <a:bodyPr rtlCol="0" anchor="ctr"/>
          <a:lstStyle/>
          <a:p>
            <a:endParaRPr lang="en-AU" dirty="0"/>
          </a:p>
        </p:txBody>
      </p:sp>
      <p:sp>
        <p:nvSpPr>
          <p:cNvPr id="36" name="Text Placeholder 7">
            <a:extLst>
              <a:ext uri="{FF2B5EF4-FFF2-40B4-BE49-F238E27FC236}">
                <a16:creationId xmlns:a16="http://schemas.microsoft.com/office/drawing/2014/main" id="{52456123-9CD9-4E8F-A81B-A91CA83C0DC9}"/>
              </a:ext>
            </a:extLst>
          </p:cNvPr>
          <p:cNvSpPr txBox="1">
            <a:spLocks/>
          </p:cNvSpPr>
          <p:nvPr/>
        </p:nvSpPr>
        <p:spPr>
          <a:xfrm>
            <a:off x="1123951" y="2269054"/>
            <a:ext cx="4860000" cy="720000"/>
          </a:xfrm>
          <a:prstGeom prst="roundRect">
            <a:avLst>
              <a:gd name="adj" fmla="val 8755"/>
            </a:avLst>
          </a:prstGeom>
          <a:solidFill>
            <a:srgbClr val="F0F7FC"/>
          </a:solidFill>
        </p:spPr>
        <p:txBody>
          <a:bodyPr vert="horz" lIns="720000" tIns="36000" rIns="36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sz="1200" spc="50" dirty="0">
                <a:solidFill>
                  <a:schemeClr val="tx1"/>
                </a:solidFill>
                <a:latin typeface="+mn-lt"/>
                <a:ea typeface="+mn-ea"/>
                <a:cs typeface="+mn-cs"/>
              </a:rPr>
              <a:t>Contract negotiations, acquisitions etc.</a:t>
            </a:r>
          </a:p>
        </p:txBody>
      </p:sp>
      <p:grpSp>
        <p:nvGrpSpPr>
          <p:cNvPr id="37" name="Group 36">
            <a:extLst>
              <a:ext uri="{FF2B5EF4-FFF2-40B4-BE49-F238E27FC236}">
                <a16:creationId xmlns:a16="http://schemas.microsoft.com/office/drawing/2014/main" id="{BCEFD635-E3CB-451F-8E3D-F39A295E889B}"/>
              </a:ext>
            </a:extLst>
          </p:cNvPr>
          <p:cNvGrpSpPr>
            <a:grpSpLocks noChangeAspect="1"/>
          </p:cNvGrpSpPr>
          <p:nvPr/>
        </p:nvGrpSpPr>
        <p:grpSpPr>
          <a:xfrm>
            <a:off x="766763" y="2273745"/>
            <a:ext cx="835051" cy="720000"/>
            <a:chOff x="3057414" y="1055993"/>
            <a:chExt cx="816583" cy="704077"/>
          </a:xfrm>
        </p:grpSpPr>
        <p:sp>
          <p:nvSpPr>
            <p:cNvPr id="38" name="Freeform: Shape 37">
              <a:extLst>
                <a:ext uri="{FF2B5EF4-FFF2-40B4-BE49-F238E27FC236}">
                  <a16:creationId xmlns:a16="http://schemas.microsoft.com/office/drawing/2014/main" id="{36AF0691-AF29-4DEC-AC92-1512D3950CF7}"/>
                </a:ext>
              </a:extLst>
            </p:cNvPr>
            <p:cNvSpPr>
              <a:spLocks noChangeAspect="1"/>
            </p:cNvSpPr>
            <p:nvPr/>
          </p:nvSpPr>
          <p:spPr>
            <a:xfrm rot="16200000">
              <a:off x="3113667" y="999740"/>
              <a:ext cx="704077" cy="816583"/>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chemeClr val="accent2"/>
            </a:solidFill>
            <a:ln w="20451" cap="flat">
              <a:noFill/>
              <a:prstDash val="solid"/>
              <a:miter/>
            </a:ln>
          </p:spPr>
          <p:txBody>
            <a:bodyPr rtlCol="0" anchor="ctr"/>
            <a:lstStyle/>
            <a:p>
              <a:endParaRPr lang="en-AU" spc="50" dirty="0"/>
            </a:p>
          </p:txBody>
        </p:sp>
        <p:sp>
          <p:nvSpPr>
            <p:cNvPr id="39" name="Freeform: Shape 38">
              <a:extLst>
                <a:ext uri="{FF2B5EF4-FFF2-40B4-BE49-F238E27FC236}">
                  <a16:creationId xmlns:a16="http://schemas.microsoft.com/office/drawing/2014/main" id="{2C854A0D-A353-4A40-93E1-1E37A4BD8F51}"/>
                </a:ext>
              </a:extLst>
            </p:cNvPr>
            <p:cNvSpPr/>
            <p:nvPr/>
          </p:nvSpPr>
          <p:spPr>
            <a:xfrm rot="16200000">
              <a:off x="3155649" y="1154230"/>
              <a:ext cx="511644" cy="511643"/>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sp>
        <p:nvSpPr>
          <p:cNvPr id="40" name="Text Placeholder 7">
            <a:extLst>
              <a:ext uri="{FF2B5EF4-FFF2-40B4-BE49-F238E27FC236}">
                <a16:creationId xmlns:a16="http://schemas.microsoft.com/office/drawing/2014/main" id="{698872AA-1BC7-4980-A65E-DB8324F61C9A}"/>
              </a:ext>
            </a:extLst>
          </p:cNvPr>
          <p:cNvSpPr txBox="1">
            <a:spLocks/>
          </p:cNvSpPr>
          <p:nvPr/>
        </p:nvSpPr>
        <p:spPr>
          <a:xfrm>
            <a:off x="1123951" y="3045253"/>
            <a:ext cx="4860000" cy="720000"/>
          </a:xfrm>
          <a:prstGeom prst="roundRect">
            <a:avLst>
              <a:gd name="adj" fmla="val 8755"/>
            </a:avLst>
          </a:prstGeom>
          <a:solidFill>
            <a:srgbClr val="F0F7FC"/>
          </a:solidFill>
        </p:spPr>
        <p:txBody>
          <a:bodyPr vert="horz" lIns="720000" tIns="36000" rIns="36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sz="1200" spc="50" dirty="0">
                <a:solidFill>
                  <a:schemeClr val="tx1"/>
                </a:solidFill>
                <a:latin typeface="+mn-lt"/>
                <a:ea typeface="+mn-ea"/>
                <a:cs typeface="+mn-cs"/>
              </a:rPr>
              <a:t>Accidents, environmental disasters etc. </a:t>
            </a:r>
          </a:p>
        </p:txBody>
      </p:sp>
      <p:grpSp>
        <p:nvGrpSpPr>
          <p:cNvPr id="41" name="Group 40">
            <a:extLst>
              <a:ext uri="{FF2B5EF4-FFF2-40B4-BE49-F238E27FC236}">
                <a16:creationId xmlns:a16="http://schemas.microsoft.com/office/drawing/2014/main" id="{30D0BE83-54E3-46D0-A2D2-C34E0CD9FECB}"/>
              </a:ext>
            </a:extLst>
          </p:cNvPr>
          <p:cNvGrpSpPr>
            <a:grpSpLocks noChangeAspect="1"/>
          </p:cNvGrpSpPr>
          <p:nvPr/>
        </p:nvGrpSpPr>
        <p:grpSpPr>
          <a:xfrm>
            <a:off x="766763" y="3049944"/>
            <a:ext cx="835051" cy="720000"/>
            <a:chOff x="838199" y="2617221"/>
            <a:chExt cx="751545" cy="648000"/>
          </a:xfrm>
        </p:grpSpPr>
        <p:sp>
          <p:nvSpPr>
            <p:cNvPr id="42" name="Freeform: Shape 41">
              <a:extLst>
                <a:ext uri="{FF2B5EF4-FFF2-40B4-BE49-F238E27FC236}">
                  <a16:creationId xmlns:a16="http://schemas.microsoft.com/office/drawing/2014/main" id="{CBF6EBEB-50C7-4AED-9784-9D1DDF725EF0}"/>
                </a:ext>
              </a:extLst>
            </p:cNvPr>
            <p:cNvSpPr>
              <a:spLocks noChangeAspect="1"/>
            </p:cNvSpPr>
            <p:nvPr/>
          </p:nvSpPr>
          <p:spPr>
            <a:xfrm rot="16200000">
              <a:off x="889972" y="2565448"/>
              <a:ext cx="648000" cy="751545"/>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chemeClr val="accent1">
                <a:lumMod val="75000"/>
              </a:schemeClr>
            </a:solidFill>
            <a:ln w="20451" cap="flat">
              <a:noFill/>
              <a:prstDash val="solid"/>
              <a:miter/>
            </a:ln>
          </p:spPr>
          <p:txBody>
            <a:bodyPr rtlCol="0" anchor="ctr"/>
            <a:lstStyle/>
            <a:p>
              <a:endParaRPr lang="en-AU" spc="50" dirty="0"/>
            </a:p>
          </p:txBody>
        </p:sp>
        <p:sp>
          <p:nvSpPr>
            <p:cNvPr id="43" name="Freeform: Shape 42">
              <a:extLst>
                <a:ext uri="{FF2B5EF4-FFF2-40B4-BE49-F238E27FC236}">
                  <a16:creationId xmlns:a16="http://schemas.microsoft.com/office/drawing/2014/main" id="{52437CD1-69F1-463D-A225-53808767B394}"/>
                </a:ext>
              </a:extLst>
            </p:cNvPr>
            <p:cNvSpPr/>
            <p:nvPr/>
          </p:nvSpPr>
          <p:spPr>
            <a:xfrm rot="16200000">
              <a:off x="928610" y="2707633"/>
              <a:ext cx="470894" cy="470892"/>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sp>
        <p:nvSpPr>
          <p:cNvPr id="44" name="Text Placeholder 7">
            <a:extLst>
              <a:ext uri="{FF2B5EF4-FFF2-40B4-BE49-F238E27FC236}">
                <a16:creationId xmlns:a16="http://schemas.microsoft.com/office/drawing/2014/main" id="{E87C9329-5BC0-467E-83B6-C4B221A5EF46}"/>
              </a:ext>
            </a:extLst>
          </p:cNvPr>
          <p:cNvSpPr txBox="1">
            <a:spLocks/>
          </p:cNvSpPr>
          <p:nvPr/>
        </p:nvSpPr>
        <p:spPr>
          <a:xfrm>
            <a:off x="1123951" y="3831426"/>
            <a:ext cx="4860000" cy="720000"/>
          </a:xfrm>
          <a:prstGeom prst="roundRect">
            <a:avLst>
              <a:gd name="adj" fmla="val 8755"/>
            </a:avLst>
          </a:prstGeom>
          <a:solidFill>
            <a:srgbClr val="F0F7FC"/>
          </a:solidFill>
        </p:spPr>
        <p:txBody>
          <a:bodyPr vert="horz" lIns="720000" tIns="36000" rIns="36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sz="1200" spc="50" dirty="0">
                <a:solidFill>
                  <a:srgbClr val="0D4065"/>
                </a:solidFill>
                <a:latin typeface="+mn-lt"/>
                <a:ea typeface="+mn-ea"/>
                <a:cs typeface="+mn-cs"/>
              </a:rPr>
              <a:t>Quarterly figures</a:t>
            </a:r>
          </a:p>
        </p:txBody>
      </p:sp>
      <p:grpSp>
        <p:nvGrpSpPr>
          <p:cNvPr id="45" name="Group 44">
            <a:extLst>
              <a:ext uri="{FF2B5EF4-FFF2-40B4-BE49-F238E27FC236}">
                <a16:creationId xmlns:a16="http://schemas.microsoft.com/office/drawing/2014/main" id="{1723F712-8F02-4E3A-A8AE-8F642F9128F0}"/>
              </a:ext>
            </a:extLst>
          </p:cNvPr>
          <p:cNvGrpSpPr>
            <a:grpSpLocks noChangeAspect="1"/>
          </p:cNvGrpSpPr>
          <p:nvPr/>
        </p:nvGrpSpPr>
        <p:grpSpPr>
          <a:xfrm>
            <a:off x="766763" y="3836116"/>
            <a:ext cx="835051" cy="720000"/>
            <a:chOff x="3057414" y="1055993"/>
            <a:chExt cx="816583" cy="704077"/>
          </a:xfrm>
        </p:grpSpPr>
        <p:sp>
          <p:nvSpPr>
            <p:cNvPr id="46" name="Freeform: Shape 45">
              <a:extLst>
                <a:ext uri="{FF2B5EF4-FFF2-40B4-BE49-F238E27FC236}">
                  <a16:creationId xmlns:a16="http://schemas.microsoft.com/office/drawing/2014/main" id="{076BE5EB-E834-4BDE-9A3A-DCBADA03FD9B}"/>
                </a:ext>
              </a:extLst>
            </p:cNvPr>
            <p:cNvSpPr>
              <a:spLocks noChangeAspect="1"/>
            </p:cNvSpPr>
            <p:nvPr/>
          </p:nvSpPr>
          <p:spPr>
            <a:xfrm rot="16200000">
              <a:off x="3113667" y="999740"/>
              <a:ext cx="704077" cy="816583"/>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chemeClr val="accent2"/>
            </a:solidFill>
            <a:ln w="20451" cap="flat">
              <a:noFill/>
              <a:prstDash val="solid"/>
              <a:miter/>
            </a:ln>
          </p:spPr>
          <p:txBody>
            <a:bodyPr rtlCol="0" anchor="ctr"/>
            <a:lstStyle/>
            <a:p>
              <a:endParaRPr lang="en-AU" spc="50" dirty="0"/>
            </a:p>
          </p:txBody>
        </p:sp>
        <p:sp>
          <p:nvSpPr>
            <p:cNvPr id="47" name="Freeform: Shape 46">
              <a:extLst>
                <a:ext uri="{FF2B5EF4-FFF2-40B4-BE49-F238E27FC236}">
                  <a16:creationId xmlns:a16="http://schemas.microsoft.com/office/drawing/2014/main" id="{DEE37762-CF18-4B95-B340-35C57D2C5DB8}"/>
                </a:ext>
              </a:extLst>
            </p:cNvPr>
            <p:cNvSpPr/>
            <p:nvPr/>
          </p:nvSpPr>
          <p:spPr>
            <a:xfrm rot="16200000">
              <a:off x="3155649" y="1154230"/>
              <a:ext cx="511644" cy="511643"/>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sp>
        <p:nvSpPr>
          <p:cNvPr id="48" name="Text Placeholder 7">
            <a:extLst>
              <a:ext uri="{FF2B5EF4-FFF2-40B4-BE49-F238E27FC236}">
                <a16:creationId xmlns:a16="http://schemas.microsoft.com/office/drawing/2014/main" id="{C8302D94-111F-47C7-81A7-DF46ABEAE41D}"/>
              </a:ext>
            </a:extLst>
          </p:cNvPr>
          <p:cNvSpPr txBox="1">
            <a:spLocks/>
          </p:cNvSpPr>
          <p:nvPr/>
        </p:nvSpPr>
        <p:spPr>
          <a:xfrm>
            <a:off x="1123951" y="4608071"/>
            <a:ext cx="4860000" cy="720000"/>
          </a:xfrm>
          <a:prstGeom prst="roundRect">
            <a:avLst>
              <a:gd name="adj" fmla="val 8755"/>
            </a:avLst>
          </a:prstGeom>
          <a:solidFill>
            <a:srgbClr val="F0F7FC"/>
          </a:solidFill>
        </p:spPr>
        <p:txBody>
          <a:bodyPr vert="horz" lIns="720000" tIns="36000" rIns="36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sz="1200" spc="50" dirty="0">
                <a:solidFill>
                  <a:srgbClr val="0D4065"/>
                </a:solidFill>
                <a:latin typeface="+mn-lt"/>
                <a:ea typeface="+mn-ea"/>
                <a:cs typeface="+mn-cs"/>
              </a:rPr>
              <a:t>Corporate actions (private placements etc.)</a:t>
            </a:r>
          </a:p>
        </p:txBody>
      </p:sp>
      <p:grpSp>
        <p:nvGrpSpPr>
          <p:cNvPr id="49" name="Group 48">
            <a:extLst>
              <a:ext uri="{FF2B5EF4-FFF2-40B4-BE49-F238E27FC236}">
                <a16:creationId xmlns:a16="http://schemas.microsoft.com/office/drawing/2014/main" id="{F0F97D37-4CB4-4F80-97B6-4BCBC576B3B1}"/>
              </a:ext>
            </a:extLst>
          </p:cNvPr>
          <p:cNvGrpSpPr>
            <a:grpSpLocks noChangeAspect="1"/>
          </p:cNvGrpSpPr>
          <p:nvPr/>
        </p:nvGrpSpPr>
        <p:grpSpPr>
          <a:xfrm>
            <a:off x="766763" y="4612762"/>
            <a:ext cx="835051" cy="720000"/>
            <a:chOff x="838199" y="2617221"/>
            <a:chExt cx="751545" cy="648000"/>
          </a:xfrm>
        </p:grpSpPr>
        <p:sp>
          <p:nvSpPr>
            <p:cNvPr id="50" name="Freeform: Shape 49">
              <a:extLst>
                <a:ext uri="{FF2B5EF4-FFF2-40B4-BE49-F238E27FC236}">
                  <a16:creationId xmlns:a16="http://schemas.microsoft.com/office/drawing/2014/main" id="{B6F742AB-7BBD-4BBC-8E19-483823C40A1D}"/>
                </a:ext>
              </a:extLst>
            </p:cNvPr>
            <p:cNvSpPr>
              <a:spLocks noChangeAspect="1"/>
            </p:cNvSpPr>
            <p:nvPr/>
          </p:nvSpPr>
          <p:spPr>
            <a:xfrm rot="16200000">
              <a:off x="889972" y="2565448"/>
              <a:ext cx="648000" cy="751545"/>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chemeClr val="accent1">
                <a:lumMod val="75000"/>
              </a:schemeClr>
            </a:solidFill>
            <a:ln w="20451" cap="flat">
              <a:noFill/>
              <a:prstDash val="solid"/>
              <a:miter/>
            </a:ln>
          </p:spPr>
          <p:txBody>
            <a:bodyPr rtlCol="0" anchor="ctr"/>
            <a:lstStyle/>
            <a:p>
              <a:endParaRPr lang="en-AU" spc="50" dirty="0"/>
            </a:p>
          </p:txBody>
        </p:sp>
        <p:sp>
          <p:nvSpPr>
            <p:cNvPr id="51" name="Freeform: Shape 50">
              <a:extLst>
                <a:ext uri="{FF2B5EF4-FFF2-40B4-BE49-F238E27FC236}">
                  <a16:creationId xmlns:a16="http://schemas.microsoft.com/office/drawing/2014/main" id="{F8755DC6-EBC7-4D85-8832-33B832E0DD1D}"/>
                </a:ext>
              </a:extLst>
            </p:cNvPr>
            <p:cNvSpPr/>
            <p:nvPr/>
          </p:nvSpPr>
          <p:spPr>
            <a:xfrm rot="16200000">
              <a:off x="928610" y="2707633"/>
              <a:ext cx="470894" cy="470892"/>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sp>
        <p:nvSpPr>
          <p:cNvPr id="52" name="Text Placeholder 7">
            <a:extLst>
              <a:ext uri="{FF2B5EF4-FFF2-40B4-BE49-F238E27FC236}">
                <a16:creationId xmlns:a16="http://schemas.microsoft.com/office/drawing/2014/main" id="{DE53637E-68A2-4650-8612-941FA0E35980}"/>
              </a:ext>
            </a:extLst>
          </p:cNvPr>
          <p:cNvSpPr txBox="1">
            <a:spLocks/>
          </p:cNvSpPr>
          <p:nvPr/>
        </p:nvSpPr>
        <p:spPr>
          <a:xfrm>
            <a:off x="1123951" y="5395389"/>
            <a:ext cx="4860000" cy="720000"/>
          </a:xfrm>
          <a:prstGeom prst="roundRect">
            <a:avLst>
              <a:gd name="adj" fmla="val 8755"/>
            </a:avLst>
          </a:prstGeom>
          <a:solidFill>
            <a:srgbClr val="F0F7FC"/>
          </a:solidFill>
        </p:spPr>
        <p:txBody>
          <a:bodyPr vert="horz" lIns="720000" tIns="36000" rIns="36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sz="1200" spc="50" dirty="0">
                <a:solidFill>
                  <a:srgbClr val="0D4065"/>
                </a:solidFill>
                <a:latin typeface="+mn-lt"/>
                <a:ea typeface="+mn-ea"/>
                <a:cs typeface="+mn-cs"/>
              </a:rPr>
              <a:t>Refinancing and debt restructurings</a:t>
            </a:r>
          </a:p>
        </p:txBody>
      </p:sp>
      <p:grpSp>
        <p:nvGrpSpPr>
          <p:cNvPr id="53" name="Group 52">
            <a:extLst>
              <a:ext uri="{FF2B5EF4-FFF2-40B4-BE49-F238E27FC236}">
                <a16:creationId xmlns:a16="http://schemas.microsoft.com/office/drawing/2014/main" id="{63EF8896-421F-46D6-BC81-98D2D729E64C}"/>
              </a:ext>
            </a:extLst>
          </p:cNvPr>
          <p:cNvGrpSpPr>
            <a:grpSpLocks noChangeAspect="1"/>
          </p:cNvGrpSpPr>
          <p:nvPr/>
        </p:nvGrpSpPr>
        <p:grpSpPr>
          <a:xfrm>
            <a:off x="766763" y="5400079"/>
            <a:ext cx="835051" cy="720000"/>
            <a:chOff x="3057414" y="1055993"/>
            <a:chExt cx="816583" cy="704077"/>
          </a:xfrm>
        </p:grpSpPr>
        <p:sp>
          <p:nvSpPr>
            <p:cNvPr id="54" name="Freeform: Shape 53">
              <a:extLst>
                <a:ext uri="{FF2B5EF4-FFF2-40B4-BE49-F238E27FC236}">
                  <a16:creationId xmlns:a16="http://schemas.microsoft.com/office/drawing/2014/main" id="{A849BEC2-4E14-4B52-8522-D901443233F6}"/>
                </a:ext>
              </a:extLst>
            </p:cNvPr>
            <p:cNvSpPr>
              <a:spLocks noChangeAspect="1"/>
            </p:cNvSpPr>
            <p:nvPr/>
          </p:nvSpPr>
          <p:spPr>
            <a:xfrm rot="16200000">
              <a:off x="3113667" y="999740"/>
              <a:ext cx="704077" cy="816583"/>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chemeClr val="accent2"/>
            </a:solidFill>
            <a:ln w="20451" cap="flat">
              <a:noFill/>
              <a:prstDash val="solid"/>
              <a:miter/>
            </a:ln>
          </p:spPr>
          <p:txBody>
            <a:bodyPr rtlCol="0" anchor="ctr"/>
            <a:lstStyle/>
            <a:p>
              <a:endParaRPr lang="en-AU" spc="50" dirty="0"/>
            </a:p>
          </p:txBody>
        </p:sp>
        <p:sp>
          <p:nvSpPr>
            <p:cNvPr id="55" name="Freeform: Shape 54">
              <a:extLst>
                <a:ext uri="{FF2B5EF4-FFF2-40B4-BE49-F238E27FC236}">
                  <a16:creationId xmlns:a16="http://schemas.microsoft.com/office/drawing/2014/main" id="{F92F6D1B-1B46-4EFC-AB09-264AA3DA4CCD}"/>
                </a:ext>
              </a:extLst>
            </p:cNvPr>
            <p:cNvSpPr/>
            <p:nvPr/>
          </p:nvSpPr>
          <p:spPr>
            <a:xfrm rot="16200000">
              <a:off x="3155649" y="1154230"/>
              <a:ext cx="511644" cy="511643"/>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sp>
        <p:nvSpPr>
          <p:cNvPr id="59" name="Freeform: Shape 58">
            <a:extLst>
              <a:ext uri="{FF2B5EF4-FFF2-40B4-BE49-F238E27FC236}">
                <a16:creationId xmlns:a16="http://schemas.microsoft.com/office/drawing/2014/main" id="{6F695D8B-E160-441B-8B14-2B5FD64914AE}"/>
              </a:ext>
            </a:extLst>
          </p:cNvPr>
          <p:cNvSpPr>
            <a:spLocks/>
          </p:cNvSpPr>
          <p:nvPr/>
        </p:nvSpPr>
        <p:spPr>
          <a:xfrm rot="16200000">
            <a:off x="2493659" y="6115433"/>
            <a:ext cx="325931" cy="325929"/>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dirty="0"/>
          </a:p>
        </p:txBody>
      </p:sp>
      <p:sp>
        <p:nvSpPr>
          <p:cNvPr id="68" name="Text Placeholder 7">
            <a:extLst>
              <a:ext uri="{FF2B5EF4-FFF2-40B4-BE49-F238E27FC236}">
                <a16:creationId xmlns:a16="http://schemas.microsoft.com/office/drawing/2014/main" id="{C493FB7E-C5CB-46F0-BF66-CAB391BB8B64}"/>
              </a:ext>
            </a:extLst>
          </p:cNvPr>
          <p:cNvSpPr txBox="1">
            <a:spLocks/>
          </p:cNvSpPr>
          <p:nvPr/>
        </p:nvSpPr>
        <p:spPr>
          <a:xfrm>
            <a:off x="6263432" y="2269054"/>
            <a:ext cx="4860000" cy="720000"/>
          </a:xfrm>
          <a:prstGeom prst="roundRect">
            <a:avLst>
              <a:gd name="adj" fmla="val 8755"/>
            </a:avLst>
          </a:prstGeom>
          <a:solidFill>
            <a:srgbClr val="F0F7FC"/>
          </a:solidFill>
        </p:spPr>
        <p:txBody>
          <a:bodyPr vert="horz" lIns="180000" tIns="36000" rIns="540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sz="1200" spc="50" dirty="0">
                <a:solidFill>
                  <a:srgbClr val="0D4065"/>
                </a:solidFill>
                <a:latin typeface="+mn-lt"/>
                <a:ea typeface="+mn-ea"/>
                <a:cs typeface="+mn-cs"/>
              </a:rPr>
              <a:t>"Dawn raids" from authorities, e.g. competition authorities</a:t>
            </a:r>
          </a:p>
        </p:txBody>
      </p:sp>
      <p:grpSp>
        <p:nvGrpSpPr>
          <p:cNvPr id="69" name="Group 68">
            <a:extLst>
              <a:ext uri="{FF2B5EF4-FFF2-40B4-BE49-F238E27FC236}">
                <a16:creationId xmlns:a16="http://schemas.microsoft.com/office/drawing/2014/main" id="{8EC6D3BE-E7E6-4738-9D8A-701D4640F530}"/>
              </a:ext>
            </a:extLst>
          </p:cNvPr>
          <p:cNvGrpSpPr>
            <a:grpSpLocks noChangeAspect="1"/>
          </p:cNvGrpSpPr>
          <p:nvPr/>
        </p:nvGrpSpPr>
        <p:grpSpPr>
          <a:xfrm rot="10800000">
            <a:off x="10631700" y="2268869"/>
            <a:ext cx="835049" cy="720000"/>
            <a:chOff x="3057414" y="1055993"/>
            <a:chExt cx="816583" cy="704077"/>
          </a:xfrm>
        </p:grpSpPr>
        <p:sp>
          <p:nvSpPr>
            <p:cNvPr id="70" name="Freeform: Shape 69">
              <a:extLst>
                <a:ext uri="{FF2B5EF4-FFF2-40B4-BE49-F238E27FC236}">
                  <a16:creationId xmlns:a16="http://schemas.microsoft.com/office/drawing/2014/main" id="{141CC654-A7D9-4FFB-9C83-FF1A5534878C}"/>
                </a:ext>
              </a:extLst>
            </p:cNvPr>
            <p:cNvSpPr>
              <a:spLocks noChangeAspect="1"/>
            </p:cNvSpPr>
            <p:nvPr/>
          </p:nvSpPr>
          <p:spPr>
            <a:xfrm rot="16200000">
              <a:off x="3113667" y="999740"/>
              <a:ext cx="704077" cy="816583"/>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chemeClr val="accent2"/>
            </a:solidFill>
            <a:ln w="20451" cap="flat">
              <a:noFill/>
              <a:prstDash val="solid"/>
              <a:miter/>
            </a:ln>
          </p:spPr>
          <p:txBody>
            <a:bodyPr rtlCol="0" anchor="ctr"/>
            <a:lstStyle/>
            <a:p>
              <a:endParaRPr lang="en-AU" spc="50" dirty="0"/>
            </a:p>
          </p:txBody>
        </p:sp>
        <p:sp>
          <p:nvSpPr>
            <p:cNvPr id="71" name="Freeform: Shape 70">
              <a:extLst>
                <a:ext uri="{FF2B5EF4-FFF2-40B4-BE49-F238E27FC236}">
                  <a16:creationId xmlns:a16="http://schemas.microsoft.com/office/drawing/2014/main" id="{E71A5656-EEA8-4910-AD90-8A0AD09315C3}"/>
                </a:ext>
              </a:extLst>
            </p:cNvPr>
            <p:cNvSpPr/>
            <p:nvPr/>
          </p:nvSpPr>
          <p:spPr>
            <a:xfrm rot="16200000">
              <a:off x="3155649" y="1154230"/>
              <a:ext cx="511644" cy="511643"/>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sp>
        <p:nvSpPr>
          <p:cNvPr id="72" name="Text Placeholder 7">
            <a:extLst>
              <a:ext uri="{FF2B5EF4-FFF2-40B4-BE49-F238E27FC236}">
                <a16:creationId xmlns:a16="http://schemas.microsoft.com/office/drawing/2014/main" id="{4D58630D-7F7C-4A72-85DB-7B0598597BF9}"/>
              </a:ext>
            </a:extLst>
          </p:cNvPr>
          <p:cNvSpPr txBox="1">
            <a:spLocks/>
          </p:cNvSpPr>
          <p:nvPr/>
        </p:nvSpPr>
        <p:spPr>
          <a:xfrm>
            <a:off x="6263432" y="3045069"/>
            <a:ext cx="4860000" cy="720000"/>
          </a:xfrm>
          <a:prstGeom prst="roundRect">
            <a:avLst>
              <a:gd name="adj" fmla="val 8755"/>
            </a:avLst>
          </a:prstGeom>
          <a:solidFill>
            <a:srgbClr val="F0F7FC"/>
          </a:solidFill>
        </p:spPr>
        <p:txBody>
          <a:bodyPr vert="horz" lIns="180000" tIns="36000" rIns="540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sz="1200" spc="50" dirty="0">
                <a:solidFill>
                  <a:srgbClr val="0D4065"/>
                </a:solidFill>
                <a:latin typeface="+mn-lt"/>
                <a:ea typeface="+mn-ea"/>
                <a:cs typeface="+mn-cs"/>
              </a:rPr>
              <a:t>Trading updates - necessary in the event of deviation from expectations that are based on the company's guiding</a:t>
            </a:r>
          </a:p>
        </p:txBody>
      </p:sp>
      <p:grpSp>
        <p:nvGrpSpPr>
          <p:cNvPr id="73" name="Group 72">
            <a:extLst>
              <a:ext uri="{FF2B5EF4-FFF2-40B4-BE49-F238E27FC236}">
                <a16:creationId xmlns:a16="http://schemas.microsoft.com/office/drawing/2014/main" id="{9D0DBEE5-6E8F-45E1-A241-1E130E19E5F0}"/>
              </a:ext>
            </a:extLst>
          </p:cNvPr>
          <p:cNvGrpSpPr>
            <a:grpSpLocks noChangeAspect="1"/>
          </p:cNvGrpSpPr>
          <p:nvPr/>
        </p:nvGrpSpPr>
        <p:grpSpPr>
          <a:xfrm rot="10800000">
            <a:off x="10631700" y="3045068"/>
            <a:ext cx="835049" cy="720000"/>
            <a:chOff x="838199" y="2617221"/>
            <a:chExt cx="751545" cy="648000"/>
          </a:xfrm>
        </p:grpSpPr>
        <p:sp>
          <p:nvSpPr>
            <p:cNvPr id="74" name="Freeform: Shape 73">
              <a:extLst>
                <a:ext uri="{FF2B5EF4-FFF2-40B4-BE49-F238E27FC236}">
                  <a16:creationId xmlns:a16="http://schemas.microsoft.com/office/drawing/2014/main" id="{433AEA06-203E-46B3-B1FA-9CA7091B4FCA}"/>
                </a:ext>
              </a:extLst>
            </p:cNvPr>
            <p:cNvSpPr>
              <a:spLocks noChangeAspect="1"/>
            </p:cNvSpPr>
            <p:nvPr/>
          </p:nvSpPr>
          <p:spPr>
            <a:xfrm rot="16200000">
              <a:off x="889972" y="2565448"/>
              <a:ext cx="648000" cy="751545"/>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chemeClr val="accent1">
                <a:lumMod val="75000"/>
              </a:schemeClr>
            </a:solidFill>
            <a:ln w="20451" cap="flat">
              <a:noFill/>
              <a:prstDash val="solid"/>
              <a:miter/>
            </a:ln>
          </p:spPr>
          <p:txBody>
            <a:bodyPr rtlCol="0" anchor="ctr"/>
            <a:lstStyle/>
            <a:p>
              <a:endParaRPr lang="en-AU" spc="50" dirty="0"/>
            </a:p>
          </p:txBody>
        </p:sp>
        <p:sp>
          <p:nvSpPr>
            <p:cNvPr id="75" name="Freeform: Shape 74">
              <a:extLst>
                <a:ext uri="{FF2B5EF4-FFF2-40B4-BE49-F238E27FC236}">
                  <a16:creationId xmlns:a16="http://schemas.microsoft.com/office/drawing/2014/main" id="{03952C7A-E6C1-4B10-A2E7-0F1DDD6CFBB8}"/>
                </a:ext>
              </a:extLst>
            </p:cNvPr>
            <p:cNvSpPr/>
            <p:nvPr/>
          </p:nvSpPr>
          <p:spPr>
            <a:xfrm rot="16200000">
              <a:off x="928610" y="2707633"/>
              <a:ext cx="470894" cy="470892"/>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sp>
        <p:nvSpPr>
          <p:cNvPr id="76" name="Text Placeholder 7">
            <a:extLst>
              <a:ext uri="{FF2B5EF4-FFF2-40B4-BE49-F238E27FC236}">
                <a16:creationId xmlns:a16="http://schemas.microsoft.com/office/drawing/2014/main" id="{7DF4C576-253E-4908-BE69-FBAC5395507F}"/>
              </a:ext>
            </a:extLst>
          </p:cNvPr>
          <p:cNvSpPr txBox="1">
            <a:spLocks/>
          </p:cNvSpPr>
          <p:nvPr/>
        </p:nvSpPr>
        <p:spPr>
          <a:xfrm>
            <a:off x="6263432" y="3831426"/>
            <a:ext cx="4860000" cy="720000"/>
          </a:xfrm>
          <a:prstGeom prst="roundRect">
            <a:avLst>
              <a:gd name="adj" fmla="val 8755"/>
            </a:avLst>
          </a:prstGeom>
          <a:solidFill>
            <a:srgbClr val="F0F7FC"/>
          </a:solidFill>
        </p:spPr>
        <p:txBody>
          <a:bodyPr vert="horz" lIns="180000" tIns="36000" rIns="540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sz="1200" spc="50" dirty="0">
                <a:solidFill>
                  <a:srgbClr val="0D4065"/>
                </a:solidFill>
                <a:latin typeface="+mn-lt"/>
                <a:ea typeface="+mn-ea"/>
                <a:cs typeface="+mn-cs"/>
              </a:rPr>
              <a:t>The particular effect of geopolitical issues/pandemics etc. on the company</a:t>
            </a:r>
          </a:p>
        </p:txBody>
      </p:sp>
      <p:grpSp>
        <p:nvGrpSpPr>
          <p:cNvPr id="77" name="Group 76">
            <a:extLst>
              <a:ext uri="{FF2B5EF4-FFF2-40B4-BE49-F238E27FC236}">
                <a16:creationId xmlns:a16="http://schemas.microsoft.com/office/drawing/2014/main" id="{0A43D966-BCE1-4974-9C97-9D2ADECD77A7}"/>
              </a:ext>
            </a:extLst>
          </p:cNvPr>
          <p:cNvGrpSpPr>
            <a:grpSpLocks noChangeAspect="1"/>
          </p:cNvGrpSpPr>
          <p:nvPr/>
        </p:nvGrpSpPr>
        <p:grpSpPr>
          <a:xfrm rot="10800000">
            <a:off x="10631700" y="3831240"/>
            <a:ext cx="835049" cy="720000"/>
            <a:chOff x="3057414" y="1055993"/>
            <a:chExt cx="816583" cy="704077"/>
          </a:xfrm>
        </p:grpSpPr>
        <p:sp>
          <p:nvSpPr>
            <p:cNvPr id="78" name="Freeform: Shape 77">
              <a:extLst>
                <a:ext uri="{FF2B5EF4-FFF2-40B4-BE49-F238E27FC236}">
                  <a16:creationId xmlns:a16="http://schemas.microsoft.com/office/drawing/2014/main" id="{5413A8A1-45E9-414B-967B-5C86E32B8AEE}"/>
                </a:ext>
              </a:extLst>
            </p:cNvPr>
            <p:cNvSpPr>
              <a:spLocks noChangeAspect="1"/>
            </p:cNvSpPr>
            <p:nvPr/>
          </p:nvSpPr>
          <p:spPr>
            <a:xfrm rot="16200000">
              <a:off x="3113667" y="999740"/>
              <a:ext cx="704077" cy="816583"/>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chemeClr val="accent2"/>
            </a:solidFill>
            <a:ln w="20451" cap="flat">
              <a:noFill/>
              <a:prstDash val="solid"/>
              <a:miter/>
            </a:ln>
          </p:spPr>
          <p:txBody>
            <a:bodyPr rtlCol="0" anchor="ctr"/>
            <a:lstStyle/>
            <a:p>
              <a:endParaRPr lang="en-AU" spc="50" dirty="0"/>
            </a:p>
          </p:txBody>
        </p:sp>
        <p:sp>
          <p:nvSpPr>
            <p:cNvPr id="79" name="Freeform: Shape 78">
              <a:extLst>
                <a:ext uri="{FF2B5EF4-FFF2-40B4-BE49-F238E27FC236}">
                  <a16:creationId xmlns:a16="http://schemas.microsoft.com/office/drawing/2014/main" id="{16AF4E2B-204C-4390-B4AD-07ADE9CCE5BC}"/>
                </a:ext>
              </a:extLst>
            </p:cNvPr>
            <p:cNvSpPr/>
            <p:nvPr/>
          </p:nvSpPr>
          <p:spPr>
            <a:xfrm rot="16200000">
              <a:off x="3155649" y="1154230"/>
              <a:ext cx="511644" cy="511643"/>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sp>
        <p:nvSpPr>
          <p:cNvPr id="84" name="Text Placeholder 7">
            <a:extLst>
              <a:ext uri="{FF2B5EF4-FFF2-40B4-BE49-F238E27FC236}">
                <a16:creationId xmlns:a16="http://schemas.microsoft.com/office/drawing/2014/main" id="{696B9DDA-35E8-4E4B-89C8-70B33BF7AFF8}"/>
              </a:ext>
            </a:extLst>
          </p:cNvPr>
          <p:cNvSpPr txBox="1">
            <a:spLocks/>
          </p:cNvSpPr>
          <p:nvPr/>
        </p:nvSpPr>
        <p:spPr>
          <a:xfrm>
            <a:off x="6263432" y="5395389"/>
            <a:ext cx="4860000" cy="720000"/>
          </a:xfrm>
          <a:prstGeom prst="roundRect">
            <a:avLst>
              <a:gd name="adj" fmla="val 8755"/>
            </a:avLst>
          </a:prstGeom>
          <a:solidFill>
            <a:srgbClr val="F8906F"/>
          </a:solidFill>
        </p:spPr>
        <p:txBody>
          <a:bodyPr vert="horz" lIns="180000" tIns="36000" rIns="540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US" sz="1100" spc="50" dirty="0">
                <a:solidFill>
                  <a:schemeClr val="tx1">
                    <a:lumMod val="50000"/>
                  </a:schemeClr>
                </a:solidFill>
                <a:latin typeface="+mn-lt"/>
                <a:ea typeface="+mn-ea"/>
                <a:cs typeface="+mn-cs"/>
              </a:rPr>
              <a:t>Whether inside information exists in the company is both a legal and a factual question - the issuer needs to have an opinion as to what can influence the share price</a:t>
            </a:r>
          </a:p>
        </p:txBody>
      </p:sp>
      <p:grpSp>
        <p:nvGrpSpPr>
          <p:cNvPr id="85" name="Group 84">
            <a:extLst>
              <a:ext uri="{FF2B5EF4-FFF2-40B4-BE49-F238E27FC236}">
                <a16:creationId xmlns:a16="http://schemas.microsoft.com/office/drawing/2014/main" id="{9A506499-0BE9-4A5B-89F5-C5796A4C1700}"/>
              </a:ext>
            </a:extLst>
          </p:cNvPr>
          <p:cNvGrpSpPr>
            <a:grpSpLocks noChangeAspect="1"/>
          </p:cNvGrpSpPr>
          <p:nvPr/>
        </p:nvGrpSpPr>
        <p:grpSpPr>
          <a:xfrm rot="10800000">
            <a:off x="10631700" y="5395203"/>
            <a:ext cx="835049" cy="720000"/>
            <a:chOff x="3057414" y="1055993"/>
            <a:chExt cx="816583" cy="704077"/>
          </a:xfrm>
        </p:grpSpPr>
        <p:sp>
          <p:nvSpPr>
            <p:cNvPr id="86" name="Freeform: Shape 85">
              <a:extLst>
                <a:ext uri="{FF2B5EF4-FFF2-40B4-BE49-F238E27FC236}">
                  <a16:creationId xmlns:a16="http://schemas.microsoft.com/office/drawing/2014/main" id="{B41C935E-C31E-46EE-BCCD-6F1EF70489AE}"/>
                </a:ext>
              </a:extLst>
            </p:cNvPr>
            <p:cNvSpPr>
              <a:spLocks noChangeAspect="1"/>
            </p:cNvSpPr>
            <p:nvPr/>
          </p:nvSpPr>
          <p:spPr>
            <a:xfrm rot="16200000">
              <a:off x="3113667" y="999740"/>
              <a:ext cx="704077" cy="816583"/>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rgbClr val="E45050"/>
            </a:solidFill>
            <a:ln w="20451" cap="flat">
              <a:noFill/>
              <a:prstDash val="solid"/>
              <a:miter/>
            </a:ln>
          </p:spPr>
          <p:txBody>
            <a:bodyPr rtlCol="0" anchor="ctr"/>
            <a:lstStyle/>
            <a:p>
              <a:endParaRPr lang="en-AU" spc="50" dirty="0"/>
            </a:p>
          </p:txBody>
        </p:sp>
        <p:sp>
          <p:nvSpPr>
            <p:cNvPr id="87" name="Freeform: Shape 86">
              <a:extLst>
                <a:ext uri="{FF2B5EF4-FFF2-40B4-BE49-F238E27FC236}">
                  <a16:creationId xmlns:a16="http://schemas.microsoft.com/office/drawing/2014/main" id="{8952EE18-07EF-4EEF-A6BA-C7B6642C8AFB}"/>
                </a:ext>
              </a:extLst>
            </p:cNvPr>
            <p:cNvSpPr/>
            <p:nvPr/>
          </p:nvSpPr>
          <p:spPr>
            <a:xfrm rot="16200000">
              <a:off x="3155649" y="1154230"/>
              <a:ext cx="511644" cy="511643"/>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sp>
        <p:nvSpPr>
          <p:cNvPr id="91" name="Freeform: Shape 90">
            <a:extLst>
              <a:ext uri="{FF2B5EF4-FFF2-40B4-BE49-F238E27FC236}">
                <a16:creationId xmlns:a16="http://schemas.microsoft.com/office/drawing/2014/main" id="{E055E057-F83C-4074-818A-C16FAE3DA367}"/>
              </a:ext>
            </a:extLst>
          </p:cNvPr>
          <p:cNvSpPr>
            <a:spLocks/>
          </p:cNvSpPr>
          <p:nvPr/>
        </p:nvSpPr>
        <p:spPr>
          <a:xfrm rot="5400000">
            <a:off x="9372409" y="6112862"/>
            <a:ext cx="325931" cy="325929"/>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dirty="0"/>
          </a:p>
        </p:txBody>
      </p:sp>
      <p:sp>
        <p:nvSpPr>
          <p:cNvPr id="2" name="Footer Placeholder 1">
            <a:extLst>
              <a:ext uri="{FF2B5EF4-FFF2-40B4-BE49-F238E27FC236}">
                <a16:creationId xmlns:a16="http://schemas.microsoft.com/office/drawing/2014/main" id="{EB17EF2F-E783-4FFB-ACF7-CC19C4FAA1BA}"/>
              </a:ext>
            </a:extLst>
          </p:cNvPr>
          <p:cNvSpPr>
            <a:spLocks noGrp="1"/>
          </p:cNvSpPr>
          <p:nvPr>
            <p:ph type="ftr" sz="quarter" idx="18"/>
          </p:nvPr>
        </p:nvSpPr>
        <p:spPr/>
        <p:txBody>
          <a:bodyPr/>
          <a:lstStyle/>
          <a:p>
            <a:endParaRPr lang="en-AU" dirty="0"/>
          </a:p>
        </p:txBody>
      </p:sp>
      <p:sp>
        <p:nvSpPr>
          <p:cNvPr id="5" name="Slide Number Placeholder 4">
            <a:extLst>
              <a:ext uri="{FF2B5EF4-FFF2-40B4-BE49-F238E27FC236}">
                <a16:creationId xmlns:a16="http://schemas.microsoft.com/office/drawing/2014/main" id="{61B3339E-0A68-46F8-93ED-6459D1E0BD03}"/>
              </a:ext>
            </a:extLst>
          </p:cNvPr>
          <p:cNvSpPr>
            <a:spLocks noGrp="1"/>
          </p:cNvSpPr>
          <p:nvPr>
            <p:ph type="sldNum" sz="quarter" idx="19"/>
          </p:nvPr>
        </p:nvSpPr>
        <p:spPr/>
        <p:txBody>
          <a:bodyPr/>
          <a:lstStyle/>
          <a:p>
            <a:pPr>
              <a:tabLst>
                <a:tab pos="10659600" algn="r"/>
              </a:tabLst>
            </a:pPr>
            <a:r>
              <a:rPr lang="en-AU" noProof="1"/>
              <a:t>Advokatfirmaet Thommessen AS	</a:t>
            </a:r>
            <a:fld id="{E237E1E7-4624-45B9-A987-FF5E446C7BBF}" type="slidenum">
              <a:rPr lang="en-AU" noProof="1" smtClean="0"/>
              <a:pPr>
                <a:tabLst>
                  <a:tab pos="10659600" algn="r"/>
                </a:tabLst>
              </a:pPr>
              <a:t>9</a:t>
            </a:fld>
            <a:endParaRPr lang="en-AU" noProof="1"/>
          </a:p>
        </p:txBody>
      </p:sp>
      <p:pic>
        <p:nvPicPr>
          <p:cNvPr id="19" name="Graphic 18" descr="Fire outline">
            <a:extLst>
              <a:ext uri="{FF2B5EF4-FFF2-40B4-BE49-F238E27FC236}">
                <a16:creationId xmlns:a16="http://schemas.microsoft.com/office/drawing/2014/main" id="{3D6C66AB-494F-3866-B97C-12293318B6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796" y="3162140"/>
            <a:ext cx="414309" cy="414309"/>
          </a:xfrm>
          <a:prstGeom prst="rect">
            <a:avLst/>
          </a:prstGeom>
        </p:spPr>
      </p:pic>
      <p:pic>
        <p:nvPicPr>
          <p:cNvPr id="21" name="Graphic 20" descr="Abacus outline">
            <a:extLst>
              <a:ext uri="{FF2B5EF4-FFF2-40B4-BE49-F238E27FC236}">
                <a16:creationId xmlns:a16="http://schemas.microsoft.com/office/drawing/2014/main" id="{50164D04-E9AD-84DB-14C9-A07907A635C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6796" y="3987575"/>
            <a:ext cx="436426" cy="436426"/>
          </a:xfrm>
          <a:prstGeom prst="rect">
            <a:avLst/>
          </a:prstGeom>
        </p:spPr>
      </p:pic>
      <p:pic>
        <p:nvPicPr>
          <p:cNvPr id="23" name="Graphic 22" descr="Meeting outline">
            <a:extLst>
              <a:ext uri="{FF2B5EF4-FFF2-40B4-BE49-F238E27FC236}">
                <a16:creationId xmlns:a16="http://schemas.microsoft.com/office/drawing/2014/main" id="{B3B0FD21-8087-9836-7CAA-6B54CC60574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5561" y="2374160"/>
            <a:ext cx="437725" cy="437725"/>
          </a:xfrm>
          <a:prstGeom prst="rect">
            <a:avLst/>
          </a:prstGeom>
        </p:spPr>
      </p:pic>
      <p:pic>
        <p:nvPicPr>
          <p:cNvPr id="25" name="Graphic 24" descr="Treasure chest outline">
            <a:extLst>
              <a:ext uri="{FF2B5EF4-FFF2-40B4-BE49-F238E27FC236}">
                <a16:creationId xmlns:a16="http://schemas.microsoft.com/office/drawing/2014/main" id="{7B185D2E-366B-216C-93E5-86DACBA6578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7678" y="4759942"/>
            <a:ext cx="435544" cy="435544"/>
          </a:xfrm>
          <a:prstGeom prst="rect">
            <a:avLst/>
          </a:prstGeom>
        </p:spPr>
      </p:pic>
      <p:pic>
        <p:nvPicPr>
          <p:cNvPr id="27" name="Graphic 26" descr="Bank outline">
            <a:extLst>
              <a:ext uri="{FF2B5EF4-FFF2-40B4-BE49-F238E27FC236}">
                <a16:creationId xmlns:a16="http://schemas.microsoft.com/office/drawing/2014/main" id="{EEAEF29A-AAC1-8E9B-2510-8C15D6CFC40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53644" y="5544347"/>
            <a:ext cx="358882" cy="358882"/>
          </a:xfrm>
          <a:prstGeom prst="rect">
            <a:avLst/>
          </a:prstGeom>
        </p:spPr>
      </p:pic>
      <p:pic>
        <p:nvPicPr>
          <p:cNvPr id="29" name="Graphic 28" descr="Siren outline">
            <a:extLst>
              <a:ext uri="{FF2B5EF4-FFF2-40B4-BE49-F238E27FC236}">
                <a16:creationId xmlns:a16="http://schemas.microsoft.com/office/drawing/2014/main" id="{21AB9F52-92B0-E2E8-60D0-037EAD7AE19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953039" y="2397693"/>
            <a:ext cx="381772" cy="381772"/>
          </a:xfrm>
          <a:prstGeom prst="rect">
            <a:avLst/>
          </a:prstGeom>
        </p:spPr>
      </p:pic>
      <p:pic>
        <p:nvPicPr>
          <p:cNvPr id="32" name="Graphic 31" descr="Bar graph with downward trend outline">
            <a:extLst>
              <a:ext uri="{FF2B5EF4-FFF2-40B4-BE49-F238E27FC236}">
                <a16:creationId xmlns:a16="http://schemas.microsoft.com/office/drawing/2014/main" id="{4543F02B-0E9B-A72E-B60E-9DE1A6E6E9F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911528" y="3206436"/>
            <a:ext cx="413252" cy="413252"/>
          </a:xfrm>
          <a:prstGeom prst="rect">
            <a:avLst/>
          </a:prstGeom>
        </p:spPr>
      </p:pic>
      <p:pic>
        <p:nvPicPr>
          <p:cNvPr id="34" name="Graphic 33" descr="Earth globe: Africa and Europe with solid fill">
            <a:extLst>
              <a:ext uri="{FF2B5EF4-FFF2-40B4-BE49-F238E27FC236}">
                <a16:creationId xmlns:a16="http://schemas.microsoft.com/office/drawing/2014/main" id="{21430EE9-5752-29C3-9F64-3B17E69CE0D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889554" y="3977188"/>
            <a:ext cx="457200" cy="457200"/>
          </a:xfrm>
          <a:prstGeom prst="rect">
            <a:avLst/>
          </a:prstGeom>
        </p:spPr>
      </p:pic>
      <p:pic>
        <p:nvPicPr>
          <p:cNvPr id="56" name="Graphic 55" descr="Paperclip outline">
            <a:extLst>
              <a:ext uri="{FF2B5EF4-FFF2-40B4-BE49-F238E27FC236}">
                <a16:creationId xmlns:a16="http://schemas.microsoft.com/office/drawing/2014/main" id="{CEBE2C01-CF1D-33F0-73D2-1779D36CEEE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867580" y="5524537"/>
            <a:ext cx="457200" cy="457200"/>
          </a:xfrm>
          <a:prstGeom prst="rect">
            <a:avLst/>
          </a:prstGeom>
        </p:spPr>
      </p:pic>
      <p:sp>
        <p:nvSpPr>
          <p:cNvPr id="58" name="Text Placeholder 7">
            <a:extLst>
              <a:ext uri="{FF2B5EF4-FFF2-40B4-BE49-F238E27FC236}">
                <a16:creationId xmlns:a16="http://schemas.microsoft.com/office/drawing/2014/main" id="{1BB008EF-2FCC-C688-DC49-FE2B88BB607D}"/>
              </a:ext>
            </a:extLst>
          </p:cNvPr>
          <p:cNvSpPr txBox="1">
            <a:spLocks/>
          </p:cNvSpPr>
          <p:nvPr/>
        </p:nvSpPr>
        <p:spPr>
          <a:xfrm>
            <a:off x="6278904" y="4629522"/>
            <a:ext cx="4860000" cy="720000"/>
          </a:xfrm>
          <a:prstGeom prst="roundRect">
            <a:avLst>
              <a:gd name="adj" fmla="val 8755"/>
            </a:avLst>
          </a:prstGeom>
          <a:solidFill>
            <a:srgbClr val="F8906F"/>
          </a:solidFill>
        </p:spPr>
        <p:txBody>
          <a:bodyPr vert="horz" lIns="180000" tIns="36000" rIns="540000" bIns="36000" rtlCol="0" anchor="ctr" anchorCtr="0">
            <a:noAutofit/>
          </a:bodyPr>
          <a:lstStyle>
            <a:lvl1pPr marL="0" indent="0" algn="l" defTabSz="914400" rtl="0" eaLnBrk="1" latinLnBrk="0" hangingPunct="1">
              <a:lnSpc>
                <a:spcPct val="80000"/>
              </a:lnSpc>
              <a:spcBef>
                <a:spcPts val="0"/>
              </a:spcBef>
              <a:spcAft>
                <a:spcPts val="1200"/>
              </a:spcAft>
              <a:buFont typeface="Arial" panose="020B0604020202020204" pitchFamily="34" charset="0"/>
              <a:buNone/>
              <a:defRPr lang="en-US" sz="1800" b="0" kern="1200" baseline="0" dirty="0">
                <a:solidFill>
                  <a:schemeClr val="bg1"/>
                </a:solidFill>
                <a:latin typeface="+mj-lt"/>
                <a:ea typeface="+mj-ea"/>
                <a:cs typeface="+mj-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AU" sz="1100" spc="50" dirty="0">
                <a:solidFill>
                  <a:schemeClr val="tx1">
                    <a:lumMod val="50000"/>
                  </a:schemeClr>
                </a:solidFill>
                <a:latin typeface="+mn-lt"/>
                <a:ea typeface="+mn-ea"/>
                <a:cs typeface="+mn-cs"/>
              </a:rPr>
              <a:t>A specific assessment of the matter is required in each case - an event that may be inside information for one company is not necessarily inside information for others</a:t>
            </a:r>
          </a:p>
        </p:txBody>
      </p:sp>
      <p:grpSp>
        <p:nvGrpSpPr>
          <p:cNvPr id="60" name="Group 59">
            <a:extLst>
              <a:ext uri="{FF2B5EF4-FFF2-40B4-BE49-F238E27FC236}">
                <a16:creationId xmlns:a16="http://schemas.microsoft.com/office/drawing/2014/main" id="{FC573611-5E8C-4C69-FBED-A9712D42AF20}"/>
              </a:ext>
            </a:extLst>
          </p:cNvPr>
          <p:cNvGrpSpPr>
            <a:grpSpLocks noChangeAspect="1"/>
          </p:cNvGrpSpPr>
          <p:nvPr/>
        </p:nvGrpSpPr>
        <p:grpSpPr>
          <a:xfrm rot="10800000">
            <a:off x="10647172" y="4629336"/>
            <a:ext cx="835049" cy="720000"/>
            <a:chOff x="3057414" y="1055993"/>
            <a:chExt cx="816583" cy="704077"/>
          </a:xfrm>
        </p:grpSpPr>
        <p:sp>
          <p:nvSpPr>
            <p:cNvPr id="61" name="Freeform: Shape 60">
              <a:extLst>
                <a:ext uri="{FF2B5EF4-FFF2-40B4-BE49-F238E27FC236}">
                  <a16:creationId xmlns:a16="http://schemas.microsoft.com/office/drawing/2014/main" id="{7C3533F4-2358-FC88-958E-35D33B9CEFC2}"/>
                </a:ext>
              </a:extLst>
            </p:cNvPr>
            <p:cNvSpPr>
              <a:spLocks noChangeAspect="1"/>
            </p:cNvSpPr>
            <p:nvPr/>
          </p:nvSpPr>
          <p:spPr>
            <a:xfrm rot="16200000">
              <a:off x="3113667" y="999740"/>
              <a:ext cx="704077" cy="816583"/>
            </a:xfrm>
            <a:custGeom>
              <a:avLst/>
              <a:gdLst>
                <a:gd name="connsiteX0" fmla="*/ 704077 w 704077"/>
                <a:gd name="connsiteY0" fmla="*/ 352011 h 816583"/>
                <a:gd name="connsiteX1" fmla="*/ 352066 w 704077"/>
                <a:gd name="connsiteY1" fmla="*/ 0 h 816583"/>
                <a:gd name="connsiteX2" fmla="*/ 55 w 704077"/>
                <a:gd name="connsiteY2" fmla="*/ 347918 h 816583"/>
                <a:gd name="connsiteX3" fmla="*/ 139222 w 704077"/>
                <a:gd name="connsiteY3" fmla="*/ 632392 h 816583"/>
                <a:gd name="connsiteX4" fmla="*/ 345926 w 704077"/>
                <a:gd name="connsiteY4" fmla="*/ 810444 h 816583"/>
                <a:gd name="connsiteX5" fmla="*/ 352066 w 704077"/>
                <a:gd name="connsiteY5" fmla="*/ 816583 h 816583"/>
                <a:gd name="connsiteX6" fmla="*/ 360252 w 704077"/>
                <a:gd name="connsiteY6" fmla="*/ 808397 h 816583"/>
                <a:gd name="connsiteX7" fmla="*/ 564910 w 704077"/>
                <a:gd name="connsiteY7" fmla="*/ 630345 h 816583"/>
                <a:gd name="connsiteX8" fmla="*/ 704077 w 704077"/>
                <a:gd name="connsiteY8" fmla="*/ 352011 h 8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77" h="816583">
                  <a:moveTo>
                    <a:pt x="704077" y="352011"/>
                  </a:moveTo>
                  <a:cubicBezTo>
                    <a:pt x="704077" y="157586"/>
                    <a:pt x="546491" y="0"/>
                    <a:pt x="352066" y="0"/>
                  </a:cubicBezTo>
                  <a:cubicBezTo>
                    <a:pt x="159688" y="0"/>
                    <a:pt x="2102" y="155540"/>
                    <a:pt x="55" y="347918"/>
                  </a:cubicBezTo>
                  <a:cubicBezTo>
                    <a:pt x="-1992" y="464573"/>
                    <a:pt x="53266" y="566901"/>
                    <a:pt x="139222" y="632392"/>
                  </a:cubicBezTo>
                  <a:cubicBezTo>
                    <a:pt x="210852" y="687649"/>
                    <a:pt x="280436" y="747000"/>
                    <a:pt x="345926" y="810444"/>
                  </a:cubicBezTo>
                  <a:lnTo>
                    <a:pt x="352066" y="816583"/>
                  </a:lnTo>
                  <a:lnTo>
                    <a:pt x="360252" y="808397"/>
                  </a:lnTo>
                  <a:cubicBezTo>
                    <a:pt x="423696" y="744953"/>
                    <a:pt x="493280" y="685603"/>
                    <a:pt x="564910" y="630345"/>
                  </a:cubicBezTo>
                  <a:cubicBezTo>
                    <a:pt x="648820" y="566901"/>
                    <a:pt x="704077" y="466619"/>
                    <a:pt x="704077" y="352011"/>
                  </a:cubicBezTo>
                  <a:close/>
                </a:path>
              </a:pathLst>
            </a:custGeom>
            <a:solidFill>
              <a:srgbClr val="E45050"/>
            </a:solidFill>
            <a:ln w="20451" cap="flat">
              <a:noFill/>
              <a:prstDash val="solid"/>
              <a:miter/>
            </a:ln>
          </p:spPr>
          <p:txBody>
            <a:bodyPr rtlCol="0" anchor="ctr"/>
            <a:lstStyle/>
            <a:p>
              <a:endParaRPr lang="en-AU" spc="50" dirty="0"/>
            </a:p>
          </p:txBody>
        </p:sp>
        <p:sp>
          <p:nvSpPr>
            <p:cNvPr id="62" name="Freeform: Shape 61">
              <a:extLst>
                <a:ext uri="{FF2B5EF4-FFF2-40B4-BE49-F238E27FC236}">
                  <a16:creationId xmlns:a16="http://schemas.microsoft.com/office/drawing/2014/main" id="{FE9B7B32-A81E-233A-586A-2AC47F51D3FF}"/>
                </a:ext>
              </a:extLst>
            </p:cNvPr>
            <p:cNvSpPr/>
            <p:nvPr/>
          </p:nvSpPr>
          <p:spPr>
            <a:xfrm rot="16200000">
              <a:off x="3155649" y="1154230"/>
              <a:ext cx="511644" cy="511643"/>
            </a:xfrm>
            <a:custGeom>
              <a:avLst/>
              <a:gdLst>
                <a:gd name="connsiteX0" fmla="*/ 511644 w 511644"/>
                <a:gd name="connsiteY0" fmla="*/ 255822 h 511643"/>
                <a:gd name="connsiteX1" fmla="*/ 255822 w 511644"/>
                <a:gd name="connsiteY1" fmla="*/ 511644 h 511643"/>
                <a:gd name="connsiteX2" fmla="*/ 0 w 511644"/>
                <a:gd name="connsiteY2" fmla="*/ 255822 h 511643"/>
                <a:gd name="connsiteX3" fmla="*/ 255822 w 511644"/>
                <a:gd name="connsiteY3" fmla="*/ 0 h 511643"/>
                <a:gd name="connsiteX4" fmla="*/ 511644 w 511644"/>
                <a:gd name="connsiteY4" fmla="*/ 255822 h 51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4" h="511643">
                  <a:moveTo>
                    <a:pt x="511644" y="255822"/>
                  </a:moveTo>
                  <a:cubicBezTo>
                    <a:pt x="511644" y="397108"/>
                    <a:pt x="397109" y="511644"/>
                    <a:pt x="255822" y="511644"/>
                  </a:cubicBezTo>
                  <a:cubicBezTo>
                    <a:pt x="114535" y="511644"/>
                    <a:pt x="0" y="397108"/>
                    <a:pt x="0" y="255822"/>
                  </a:cubicBezTo>
                  <a:cubicBezTo>
                    <a:pt x="0" y="114535"/>
                    <a:pt x="114535" y="0"/>
                    <a:pt x="255822" y="0"/>
                  </a:cubicBezTo>
                  <a:cubicBezTo>
                    <a:pt x="397109" y="0"/>
                    <a:pt x="511644" y="114535"/>
                    <a:pt x="511644" y="255822"/>
                  </a:cubicBezTo>
                  <a:close/>
                </a:path>
              </a:pathLst>
            </a:custGeom>
            <a:solidFill>
              <a:srgbClr val="FFFFFF"/>
            </a:solidFill>
            <a:ln w="20451" cap="flat">
              <a:noFill/>
              <a:prstDash val="solid"/>
              <a:miter/>
            </a:ln>
          </p:spPr>
          <p:txBody>
            <a:bodyPr rtlCol="0" anchor="ctr"/>
            <a:lstStyle/>
            <a:p>
              <a:endParaRPr lang="en-AU" spc="50" dirty="0"/>
            </a:p>
          </p:txBody>
        </p:sp>
      </p:grpSp>
      <p:pic>
        <p:nvPicPr>
          <p:cNvPr id="64" name="Graphic 63" descr="Paperclip outline">
            <a:extLst>
              <a:ext uri="{FF2B5EF4-FFF2-40B4-BE49-F238E27FC236}">
                <a16:creationId xmlns:a16="http://schemas.microsoft.com/office/drawing/2014/main" id="{0364E7CD-72F0-0E90-8278-428A423E3E2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883052" y="4758670"/>
            <a:ext cx="457200" cy="457200"/>
          </a:xfrm>
          <a:prstGeom prst="rect">
            <a:avLst/>
          </a:prstGeom>
        </p:spPr>
      </p:pic>
    </p:spTree>
    <p:custDataLst>
      <p:custData r:id="rId2"/>
      <p:custData r:id="rId3"/>
      <p:tags r:id="rId4"/>
    </p:custDataLst>
    <p:extLst>
      <p:ext uri="{BB962C8B-B14F-4D97-AF65-F5344CB8AC3E}">
        <p14:creationId xmlns:p14="http://schemas.microsoft.com/office/powerpoint/2010/main" val="387087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par>
                                <p:cTn id="63" presetID="10" presetClass="entr" presetSubtype="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par>
                                <p:cTn id="74" presetID="10" presetClass="entr" presetSubtype="0" fill="hold"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fade">
                                      <p:cBhvr>
                                        <p:cTn id="76" dur="500"/>
                                        <p:tgtEl>
                                          <p:spTgt spid="73"/>
                                        </p:tgtEl>
                                      </p:cBhvr>
                                    </p:animEffect>
                                  </p:childTnLst>
                                </p:cTn>
                              </p:par>
                              <p:par>
                                <p:cTn id="77" presetID="10"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par>
                                <p:cTn id="85" presetID="10" presetClass="entr" presetSubtype="0" fill="hold" nodeType="with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fade">
                                      <p:cBhvr>
                                        <p:cTn id="87" dur="500"/>
                                        <p:tgtEl>
                                          <p:spTgt spid="77"/>
                                        </p:tgtEl>
                                      </p:cBhvr>
                                    </p:animEffec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down)">
                                      <p:cBhvr>
                                        <p:cTn id="95" dur="500"/>
                                        <p:tgtEl>
                                          <p:spTgt spid="58"/>
                                        </p:tgtEl>
                                      </p:cBhvr>
                                    </p:animEffect>
                                  </p:childTnLst>
                                </p:cTn>
                              </p:par>
                              <p:par>
                                <p:cTn id="96" presetID="22" presetClass="entr" presetSubtype="4" fill="hold" nodeType="with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wipe(down)">
                                      <p:cBhvr>
                                        <p:cTn id="98" dur="500"/>
                                        <p:tgtEl>
                                          <p:spTgt spid="60"/>
                                        </p:tgtEl>
                                      </p:cBhvr>
                                    </p:animEffect>
                                  </p:childTnLst>
                                </p:cTn>
                              </p:par>
                              <p:par>
                                <p:cTn id="99" presetID="22" presetClass="entr" presetSubtype="4"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wipe(down)">
                                      <p:cBhvr>
                                        <p:cTn id="101" dur="500"/>
                                        <p:tgtEl>
                                          <p:spTgt spid="6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84"/>
                                        </p:tgtEl>
                                        <p:attrNameLst>
                                          <p:attrName>style.visibility</p:attrName>
                                        </p:attrNameLst>
                                      </p:cBhvr>
                                      <p:to>
                                        <p:strVal val="visible"/>
                                      </p:to>
                                    </p:set>
                                    <p:animEffect transition="in" filter="wipe(down)">
                                      <p:cBhvr>
                                        <p:cTn id="106" dur="500"/>
                                        <p:tgtEl>
                                          <p:spTgt spid="84"/>
                                        </p:tgtEl>
                                      </p:cBhvr>
                                    </p:animEffect>
                                  </p:childTnLst>
                                </p:cTn>
                              </p:par>
                              <p:par>
                                <p:cTn id="107" presetID="22" presetClass="entr" presetSubtype="4" fill="hold" nodeType="withEffect">
                                  <p:stCondLst>
                                    <p:cond delay="0"/>
                                  </p:stCondLst>
                                  <p:childTnLst>
                                    <p:set>
                                      <p:cBhvr>
                                        <p:cTn id="108" dur="1" fill="hold">
                                          <p:stCondLst>
                                            <p:cond delay="0"/>
                                          </p:stCondLst>
                                        </p:cTn>
                                        <p:tgtEl>
                                          <p:spTgt spid="85"/>
                                        </p:tgtEl>
                                        <p:attrNameLst>
                                          <p:attrName>style.visibility</p:attrName>
                                        </p:attrNameLst>
                                      </p:cBhvr>
                                      <p:to>
                                        <p:strVal val="visible"/>
                                      </p:to>
                                    </p:set>
                                    <p:animEffect transition="in" filter="wipe(down)">
                                      <p:cBhvr>
                                        <p:cTn id="109" dur="500"/>
                                        <p:tgtEl>
                                          <p:spTgt spid="85"/>
                                        </p:tgtEl>
                                      </p:cBhvr>
                                    </p:animEffect>
                                  </p:childTnLst>
                                </p:cTn>
                              </p:par>
                              <p:par>
                                <p:cTn id="110" presetID="22" presetClass="entr" presetSubtype="4" fill="hold" nodeType="with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down)">
                                      <p:cBhvr>
                                        <p:cTn id="1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44" grpId="0" animBg="1"/>
      <p:bldP spid="48" grpId="0" animBg="1"/>
      <p:bldP spid="52" grpId="0" animBg="1"/>
      <p:bldP spid="68" grpId="0" animBg="1"/>
      <p:bldP spid="72" grpId="0" animBg="1"/>
      <p:bldP spid="76" grpId="0" animBg="1"/>
      <p:bldP spid="84" grpId="0" animBg="1"/>
      <p:bldP spid="5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EMPLAFYSLIDEID" val="637393179769054388"/>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udUcrC3VLCjuVsmvP24Z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udUcrC3VLCjuVsmvP24Z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EMPLAFYSLIDEID" val="636892878301094498"/>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ylbg\AppData\Local\Temp\Templafy\PowerPointVsto\Assets\34a5e02c-5242-4de5-b443-5cc32df6bbe3.jpe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Yp739NcZBFSAb1u428Zc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cGaOJgg.UYSWBRJS4buuuw"/>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ylbg\AppData\Local\Temp\Templafy\PowerPointVsto\Assets\b5626efc-7378-4056-b5fd-b4b79836f101.jpeg"/>
</p:tagLst>
</file>

<file path=ppt/theme/theme1.xml><?xml version="1.0" encoding="utf-8"?>
<a:theme xmlns:a="http://schemas.openxmlformats.org/drawingml/2006/main" name="THOMMESSEN">
  <a:themeElements>
    <a:clrScheme name="Thommessen">
      <a:dk1>
        <a:srgbClr val="0D4065"/>
      </a:dk1>
      <a:lt1>
        <a:srgbClr val="FFFFFF"/>
      </a:lt1>
      <a:dk2>
        <a:srgbClr val="DAE9F8"/>
      </a:dk2>
      <a:lt2>
        <a:srgbClr val="F9F8F7"/>
      </a:lt2>
      <a:accent1>
        <a:srgbClr val="0D4065"/>
      </a:accent1>
      <a:accent2>
        <a:srgbClr val="81AECF"/>
      </a:accent2>
      <a:accent3>
        <a:srgbClr val="D2C7B8"/>
      </a:accent3>
      <a:accent4>
        <a:srgbClr val="EDE7DE"/>
      </a:accent4>
      <a:accent5>
        <a:srgbClr val="1F4533"/>
      </a:accent5>
      <a:accent6>
        <a:srgbClr val="CDE1D0"/>
      </a:accent6>
      <a:hlink>
        <a:srgbClr val="0563C1"/>
      </a:hlink>
      <a:folHlink>
        <a:srgbClr val="954F72"/>
      </a:folHlink>
    </a:clrScheme>
    <a:fontScheme name="Thommessen">
      <a:majorFont>
        <a:latin typeface="Roboto Slab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lIns="72000" tIns="36000" rIns="72000" bIns="36000" rtlCol="0" anchor="ctr"/>
      <a:lstStyle>
        <a:defPPr algn="ctr">
          <a:spcAft>
            <a:spcPts val="600"/>
          </a:spcAft>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600" dirty="0" err="1" smtClean="0">
            <a:solidFill>
              <a:srgbClr val="0D4065"/>
            </a:solidFill>
          </a:defRPr>
        </a:defPPr>
      </a:lstStyle>
    </a:txDef>
  </a:objectDefaults>
  <a:extraClrSchemeLst/>
  <a:custClrLst>
    <a:custClr name="Thommessen blå">
      <a:srgbClr val="0D4065"/>
    </a:custClr>
    <a:custClr name="Himmelblå">
      <a:srgbClr val="81AECF"/>
    </a:custClr>
    <a:custClr name="Isblå">
      <a:srgbClr val="DAE9F8"/>
    </a:custClr>
    <a:custClr name="Snø">
      <a:srgbClr val="F0F7FC"/>
    </a:custClr>
    <a:custClr name="Lys Sand">
      <a:srgbClr val="F9F8F7"/>
    </a:custClr>
    <a:custClr name="Sand">
      <a:srgbClr val="EDE7DE"/>
    </a:custClr>
    <a:custClr name="Lin">
      <a:srgbClr val="D2C7B8"/>
    </a:custClr>
    <a:custClr name="Color has no name">
      <a:srgbClr val="FFFFFF"/>
    </a:custClr>
    <a:custClr name="Color has no name">
      <a:srgbClr val="FFFFFF"/>
    </a:custClr>
    <a:custClr name="Color has no name">
      <a:srgbClr val="FFFFFF"/>
    </a:custClr>
    <a:custClr name="Skogsgrønn">
      <a:srgbClr val="1F4533"/>
    </a:custClr>
    <a:custClr name="Vintergrønn">
      <a:srgbClr val="CDE1D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ips">
      <a:srgbClr val="E45050"/>
    </a:custClr>
    <a:custClr name="Skumring">
      <a:srgbClr val="F8906F"/>
    </a:custClr>
    <a:custClr name="Korngul">
      <a:srgbClr val="E6C586"/>
    </a:custClr>
    <a:custClr name="Plomme">
      <a:srgbClr val="604682"/>
    </a:custClr>
    <a:custClr name="Mose">
      <a:srgbClr val="54805B"/>
    </a:custClr>
    <a:custClr name="Jord">
      <a:srgbClr val="624D44"/>
    </a:custClr>
  </a:custClrLst>
  <a:extLst>
    <a:ext uri="{05A4C25C-085E-4340-85A3-A5531E510DB2}">
      <thm15:themeFamily xmlns:thm15="http://schemas.microsoft.com/office/thememl/2012/main" name="BaseTemplate 16-9 UK.potx" id="{F6A595D2-5111-4944-A360-F0492E356A40}" vid="{A41D93BC-BD5A-44B7-87CB-7DEDE13B29DB}"/>
    </a:ext>
  </a:extLst>
</a:theme>
</file>

<file path=ppt/theme/theme2.xml><?xml version="1.0" encoding="utf-8"?>
<a:theme xmlns:a="http://schemas.openxmlformats.org/drawingml/2006/main" name="Office-tema">
  <a:themeElements>
    <a:clrScheme name="Thommessen">
      <a:dk1>
        <a:srgbClr val="0D4065"/>
      </a:dk1>
      <a:lt1>
        <a:srgbClr val="FFFFFF"/>
      </a:lt1>
      <a:dk2>
        <a:srgbClr val="0D4065"/>
      </a:dk2>
      <a:lt2>
        <a:srgbClr val="F9F8F7"/>
      </a:lt2>
      <a:accent1>
        <a:srgbClr val="0D4065"/>
      </a:accent1>
      <a:accent2>
        <a:srgbClr val="81AECF"/>
      </a:accent2>
      <a:accent3>
        <a:srgbClr val="D2C7B8"/>
      </a:accent3>
      <a:accent4>
        <a:srgbClr val="EDE7DE"/>
      </a:accent4>
      <a:accent5>
        <a:srgbClr val="DAE9F8"/>
      </a:accent5>
      <a:accent6>
        <a:srgbClr val="F0F7FC"/>
      </a:accent6>
      <a:hlink>
        <a:srgbClr val="0563C1"/>
      </a:hlink>
      <a:folHlink>
        <a:srgbClr val="954F72"/>
      </a:folHlink>
    </a:clrScheme>
    <a:fontScheme name="Thommessen">
      <a:majorFont>
        <a:latin typeface="Roboto Slab Light"/>
        <a:ea typeface=""/>
        <a:cs typeface=""/>
      </a:majorFont>
      <a:minorFont>
        <a:latin typeface="Open Sa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hommessen blå">
      <a:srgbClr val="0D4065"/>
    </a:custClr>
    <a:custClr name="Himmelblå">
      <a:srgbClr val="81AECF"/>
    </a:custClr>
    <a:custClr name="Isblå">
      <a:srgbClr val="DAE9F8"/>
    </a:custClr>
    <a:custClr name="Snø">
      <a:srgbClr val="F0F7FC"/>
    </a:custClr>
    <a:custClr name="Lys Sand">
      <a:srgbClr val="F9F8F7"/>
    </a:custClr>
    <a:custClr name="Sand">
      <a:srgbClr val="EDE7DE"/>
    </a:custClr>
    <a:custClr name="Lin">
      <a:srgbClr val="D2C7B8"/>
    </a:custClr>
    <a:custClr name="Color has no name">
      <a:srgbClr val="FFFFFF"/>
    </a:custClr>
    <a:custClr name="Color has no name">
      <a:srgbClr val="FFFFFF"/>
    </a:custClr>
    <a:custClr name="Color has no name">
      <a:srgbClr val="FFFFFF"/>
    </a:custClr>
    <a:custClr name="Skogsgrønn">
      <a:srgbClr val="1F4533"/>
    </a:custClr>
    <a:custClr name="Vintergrønn">
      <a:srgbClr val="CDE1D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ips">
      <a:srgbClr val="E45050"/>
    </a:custClr>
    <a:custClr name="Skumring">
      <a:srgbClr val="F8906F"/>
    </a:custClr>
    <a:custClr name="Korngul">
      <a:srgbClr val="E6C586"/>
    </a:custClr>
    <a:custClr name="Plomme">
      <a:srgbClr val="604682"/>
    </a:custClr>
    <a:custClr name="Mose">
      <a:srgbClr val="54805B"/>
    </a:custClr>
    <a:custClr name="Jord">
      <a:srgbClr val="624D44"/>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hommessen">
      <a:dk1>
        <a:srgbClr val="0D4065"/>
      </a:dk1>
      <a:lt1>
        <a:srgbClr val="FFFFFF"/>
      </a:lt1>
      <a:dk2>
        <a:srgbClr val="0D4065"/>
      </a:dk2>
      <a:lt2>
        <a:srgbClr val="F9F8F7"/>
      </a:lt2>
      <a:accent1>
        <a:srgbClr val="0D4065"/>
      </a:accent1>
      <a:accent2>
        <a:srgbClr val="81AECF"/>
      </a:accent2>
      <a:accent3>
        <a:srgbClr val="D2C7B8"/>
      </a:accent3>
      <a:accent4>
        <a:srgbClr val="EDE7DE"/>
      </a:accent4>
      <a:accent5>
        <a:srgbClr val="DAE9F8"/>
      </a:accent5>
      <a:accent6>
        <a:srgbClr val="F0F7FC"/>
      </a:accent6>
      <a:hlink>
        <a:srgbClr val="0563C1"/>
      </a:hlink>
      <a:folHlink>
        <a:srgbClr val="954F72"/>
      </a:folHlink>
    </a:clrScheme>
    <a:fontScheme name="Thommessen">
      <a:majorFont>
        <a:latin typeface="Roboto Slab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hommessen blå">
      <a:srgbClr val="0D4065"/>
    </a:custClr>
    <a:custClr name="Himmelblå">
      <a:srgbClr val="81AECF"/>
    </a:custClr>
    <a:custClr name="Isblå">
      <a:srgbClr val="DAE9F8"/>
    </a:custClr>
    <a:custClr name="Snø">
      <a:srgbClr val="F0F7FC"/>
    </a:custClr>
    <a:custClr name="Lys Sand">
      <a:srgbClr val="F9F8F7"/>
    </a:custClr>
    <a:custClr name="Sand">
      <a:srgbClr val="EDE7DE"/>
    </a:custClr>
    <a:custClr name="Lin">
      <a:srgbClr val="D2C7B8"/>
    </a:custClr>
    <a:custClr name="Color has no name">
      <a:srgbClr val="FFFFFF"/>
    </a:custClr>
    <a:custClr name="Color has no name">
      <a:srgbClr val="FFFFFF"/>
    </a:custClr>
    <a:custClr name="Color has no name">
      <a:srgbClr val="FFFFFF"/>
    </a:custClr>
    <a:custClr name="Skogsgrønn">
      <a:srgbClr val="1F4533"/>
    </a:custClr>
    <a:custClr name="Vintergrønn">
      <a:srgbClr val="CDE1D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ips">
      <a:srgbClr val="E45050"/>
    </a:custClr>
    <a:custClr name="Skumring">
      <a:srgbClr val="F8906F"/>
    </a:custClr>
    <a:custClr name="Korngul">
      <a:srgbClr val="E6C586"/>
    </a:custClr>
    <a:custClr name="Plomme">
      <a:srgbClr val="604682"/>
    </a:custClr>
    <a:custClr name="Mose">
      <a:srgbClr val="54805B"/>
    </a:custClr>
    <a:custClr name="Jord">
      <a:srgbClr val="624D4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ransformationConfigurations":[{"language":"{{DocumentLanguage}}","disableUpdates":false,"type":"proofingLanguage"}],"templateName":"","templateDescription":"","enableDocumentContentUpdater":true,"version":"1.3"}]]></TemplafyTemplateConfiguration>
</file>

<file path=customXml/item10.xml><?xml version="1.0" encoding="utf-8"?>
<TemplafySlideFormConfiguration><![CDATA[{"formFields":[],"formDataEntries":[]}]]></TemplafySlideFormConfiguration>
</file>

<file path=customXml/item11.xml><?xml version="1.0" encoding="utf-8"?>
<ct:contentTypeSchema xmlns:ct="http://schemas.microsoft.com/office/2006/metadata/contentType" xmlns:ma="http://schemas.microsoft.com/office/2006/metadata/properties/metaAttributes" ct:_="" ma:_="" ma:contentTypeName="Document" ma:contentTypeID="0x0101000A30B5F38D2CD844AF965AF5EDE0A086" ma:contentTypeVersion="332" ma:contentTypeDescription="Create a new document." ma:contentTypeScope="" ma:versionID="afc67bc75a4cb2c8fbbd6dfe428c5dc9">
  <xsd:schema xmlns:xsd="http://www.w3.org/2001/XMLSchema" xmlns:xs="http://www.w3.org/2001/XMLSchema" xmlns:p="http://schemas.microsoft.com/office/2006/metadata/properties" xmlns:ns2="c708f2a2-8ba1-4012-bd2a-beba22b60920" xmlns:ns3="ed853473-fcc1-4630-98f2-d14de53ceb0b" targetNamespace="http://schemas.microsoft.com/office/2006/metadata/properties" ma:root="true" ma:fieldsID="5895eb8d3ef318e8d52a4321655e4727" ns2:_="" ns3:_="">
    <xsd:import namespace="c708f2a2-8ba1-4012-bd2a-beba22b60920"/>
    <xsd:import namespace="ed853473-fcc1-4630-98f2-d14de53ceb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_dlc_DocId" minOccurs="0"/>
                <xsd:element ref="ns3:_dlc_DocIdUrl" minOccurs="0"/>
                <xsd:element ref="ns3:_dlc_DocIdPersistId"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8f2a2-8ba1-4012-bd2a-beba22b609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6448b7c-b198-4f3f-91b4-0f03f23d7c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853473-fcc1-4630-98f2-d14de53ceb0b"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f0f5279-6649-403f-b756-5f0d354cb6b0}" ma:internalName="TaxCatchAll" ma:showField="CatchAllData" ma:web="ed853473-fcc1-4630-98f2-d14de53ceb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13.xml><?xml version="1.0" encoding="utf-8"?>
<?mso-contentType ?>
<FormTemplates xmlns="http://schemas.microsoft.com/sharepoint/v3/contenttype/forms">
  <Display>DocumentLibraryForm</Display>
  <Edit>DocumentLibraryForm</Edit>
  <New>DocumentLibraryForm</New>
</FormTemplates>
</file>

<file path=customXml/item14.xml><?xml version="1.0" encoding="utf-8"?>
<p:properties xmlns:p="http://schemas.microsoft.com/office/2006/metadata/properties" xmlns:xsi="http://www.w3.org/2001/XMLSchema-instance" xmlns:pc="http://schemas.microsoft.com/office/infopath/2007/PartnerControls">
  <documentManagement>
    <_dlc_DocId xmlns="ed853473-fcc1-4630-98f2-d14de53ceb0b">0133-1689588797-159318</_dlc_DocId>
    <_dlc_DocIdUrl xmlns="ed853473-fcc1-4630-98f2-d14de53ceb0b">
      <Url>https://euronext.sharepoint.com/sites/D2/_layouts/15/DocIdRedir.aspx?ID=0133-1689588797-159318</Url>
      <Description>0133-1689588797-159318</Description>
    </_dlc_DocIdUrl>
    <TaxCatchAll xmlns="ed853473-fcc1-4630-98f2-d14de53ceb0b" xsi:nil="true"/>
    <lcf76f155ced4ddcb4097134ff3c332f xmlns="c708f2a2-8ba1-4012-bd2a-beba22b60920">
      <Terms xmlns="http://schemas.microsoft.com/office/infopath/2007/PartnerControls"/>
    </lcf76f155ced4ddcb4097134ff3c332f>
  </documentManagement>
</p:properties>
</file>

<file path=customXml/item2.xml><?xml version="1.0" encoding="utf-8"?>
<TemplafySlideTemplateConfiguration><![CDATA[{"documentContentValidatorConfiguration":{"enableDocumentContentValidator":false,"documentContentValidatorVersion":0},"elementsMetadata":[],"slideId":"637600406865407820","enableDocumentContentUpdater":true,"version":"1.3"}]]></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FormConfiguration><![CDATA[{"formFields":[],"formDataEntries":[]}]]></TemplafyFormConfiguration>
</file>

<file path=customXml/item6.xml><?xml version="1.0" encoding="utf-8"?>
<TemplafySlideTemplateConfiguration><![CDATA[{"documentContentValidatorConfiguration":{"enableDocumentContentValidator":false,"documentContentValidatorVersion":0},"elementsMetadata":[],"slideId":"637703069875576127","enableDocumentContentUpdater":true,"version":"1.3"}]]></TemplafySlideTemplateConfiguration>
</file>

<file path=customXml/item7.xml><?xml version="1.0" encoding="utf-8"?>
<TemplafySlideTemplateConfiguration><![CDATA[{"documentContentValidatorConfiguration":{"enableDocumentContentValidator":false,"documentContentValidatorVersion":0},"elementsMetadata":[],"slideId":"637776721819222893","enableDocumentContentUpdater":true,"version":"1.3"}]]></TemplafySlideTemplateConfiguration>
</file>

<file path=customXml/item8.xml><?xml version="1.0" encoding="utf-8"?>
<TemplafySlideTemplateConfiguration><![CDATA[{"documentContentValidatorConfiguration":{"enableDocumentContentValidator":false,"documentContentValidatorVersion":0},"elementsMetadata":[],"slideId":"637776721816566583","enableDocumentContentUpdater":true,"version":"1.3"}]]></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918F36F7-BB98-4279-B1FB-DB386C56A746}">
  <ds:schemaRefs/>
</ds:datastoreItem>
</file>

<file path=customXml/itemProps10.xml><?xml version="1.0" encoding="utf-8"?>
<ds:datastoreItem xmlns:ds="http://schemas.openxmlformats.org/officeDocument/2006/customXml" ds:itemID="{6DAA513D-B478-48D7-AC64-A52E00CF683D}">
  <ds:schemaRefs/>
</ds:datastoreItem>
</file>

<file path=customXml/itemProps11.xml><?xml version="1.0" encoding="utf-8"?>
<ds:datastoreItem xmlns:ds="http://schemas.openxmlformats.org/officeDocument/2006/customXml" ds:itemID="{10A127E9-2734-4C3E-880C-078DA0C1D176}"/>
</file>

<file path=customXml/itemProps12.xml><?xml version="1.0" encoding="utf-8"?>
<ds:datastoreItem xmlns:ds="http://schemas.openxmlformats.org/officeDocument/2006/customXml" ds:itemID="{29D21BED-4D70-4A8B-B323-3BC8CF818F89}"/>
</file>

<file path=customXml/itemProps13.xml><?xml version="1.0" encoding="utf-8"?>
<ds:datastoreItem xmlns:ds="http://schemas.openxmlformats.org/officeDocument/2006/customXml" ds:itemID="{70D8B6DF-B01E-42FE-B466-7014F3634D46}"/>
</file>

<file path=customXml/itemProps14.xml><?xml version="1.0" encoding="utf-8"?>
<ds:datastoreItem xmlns:ds="http://schemas.openxmlformats.org/officeDocument/2006/customXml" ds:itemID="{982EF4B6-3B2D-46EC-ACB5-D51E0EA8D143}"/>
</file>

<file path=customXml/itemProps2.xml><?xml version="1.0" encoding="utf-8"?>
<ds:datastoreItem xmlns:ds="http://schemas.openxmlformats.org/officeDocument/2006/customXml" ds:itemID="{E038DA57-3102-43CE-A397-E225DEC6D879}">
  <ds:schemaRefs/>
</ds:datastoreItem>
</file>

<file path=customXml/itemProps3.xml><?xml version="1.0" encoding="utf-8"?>
<ds:datastoreItem xmlns:ds="http://schemas.openxmlformats.org/officeDocument/2006/customXml" ds:itemID="{752D842B-2CF1-4F97-93DD-F3B40B591E04}">
  <ds:schemaRefs/>
</ds:datastoreItem>
</file>

<file path=customXml/itemProps4.xml><?xml version="1.0" encoding="utf-8"?>
<ds:datastoreItem xmlns:ds="http://schemas.openxmlformats.org/officeDocument/2006/customXml" ds:itemID="{0C9A888A-291B-4227-AE9F-9CC3AF3CD487}">
  <ds:schemaRefs/>
</ds:datastoreItem>
</file>

<file path=customXml/itemProps5.xml><?xml version="1.0" encoding="utf-8"?>
<ds:datastoreItem xmlns:ds="http://schemas.openxmlformats.org/officeDocument/2006/customXml" ds:itemID="{39214C55-60BA-4A53-96C9-0B385109AE02}">
  <ds:schemaRefs/>
</ds:datastoreItem>
</file>

<file path=customXml/itemProps6.xml><?xml version="1.0" encoding="utf-8"?>
<ds:datastoreItem xmlns:ds="http://schemas.openxmlformats.org/officeDocument/2006/customXml" ds:itemID="{CAA91CC3-343B-41C7-A16B-F9A5B5AEC8FD}">
  <ds:schemaRefs/>
</ds:datastoreItem>
</file>

<file path=customXml/itemProps7.xml><?xml version="1.0" encoding="utf-8"?>
<ds:datastoreItem xmlns:ds="http://schemas.openxmlformats.org/officeDocument/2006/customXml" ds:itemID="{E4C50100-F520-44BE-82A3-9CC193747FFE}">
  <ds:schemaRefs/>
</ds:datastoreItem>
</file>

<file path=customXml/itemProps8.xml><?xml version="1.0" encoding="utf-8"?>
<ds:datastoreItem xmlns:ds="http://schemas.openxmlformats.org/officeDocument/2006/customXml" ds:itemID="{BFD8EEBF-2D37-478B-9919-58AF7CED02BC}">
  <ds:schemaRefs/>
</ds:datastoreItem>
</file>

<file path=customXml/itemProps9.xml><?xml version="1.0" encoding="utf-8"?>
<ds:datastoreItem xmlns:ds="http://schemas.openxmlformats.org/officeDocument/2006/customXml" ds:itemID="{77BD2A23-0A0E-4409-8E42-BFC242C063E2}">
  <ds:schemaRefs/>
</ds:datastoreItem>
</file>

<file path=docProps/app.xml><?xml version="1.0" encoding="utf-8"?>
<Properties xmlns="http://schemas.openxmlformats.org/officeDocument/2006/extended-properties" xmlns:vt="http://schemas.openxmlformats.org/officeDocument/2006/docPropsVTypes">
  <Template>BaseTemplate 16-9 UK</Template>
  <TotalTime>7001</TotalTime>
  <Words>2179</Words>
  <Application>Microsoft Office PowerPoint</Application>
  <PresentationFormat>Widescreen</PresentationFormat>
  <Paragraphs>229</Paragraphs>
  <Slides>13</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4" baseType="lpstr">
      <vt:lpstr>Open Sans SemiBold</vt:lpstr>
      <vt:lpstr>Open Sans SemiBold</vt:lpstr>
      <vt:lpstr>Roboto Slab Light</vt:lpstr>
      <vt:lpstr>Open Sans </vt:lpstr>
      <vt:lpstr>Roboto Slab</vt:lpstr>
      <vt:lpstr>Arial</vt:lpstr>
      <vt:lpstr>Calibri</vt:lpstr>
      <vt:lpstr>Open Sans</vt:lpstr>
      <vt:lpstr>Wingdings</vt:lpstr>
      <vt:lpstr>THOMMESSEN</vt:lpstr>
      <vt:lpstr>think-cell Slide</vt:lpstr>
      <vt:lpstr>IPO ready // Workshop #4 </vt:lpstr>
      <vt:lpstr>Disclosure obligations</vt:lpstr>
      <vt:lpstr>Periodic disclosure obligations</vt:lpstr>
      <vt:lpstr>Continuing disclosure obligations  Inside information</vt:lpstr>
      <vt:lpstr>Continuing disclosure obligations Inside information - definition</vt:lpstr>
      <vt:lpstr>Continuing disclosure obligations Inside information - definition</vt:lpstr>
      <vt:lpstr>Continuing disclosure obligations Inside information - definition</vt:lpstr>
      <vt:lpstr>Continuing disclosure obligations Inside information - definition</vt:lpstr>
      <vt:lpstr>Continuing disclosure obligations Examples of what typically could constitute inside information </vt:lpstr>
      <vt:lpstr>Inside information and developing processes</vt:lpstr>
      <vt:lpstr>Inside information and developing processes</vt:lpstr>
      <vt:lpstr>There is inside information – now what?</vt:lpstr>
      <vt:lpstr>Unless delayed publication can be invoked, inside information shall be announced immediately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Heggelund</dc:creator>
  <cp:lastModifiedBy>Anne Heggelund</cp:lastModifiedBy>
  <cp:revision>161</cp:revision>
  <dcterms:created xsi:type="dcterms:W3CDTF">2021-06-22T13:14:40Z</dcterms:created>
  <dcterms:modified xsi:type="dcterms:W3CDTF">2022-05-30T20:31:35Z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TemplafyTimeStamp">
    <vt:lpwstr>2021-10-20T06:09:45.6048840Z</vt:lpwstr>
  </property>
  <property fmtid="{D5CDD505-2E9C-101B-9397-08002B2CF9AE}" pid="4" name="ApplyLanguageRun">
    <vt:lpwstr>true</vt:lpwstr>
  </property>
  <property fmtid="{D5CDD505-2E9C-101B-9397-08002B2CF9AE}" pid="5" name="iManageDocumentType">
    <vt:lpwstr>PRESENT</vt:lpwstr>
  </property>
  <property fmtid="{D5CDD505-2E9C-101B-9397-08002B2CF9AE}" pid="6" name="TemplafyTenantId">
    <vt:lpwstr>thommessen</vt:lpwstr>
  </property>
  <property fmtid="{D5CDD505-2E9C-101B-9397-08002B2CF9AE}" pid="7" name="TemplafyTemplateId">
    <vt:lpwstr>637698238224600972</vt:lpwstr>
  </property>
  <property fmtid="{D5CDD505-2E9C-101B-9397-08002B2CF9AE}" pid="8" name="TemplafyUserProfileId">
    <vt:lpwstr>637654960598050180</vt:lpwstr>
  </property>
  <property fmtid="{D5CDD505-2E9C-101B-9397-08002B2CF9AE}" pid="9" name="TemplafyLanguageCode">
    <vt:lpwstr>en-GB</vt:lpwstr>
  </property>
  <property fmtid="{D5CDD505-2E9C-101B-9397-08002B2CF9AE}" pid="10" name="MSIP_Label_ac0b9ce6-6e99-42a1-af95-429494370cbc_Enabled">
    <vt:lpwstr>true</vt:lpwstr>
  </property>
  <property fmtid="{D5CDD505-2E9C-101B-9397-08002B2CF9AE}" pid="11" name="MSIP_Label_ac0b9ce6-6e99-42a1-af95-429494370cbc_SetDate">
    <vt:lpwstr>2022-05-30T20:30:35Z</vt:lpwstr>
  </property>
  <property fmtid="{D5CDD505-2E9C-101B-9397-08002B2CF9AE}" pid="12" name="MSIP_Label_ac0b9ce6-6e99-42a1-af95-429494370cbc_Method">
    <vt:lpwstr>Standard</vt:lpwstr>
  </property>
  <property fmtid="{D5CDD505-2E9C-101B-9397-08002B2CF9AE}" pid="13" name="MSIP_Label_ac0b9ce6-6e99-42a1-af95-429494370cbc_Name">
    <vt:lpwstr>ac0b9ce6-6e99-42a1-af95-429494370cbc</vt:lpwstr>
  </property>
  <property fmtid="{D5CDD505-2E9C-101B-9397-08002B2CF9AE}" pid="14" name="MSIP_Label_ac0b9ce6-6e99-42a1-af95-429494370cbc_SiteId">
    <vt:lpwstr>315b1ee5-c224-498b-871e-c140611d6d07</vt:lpwstr>
  </property>
  <property fmtid="{D5CDD505-2E9C-101B-9397-08002B2CF9AE}" pid="15" name="MSIP_Label_ac0b9ce6-6e99-42a1-af95-429494370cbc_ActionId">
    <vt:lpwstr>e7272008-95ee-466b-9caf-de182ea61de0</vt:lpwstr>
  </property>
  <property fmtid="{D5CDD505-2E9C-101B-9397-08002B2CF9AE}" pid="16" name="MSIP_Label_ac0b9ce6-6e99-42a1-af95-429494370cbc_ContentBits">
    <vt:lpwstr>2</vt:lpwstr>
  </property>
  <property fmtid="{D5CDD505-2E9C-101B-9397-08002B2CF9AE}" pid="17" name="ContentTypeId">
    <vt:lpwstr>0x0101000A30B5F38D2CD844AF965AF5EDE0A086</vt:lpwstr>
  </property>
  <property fmtid="{D5CDD505-2E9C-101B-9397-08002B2CF9AE}" pid="18" name="_dlc_DocIdItemGuid">
    <vt:lpwstr>28240eb5-22d7-43cc-ab21-0425a1a432b2</vt:lpwstr>
  </property>
</Properties>
</file>