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3578" r:id="rId3"/>
    <p:sldId id="3584" r:id="rId4"/>
    <p:sldId id="3582" r:id="rId5"/>
    <p:sldId id="262" r:id="rId6"/>
    <p:sldId id="259" r:id="rId7"/>
    <p:sldId id="3585" r:id="rId8"/>
    <p:sldId id="3581" r:id="rId9"/>
  </p:sldIdLst>
  <p:sldSz cx="9906000" cy="6858000" type="A4"/>
  <p:notesSz cx="6858000" cy="9144000"/>
  <p:defaultTextStyle>
    <a:defPPr>
      <a:defRPr lang="nb-NO"/>
    </a:defPPr>
    <a:lvl1pPr marL="144000" indent="-144000">
      <a:lnSpc>
        <a:spcPct val="120000"/>
      </a:lnSpc>
      <a:spcBef>
        <a:spcPts val="200"/>
      </a:spcBef>
      <a:spcAft>
        <a:spcPts val="300"/>
      </a:spcAft>
      <a:buClr>
        <a:srgbClr val="003255"/>
      </a:buClr>
      <a:buSzPct val="125000"/>
      <a:buFont typeface="Arial" panose="020B0604020202020204" pitchFamily="34" charset="0"/>
      <a:buChar char="•"/>
      <a:defRPr sz="1200"/>
    </a:lvl1pPr>
    <a:lvl2pPr marL="288000" indent="-144000">
      <a:lnSpc>
        <a:spcPct val="110000"/>
      </a:lnSpc>
      <a:spcBef>
        <a:spcPts val="200"/>
      </a:spcBef>
      <a:spcAft>
        <a:spcPts val="300"/>
      </a:spcAft>
      <a:buFont typeface="Courier New" panose="02070309020205020404" pitchFamily="49" charset="0"/>
      <a:buChar char="-"/>
      <a:defRPr sz="1100"/>
    </a:lvl2pPr>
    <a:lvl3pPr marL="432000" indent="-144000">
      <a:lnSpc>
        <a:spcPct val="110000"/>
      </a:lnSpc>
      <a:spcBef>
        <a:spcPts val="200"/>
      </a:spcBef>
      <a:spcAft>
        <a:spcPts val="200"/>
      </a:spcAft>
      <a:buFont typeface="Courier New" panose="02070309020205020404" pitchFamily="49" charset="0"/>
      <a:buChar char="-"/>
      <a:defRPr sz="1000"/>
    </a:lvl3pPr>
    <a:lvl4pPr marL="576000" indent="-144000">
      <a:lnSpc>
        <a:spcPct val="110000"/>
      </a:lnSpc>
      <a:spcBef>
        <a:spcPts val="200"/>
      </a:spcBef>
      <a:spcAft>
        <a:spcPts val="200"/>
      </a:spcAft>
      <a:buFont typeface="Courier New" panose="02070309020205020404" pitchFamily="49" charset="0"/>
      <a:buChar char="-"/>
      <a:defRPr sz="900"/>
    </a:lvl4pPr>
    <a:lvl5pPr marL="720000" indent="-144000">
      <a:lnSpc>
        <a:spcPct val="110000"/>
      </a:lnSpc>
      <a:spcBef>
        <a:spcPts val="200"/>
      </a:spcBef>
      <a:spcAft>
        <a:spcPts val="200"/>
      </a:spcAft>
      <a:buFont typeface="Courier New" panose="02070309020205020404" pitchFamily="49" charset="0"/>
      <a:buChar char="-"/>
      <a:defRPr sz="800"/>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Björndal" initials="AB" lastIdx="1" clrIdx="0">
    <p:extLst>
      <p:ext uri="{19B8F6BF-5375-455C-9EA6-DF929625EA0E}">
        <p15:presenceInfo xmlns:p15="http://schemas.microsoft.com/office/powerpoint/2012/main" userId="S::Adam.Bjorndal@paretosec.com::873e6047-0612-4ae4-b900-0b458c32e1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C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5" autoAdjust="0"/>
    <p:restoredTop sz="87261" autoAdjust="0"/>
  </p:normalViewPr>
  <p:slideViewPr>
    <p:cSldViewPr snapToGrid="0" showGuides="1">
      <p:cViewPr varScale="1">
        <p:scale>
          <a:sx n="84" d="100"/>
          <a:sy n="84" d="100"/>
        </p:scale>
        <p:origin x="130" y="72"/>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pareto.no\securities\Corporate%20Nordic\ECM%20Syndicate\ECM%20statistics\220527%20OSE%20Euronext%20deal%20flow%202017-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areto.no\securities\Corporate%20Nordic\ECM%20Syndicate\ECM%20statistics\220527%20OSE%20Euronext%20deal%20flow%202017-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arsecfs001\Securities0$\home\tryggpe\Ak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arsecfs001\Securities0$\home\tryggpe\Aker.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 (2)'!$Z$39</c:f>
              <c:strCache>
                <c:ptCount val="1"/>
                <c:pt idx="0">
                  <c:v>IPO</c:v>
                </c:pt>
              </c:strCache>
            </c:strRef>
          </c:tx>
          <c:spPr>
            <a:solidFill>
              <a:schemeClr val="accent1"/>
            </a:solidFill>
            <a:ln>
              <a:noFill/>
            </a:ln>
            <a:effectLst/>
          </c:spPr>
          <c:invertIfNegative val="0"/>
          <c:cat>
            <c:strRef>
              <c:f>'Sheet1 (2)'!$AA$38:$AV$38</c:f>
              <c:strCache>
                <c:ptCount val="22"/>
                <c:pt idx="0">
                  <c:v>Q1 2017</c:v>
                </c:pt>
                <c:pt idx="1">
                  <c:v>Q2 2017</c:v>
                </c:pt>
                <c:pt idx="2">
                  <c:v>Q3 2017</c:v>
                </c:pt>
                <c:pt idx="3">
                  <c:v>Q4 2017</c:v>
                </c:pt>
                <c:pt idx="4">
                  <c:v>Q1 2018</c:v>
                </c:pt>
                <c:pt idx="5">
                  <c:v>Q2 2018</c:v>
                </c:pt>
                <c:pt idx="6">
                  <c:v>Q3 2018</c:v>
                </c:pt>
                <c:pt idx="7">
                  <c:v>Q4 2018</c:v>
                </c:pt>
                <c:pt idx="8">
                  <c:v>Q1 2019</c:v>
                </c:pt>
                <c:pt idx="9">
                  <c:v>Q2 2019</c:v>
                </c:pt>
                <c:pt idx="10">
                  <c:v>Q3 2019</c:v>
                </c:pt>
                <c:pt idx="11">
                  <c:v>Q4 2019</c:v>
                </c:pt>
                <c:pt idx="12">
                  <c:v>Q1 2020</c:v>
                </c:pt>
                <c:pt idx="13">
                  <c:v>Q2 2020</c:v>
                </c:pt>
                <c:pt idx="14">
                  <c:v>Q3 2020</c:v>
                </c:pt>
                <c:pt idx="15">
                  <c:v>Q4 2020</c:v>
                </c:pt>
                <c:pt idx="16">
                  <c:v>Q1 2021</c:v>
                </c:pt>
                <c:pt idx="17">
                  <c:v>Q2 2021</c:v>
                </c:pt>
                <c:pt idx="18">
                  <c:v>Q3 2021</c:v>
                </c:pt>
                <c:pt idx="19">
                  <c:v>Q4 2021</c:v>
                </c:pt>
                <c:pt idx="20">
                  <c:v>Q1 2022</c:v>
                </c:pt>
                <c:pt idx="21">
                  <c:v>Q2 2022</c:v>
                </c:pt>
              </c:strCache>
            </c:strRef>
          </c:cat>
          <c:val>
            <c:numRef>
              <c:f>'Sheet1 (2)'!$AA$39:$AV$39</c:f>
              <c:numCache>
                <c:formatCode>_ * #,##0_ ;_ * \-#,##0_ ;_ * "-"??_ ;_ @_ </c:formatCode>
                <c:ptCount val="22"/>
                <c:pt idx="0">
                  <c:v>62500000</c:v>
                </c:pt>
                <c:pt idx="1">
                  <c:v>8789695253</c:v>
                </c:pt>
                <c:pt idx="2">
                  <c:v>307046964</c:v>
                </c:pt>
                <c:pt idx="3">
                  <c:v>2553015341</c:v>
                </c:pt>
                <c:pt idx="4">
                  <c:v>9487358738</c:v>
                </c:pt>
                <c:pt idx="5">
                  <c:v>2113664062.4999998</c:v>
                </c:pt>
                <c:pt idx="6">
                  <c:v>0</c:v>
                </c:pt>
                <c:pt idx="7">
                  <c:v>691713412</c:v>
                </c:pt>
                <c:pt idx="8">
                  <c:v>0</c:v>
                </c:pt>
                <c:pt idx="9">
                  <c:v>4547548924</c:v>
                </c:pt>
                <c:pt idx="10">
                  <c:v>0</c:v>
                </c:pt>
                <c:pt idx="11">
                  <c:v>2803250000</c:v>
                </c:pt>
                <c:pt idx="12">
                  <c:v>1144462480</c:v>
                </c:pt>
                <c:pt idx="13">
                  <c:v>3092749977.5999999</c:v>
                </c:pt>
                <c:pt idx="14">
                  <c:v>6119362233.2299995</c:v>
                </c:pt>
                <c:pt idx="15">
                  <c:v>23884401616.41</c:v>
                </c:pt>
                <c:pt idx="16">
                  <c:v>18967221778.048</c:v>
                </c:pt>
                <c:pt idx="17">
                  <c:v>13819425239.099998</c:v>
                </c:pt>
                <c:pt idx="18">
                  <c:v>1431516459.9400001</c:v>
                </c:pt>
                <c:pt idx="19">
                  <c:v>21322735944.5</c:v>
                </c:pt>
                <c:pt idx="20">
                  <c:v>12192555000</c:v>
                </c:pt>
                <c:pt idx="21">
                  <c:v>27337500</c:v>
                </c:pt>
              </c:numCache>
            </c:numRef>
          </c:val>
          <c:extLst>
            <c:ext xmlns:c16="http://schemas.microsoft.com/office/drawing/2014/chart" uri="{C3380CC4-5D6E-409C-BE32-E72D297353CC}">
              <c16:uniqueId val="{00000000-1E8B-44DB-8169-B7EC7AD18625}"/>
            </c:ext>
          </c:extLst>
        </c:ser>
        <c:ser>
          <c:idx val="1"/>
          <c:order val="1"/>
          <c:tx>
            <c:strRef>
              <c:f>'Sheet1 (2)'!$Z$40</c:f>
              <c:strCache>
                <c:ptCount val="1"/>
                <c:pt idx="0">
                  <c:v>Private Placement</c:v>
                </c:pt>
              </c:strCache>
            </c:strRef>
          </c:tx>
          <c:spPr>
            <a:solidFill>
              <a:schemeClr val="accent2"/>
            </a:solidFill>
            <a:ln>
              <a:noFill/>
            </a:ln>
            <a:effectLst/>
          </c:spPr>
          <c:invertIfNegative val="0"/>
          <c:cat>
            <c:strRef>
              <c:f>'Sheet1 (2)'!$AA$38:$AV$38</c:f>
              <c:strCache>
                <c:ptCount val="22"/>
                <c:pt idx="0">
                  <c:v>Q1 2017</c:v>
                </c:pt>
                <c:pt idx="1">
                  <c:v>Q2 2017</c:v>
                </c:pt>
                <c:pt idx="2">
                  <c:v>Q3 2017</c:v>
                </c:pt>
                <c:pt idx="3">
                  <c:v>Q4 2017</c:v>
                </c:pt>
                <c:pt idx="4">
                  <c:v>Q1 2018</c:v>
                </c:pt>
                <c:pt idx="5">
                  <c:v>Q2 2018</c:v>
                </c:pt>
                <c:pt idx="6">
                  <c:v>Q3 2018</c:v>
                </c:pt>
                <c:pt idx="7">
                  <c:v>Q4 2018</c:v>
                </c:pt>
                <c:pt idx="8">
                  <c:v>Q1 2019</c:v>
                </c:pt>
                <c:pt idx="9">
                  <c:v>Q2 2019</c:v>
                </c:pt>
                <c:pt idx="10">
                  <c:v>Q3 2019</c:v>
                </c:pt>
                <c:pt idx="11">
                  <c:v>Q4 2019</c:v>
                </c:pt>
                <c:pt idx="12">
                  <c:v>Q1 2020</c:v>
                </c:pt>
                <c:pt idx="13">
                  <c:v>Q2 2020</c:v>
                </c:pt>
                <c:pt idx="14">
                  <c:v>Q3 2020</c:v>
                </c:pt>
                <c:pt idx="15">
                  <c:v>Q4 2020</c:v>
                </c:pt>
                <c:pt idx="16">
                  <c:v>Q1 2021</c:v>
                </c:pt>
                <c:pt idx="17">
                  <c:v>Q2 2021</c:v>
                </c:pt>
                <c:pt idx="18">
                  <c:v>Q3 2021</c:v>
                </c:pt>
                <c:pt idx="19">
                  <c:v>Q4 2021</c:v>
                </c:pt>
                <c:pt idx="20">
                  <c:v>Q1 2022</c:v>
                </c:pt>
                <c:pt idx="21">
                  <c:v>Q2 2022</c:v>
                </c:pt>
              </c:strCache>
            </c:strRef>
          </c:cat>
          <c:val>
            <c:numRef>
              <c:f>'Sheet1 (2)'!$AA$40:$AV$40</c:f>
              <c:numCache>
                <c:formatCode>_ * #,##0_ ;_ * \-#,##0_ ;_ * "-"??_ ;_ @_ </c:formatCode>
                <c:ptCount val="22"/>
                <c:pt idx="0">
                  <c:v>5932498774.9000006</c:v>
                </c:pt>
                <c:pt idx="1">
                  <c:v>2198182784.98</c:v>
                </c:pt>
                <c:pt idx="2">
                  <c:v>842743797.04999995</c:v>
                </c:pt>
                <c:pt idx="3">
                  <c:v>18190975640.91</c:v>
                </c:pt>
                <c:pt idx="4">
                  <c:v>6614036588.9021206</c:v>
                </c:pt>
                <c:pt idx="5">
                  <c:v>7125947146.2000008</c:v>
                </c:pt>
                <c:pt idx="6">
                  <c:v>964165505.77999997</c:v>
                </c:pt>
                <c:pt idx="7">
                  <c:v>4753002661.5500002</c:v>
                </c:pt>
                <c:pt idx="8">
                  <c:v>1865744580.5</c:v>
                </c:pt>
                <c:pt idx="9">
                  <c:v>2641303787.8400002</c:v>
                </c:pt>
                <c:pt idx="10">
                  <c:v>8781212325.8999996</c:v>
                </c:pt>
                <c:pt idx="11">
                  <c:v>6268942768.5</c:v>
                </c:pt>
                <c:pt idx="12">
                  <c:v>4056855567.4000001</c:v>
                </c:pt>
                <c:pt idx="13">
                  <c:v>6640437558.2200003</c:v>
                </c:pt>
                <c:pt idx="14">
                  <c:v>5628073040.5</c:v>
                </c:pt>
                <c:pt idx="15">
                  <c:v>9090982240.2300014</c:v>
                </c:pt>
                <c:pt idx="16">
                  <c:v>10265367398.5823</c:v>
                </c:pt>
                <c:pt idx="17">
                  <c:v>15564199318.08</c:v>
                </c:pt>
                <c:pt idx="18">
                  <c:v>1616649911.6159999</c:v>
                </c:pt>
                <c:pt idx="19">
                  <c:v>5523236221.04</c:v>
                </c:pt>
                <c:pt idx="20" formatCode="General">
                  <c:v>5158698200</c:v>
                </c:pt>
                <c:pt idx="21">
                  <c:v>3508395100</c:v>
                </c:pt>
              </c:numCache>
            </c:numRef>
          </c:val>
          <c:extLst>
            <c:ext xmlns:c16="http://schemas.microsoft.com/office/drawing/2014/chart" uri="{C3380CC4-5D6E-409C-BE32-E72D297353CC}">
              <c16:uniqueId val="{00000001-1E8B-44DB-8169-B7EC7AD18625}"/>
            </c:ext>
          </c:extLst>
        </c:ser>
        <c:ser>
          <c:idx val="2"/>
          <c:order val="2"/>
          <c:tx>
            <c:strRef>
              <c:f>'Sheet1 (2)'!$Z$41</c:f>
              <c:strCache>
                <c:ptCount val="1"/>
                <c:pt idx="0">
                  <c:v>Rights Issue</c:v>
                </c:pt>
              </c:strCache>
            </c:strRef>
          </c:tx>
          <c:spPr>
            <a:solidFill>
              <a:schemeClr val="accent3"/>
            </a:solidFill>
            <a:ln>
              <a:noFill/>
            </a:ln>
            <a:effectLst/>
          </c:spPr>
          <c:invertIfNegative val="0"/>
          <c:cat>
            <c:strRef>
              <c:f>'Sheet1 (2)'!$AA$38:$AV$38</c:f>
              <c:strCache>
                <c:ptCount val="22"/>
                <c:pt idx="0">
                  <c:v>Q1 2017</c:v>
                </c:pt>
                <c:pt idx="1">
                  <c:v>Q2 2017</c:v>
                </c:pt>
                <c:pt idx="2">
                  <c:v>Q3 2017</c:v>
                </c:pt>
                <c:pt idx="3">
                  <c:v>Q4 2017</c:v>
                </c:pt>
                <c:pt idx="4">
                  <c:v>Q1 2018</c:v>
                </c:pt>
                <c:pt idx="5">
                  <c:v>Q2 2018</c:v>
                </c:pt>
                <c:pt idx="6">
                  <c:v>Q3 2018</c:v>
                </c:pt>
                <c:pt idx="7">
                  <c:v>Q4 2018</c:v>
                </c:pt>
                <c:pt idx="8">
                  <c:v>Q1 2019</c:v>
                </c:pt>
                <c:pt idx="9">
                  <c:v>Q2 2019</c:v>
                </c:pt>
                <c:pt idx="10">
                  <c:v>Q3 2019</c:v>
                </c:pt>
                <c:pt idx="11">
                  <c:v>Q4 2019</c:v>
                </c:pt>
                <c:pt idx="12">
                  <c:v>Q1 2020</c:v>
                </c:pt>
                <c:pt idx="13">
                  <c:v>Q2 2020</c:v>
                </c:pt>
                <c:pt idx="14">
                  <c:v>Q3 2020</c:v>
                </c:pt>
                <c:pt idx="15">
                  <c:v>Q4 2020</c:v>
                </c:pt>
                <c:pt idx="16">
                  <c:v>Q1 2021</c:v>
                </c:pt>
                <c:pt idx="17">
                  <c:v>Q2 2021</c:v>
                </c:pt>
                <c:pt idx="18">
                  <c:v>Q3 2021</c:v>
                </c:pt>
                <c:pt idx="19">
                  <c:v>Q4 2021</c:v>
                </c:pt>
                <c:pt idx="20">
                  <c:v>Q1 2022</c:v>
                </c:pt>
                <c:pt idx="21">
                  <c:v>Q2 2022</c:v>
                </c:pt>
              </c:strCache>
            </c:strRef>
          </c:cat>
          <c:val>
            <c:numRef>
              <c:f>'Sheet1 (2)'!$AA$41:$AV$41</c:f>
              <c:numCache>
                <c:formatCode>_ * #,##0_ ;_ * \-#,##0_ ;_ * "-"??_ ;_ @_ </c:formatCode>
                <c:ptCount val="22"/>
                <c:pt idx="0">
                  <c:v>569696899.96000004</c:v>
                </c:pt>
                <c:pt idx="1">
                  <c:v>230255532.09999999</c:v>
                </c:pt>
                <c:pt idx="2">
                  <c:v>403363916.75</c:v>
                </c:pt>
                <c:pt idx="3">
                  <c:v>209647757</c:v>
                </c:pt>
                <c:pt idx="4">
                  <c:v>99999997.5</c:v>
                </c:pt>
                <c:pt idx="5">
                  <c:v>126874998.95</c:v>
                </c:pt>
                <c:pt idx="6">
                  <c:v>0</c:v>
                </c:pt>
                <c:pt idx="7">
                  <c:v>5643172418.1999998</c:v>
                </c:pt>
                <c:pt idx="8">
                  <c:v>3122606488</c:v>
                </c:pt>
                <c:pt idx="9">
                  <c:v>242646656</c:v>
                </c:pt>
                <c:pt idx="10">
                  <c:v>35174997</c:v>
                </c:pt>
                <c:pt idx="11">
                  <c:v>134999960</c:v>
                </c:pt>
                <c:pt idx="12">
                  <c:v>0</c:v>
                </c:pt>
                <c:pt idx="13">
                  <c:v>400036235</c:v>
                </c:pt>
                <c:pt idx="14">
                  <c:v>89999999</c:v>
                </c:pt>
                <c:pt idx="15">
                  <c:v>4232089920.9069004</c:v>
                </c:pt>
                <c:pt idx="16">
                  <c:v>0</c:v>
                </c:pt>
                <c:pt idx="17">
                  <c:v>426532469.88</c:v>
                </c:pt>
                <c:pt idx="18">
                  <c:v>0</c:v>
                </c:pt>
                <c:pt idx="19">
                  <c:v>1449232023.7</c:v>
                </c:pt>
                <c:pt idx="20">
                  <c:v>430000000</c:v>
                </c:pt>
                <c:pt idx="21">
                  <c:v>199996000</c:v>
                </c:pt>
              </c:numCache>
            </c:numRef>
          </c:val>
          <c:extLst>
            <c:ext xmlns:c16="http://schemas.microsoft.com/office/drawing/2014/chart" uri="{C3380CC4-5D6E-409C-BE32-E72D297353CC}">
              <c16:uniqueId val="{00000002-1E8B-44DB-8169-B7EC7AD18625}"/>
            </c:ext>
          </c:extLst>
        </c:ser>
        <c:dLbls>
          <c:showLegendKey val="0"/>
          <c:showVal val="0"/>
          <c:showCatName val="0"/>
          <c:showSerName val="0"/>
          <c:showPercent val="0"/>
          <c:showBubbleSize val="0"/>
        </c:dLbls>
        <c:gapWidth val="150"/>
        <c:axId val="472984639"/>
        <c:axId val="472981311"/>
      </c:barChart>
      <c:catAx>
        <c:axId val="472984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72981311"/>
        <c:crosses val="autoZero"/>
        <c:auto val="1"/>
        <c:lblAlgn val="ctr"/>
        <c:lblOffset val="100"/>
        <c:noMultiLvlLbl val="0"/>
      </c:catAx>
      <c:valAx>
        <c:axId val="472981311"/>
        <c:scaling>
          <c:orientation val="minMax"/>
          <c:max val="25000000000"/>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72984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 (2)'!$Z$39</c:f>
              <c:strCache>
                <c:ptCount val="1"/>
                <c:pt idx="0">
                  <c:v>IPO</c:v>
                </c:pt>
              </c:strCache>
            </c:strRef>
          </c:tx>
          <c:spPr>
            <a:solidFill>
              <a:schemeClr val="accent1"/>
            </a:solidFill>
            <a:ln>
              <a:noFill/>
            </a:ln>
            <a:effectLst/>
          </c:spPr>
          <c:invertIfNegative val="0"/>
          <c:cat>
            <c:strRef>
              <c:f>'Sheet1 (2)'!$AA$44:$AV$44</c:f>
              <c:strCache>
                <c:ptCount val="22"/>
                <c:pt idx="0">
                  <c:v>Q1 2017</c:v>
                </c:pt>
                <c:pt idx="1">
                  <c:v>Q2 2017</c:v>
                </c:pt>
                <c:pt idx="2">
                  <c:v>Q3 2017</c:v>
                </c:pt>
                <c:pt idx="3">
                  <c:v>Q4 2017</c:v>
                </c:pt>
                <c:pt idx="4">
                  <c:v>Q1 2018</c:v>
                </c:pt>
                <c:pt idx="5">
                  <c:v>Q2 2018</c:v>
                </c:pt>
                <c:pt idx="6">
                  <c:v>Q3 2018</c:v>
                </c:pt>
                <c:pt idx="7">
                  <c:v>Q4 2018</c:v>
                </c:pt>
                <c:pt idx="8">
                  <c:v>Q1 2019</c:v>
                </c:pt>
                <c:pt idx="9">
                  <c:v>Q2 2019</c:v>
                </c:pt>
                <c:pt idx="10">
                  <c:v>Q3 2019</c:v>
                </c:pt>
                <c:pt idx="11">
                  <c:v>Q4 2019</c:v>
                </c:pt>
                <c:pt idx="12">
                  <c:v>Q1 2020</c:v>
                </c:pt>
                <c:pt idx="13">
                  <c:v>Q2 2020</c:v>
                </c:pt>
                <c:pt idx="14">
                  <c:v>Q3 2020</c:v>
                </c:pt>
                <c:pt idx="15">
                  <c:v>Q4 2020</c:v>
                </c:pt>
                <c:pt idx="16">
                  <c:v>Q1 2021</c:v>
                </c:pt>
                <c:pt idx="17">
                  <c:v>Q2 2021</c:v>
                </c:pt>
                <c:pt idx="18">
                  <c:v>Q3 2021</c:v>
                </c:pt>
                <c:pt idx="19">
                  <c:v>Q4 2021</c:v>
                </c:pt>
                <c:pt idx="20">
                  <c:v>Q1 2022</c:v>
                </c:pt>
                <c:pt idx="21">
                  <c:v>Q2 2022</c:v>
                </c:pt>
              </c:strCache>
            </c:strRef>
          </c:cat>
          <c:val>
            <c:numRef>
              <c:f>'Sheet1 (2)'!$AA$45:$AV$45</c:f>
              <c:numCache>
                <c:formatCode>_ * #,##0_ ;_ * \-#,##0_ ;_ * "-"??_ ;_ @_ </c:formatCode>
                <c:ptCount val="22"/>
                <c:pt idx="0">
                  <c:v>1</c:v>
                </c:pt>
                <c:pt idx="1">
                  <c:v>4</c:v>
                </c:pt>
                <c:pt idx="2">
                  <c:v>1</c:v>
                </c:pt>
                <c:pt idx="3">
                  <c:v>5</c:v>
                </c:pt>
                <c:pt idx="4">
                  <c:v>3</c:v>
                </c:pt>
                <c:pt idx="5">
                  <c:v>1</c:v>
                </c:pt>
                <c:pt idx="6">
                  <c:v>0</c:v>
                </c:pt>
                <c:pt idx="7">
                  <c:v>2</c:v>
                </c:pt>
                <c:pt idx="8">
                  <c:v>0</c:v>
                </c:pt>
                <c:pt idx="9">
                  <c:v>4</c:v>
                </c:pt>
                <c:pt idx="10">
                  <c:v>0</c:v>
                </c:pt>
                <c:pt idx="11">
                  <c:v>2</c:v>
                </c:pt>
                <c:pt idx="12">
                  <c:v>1</c:v>
                </c:pt>
                <c:pt idx="13">
                  <c:v>4</c:v>
                </c:pt>
                <c:pt idx="14">
                  <c:v>12</c:v>
                </c:pt>
                <c:pt idx="15">
                  <c:v>29</c:v>
                </c:pt>
                <c:pt idx="16">
                  <c:v>26</c:v>
                </c:pt>
                <c:pt idx="17">
                  <c:v>23</c:v>
                </c:pt>
                <c:pt idx="18">
                  <c:v>6</c:v>
                </c:pt>
                <c:pt idx="19">
                  <c:v>4</c:v>
                </c:pt>
                <c:pt idx="20">
                  <c:v>3</c:v>
                </c:pt>
                <c:pt idx="21">
                  <c:v>1</c:v>
                </c:pt>
              </c:numCache>
            </c:numRef>
          </c:val>
          <c:extLst>
            <c:ext xmlns:c16="http://schemas.microsoft.com/office/drawing/2014/chart" uri="{C3380CC4-5D6E-409C-BE32-E72D297353CC}">
              <c16:uniqueId val="{00000000-F37A-469E-95D3-B602E334E65F}"/>
            </c:ext>
          </c:extLst>
        </c:ser>
        <c:ser>
          <c:idx val="1"/>
          <c:order val="1"/>
          <c:tx>
            <c:strRef>
              <c:f>'Sheet1 (2)'!$Z$40</c:f>
              <c:strCache>
                <c:ptCount val="1"/>
                <c:pt idx="0">
                  <c:v>Private Placement</c:v>
                </c:pt>
              </c:strCache>
            </c:strRef>
          </c:tx>
          <c:spPr>
            <a:solidFill>
              <a:schemeClr val="accent2"/>
            </a:solidFill>
            <a:ln>
              <a:noFill/>
            </a:ln>
            <a:effectLst/>
          </c:spPr>
          <c:invertIfNegative val="0"/>
          <c:cat>
            <c:strRef>
              <c:f>'Sheet1 (2)'!$AA$44:$AV$44</c:f>
              <c:strCache>
                <c:ptCount val="22"/>
                <c:pt idx="0">
                  <c:v>Q1 2017</c:v>
                </c:pt>
                <c:pt idx="1">
                  <c:v>Q2 2017</c:v>
                </c:pt>
                <c:pt idx="2">
                  <c:v>Q3 2017</c:v>
                </c:pt>
                <c:pt idx="3">
                  <c:v>Q4 2017</c:v>
                </c:pt>
                <c:pt idx="4">
                  <c:v>Q1 2018</c:v>
                </c:pt>
                <c:pt idx="5">
                  <c:v>Q2 2018</c:v>
                </c:pt>
                <c:pt idx="6">
                  <c:v>Q3 2018</c:v>
                </c:pt>
                <c:pt idx="7">
                  <c:v>Q4 2018</c:v>
                </c:pt>
                <c:pt idx="8">
                  <c:v>Q1 2019</c:v>
                </c:pt>
                <c:pt idx="9">
                  <c:v>Q2 2019</c:v>
                </c:pt>
                <c:pt idx="10">
                  <c:v>Q3 2019</c:v>
                </c:pt>
                <c:pt idx="11">
                  <c:v>Q4 2019</c:v>
                </c:pt>
                <c:pt idx="12">
                  <c:v>Q1 2020</c:v>
                </c:pt>
                <c:pt idx="13">
                  <c:v>Q2 2020</c:v>
                </c:pt>
                <c:pt idx="14">
                  <c:v>Q3 2020</c:v>
                </c:pt>
                <c:pt idx="15">
                  <c:v>Q4 2020</c:v>
                </c:pt>
                <c:pt idx="16">
                  <c:v>Q1 2021</c:v>
                </c:pt>
                <c:pt idx="17">
                  <c:v>Q2 2021</c:v>
                </c:pt>
                <c:pt idx="18">
                  <c:v>Q3 2021</c:v>
                </c:pt>
                <c:pt idx="19">
                  <c:v>Q4 2021</c:v>
                </c:pt>
                <c:pt idx="20">
                  <c:v>Q1 2022</c:v>
                </c:pt>
                <c:pt idx="21">
                  <c:v>Q2 2022</c:v>
                </c:pt>
              </c:strCache>
            </c:strRef>
          </c:cat>
          <c:val>
            <c:numRef>
              <c:f>'Sheet1 (2)'!$AA$46:$AV$46</c:f>
              <c:numCache>
                <c:formatCode>_ * #,##0_ ;_ * \-#,##0_ ;_ * "-"??_ ;_ @_ </c:formatCode>
                <c:ptCount val="22"/>
                <c:pt idx="0">
                  <c:v>23</c:v>
                </c:pt>
                <c:pt idx="1">
                  <c:v>8</c:v>
                </c:pt>
                <c:pt idx="2">
                  <c:v>4</c:v>
                </c:pt>
                <c:pt idx="3">
                  <c:v>17</c:v>
                </c:pt>
                <c:pt idx="4">
                  <c:v>14</c:v>
                </c:pt>
                <c:pt idx="5">
                  <c:v>14</c:v>
                </c:pt>
                <c:pt idx="6">
                  <c:v>7</c:v>
                </c:pt>
                <c:pt idx="7">
                  <c:v>5</c:v>
                </c:pt>
                <c:pt idx="8">
                  <c:v>9</c:v>
                </c:pt>
                <c:pt idx="9">
                  <c:v>12</c:v>
                </c:pt>
                <c:pt idx="10">
                  <c:v>9</c:v>
                </c:pt>
                <c:pt idx="11">
                  <c:v>15</c:v>
                </c:pt>
                <c:pt idx="12">
                  <c:v>15</c:v>
                </c:pt>
                <c:pt idx="13">
                  <c:v>20</c:v>
                </c:pt>
                <c:pt idx="14">
                  <c:v>15</c:v>
                </c:pt>
                <c:pt idx="15">
                  <c:v>22</c:v>
                </c:pt>
                <c:pt idx="16">
                  <c:v>24</c:v>
                </c:pt>
                <c:pt idx="17">
                  <c:v>20</c:v>
                </c:pt>
                <c:pt idx="18">
                  <c:v>6</c:v>
                </c:pt>
                <c:pt idx="19">
                  <c:v>22</c:v>
                </c:pt>
                <c:pt idx="20" formatCode="General">
                  <c:v>14</c:v>
                </c:pt>
                <c:pt idx="21">
                  <c:v>10</c:v>
                </c:pt>
              </c:numCache>
            </c:numRef>
          </c:val>
          <c:extLst>
            <c:ext xmlns:c16="http://schemas.microsoft.com/office/drawing/2014/chart" uri="{C3380CC4-5D6E-409C-BE32-E72D297353CC}">
              <c16:uniqueId val="{00000001-F37A-469E-95D3-B602E334E65F}"/>
            </c:ext>
          </c:extLst>
        </c:ser>
        <c:ser>
          <c:idx val="2"/>
          <c:order val="2"/>
          <c:tx>
            <c:strRef>
              <c:f>'Sheet1 (2)'!$Z$47</c:f>
              <c:strCache>
                <c:ptCount val="1"/>
                <c:pt idx="0">
                  <c:v>Rights Issue</c:v>
                </c:pt>
              </c:strCache>
            </c:strRef>
          </c:tx>
          <c:spPr>
            <a:solidFill>
              <a:schemeClr val="accent3"/>
            </a:solidFill>
            <a:ln>
              <a:noFill/>
            </a:ln>
            <a:effectLst/>
          </c:spPr>
          <c:invertIfNegative val="0"/>
          <c:cat>
            <c:strRef>
              <c:f>'Sheet1 (2)'!$AA$44:$AV$44</c:f>
              <c:strCache>
                <c:ptCount val="22"/>
                <c:pt idx="0">
                  <c:v>Q1 2017</c:v>
                </c:pt>
                <c:pt idx="1">
                  <c:v>Q2 2017</c:v>
                </c:pt>
                <c:pt idx="2">
                  <c:v>Q3 2017</c:v>
                </c:pt>
                <c:pt idx="3">
                  <c:v>Q4 2017</c:v>
                </c:pt>
                <c:pt idx="4">
                  <c:v>Q1 2018</c:v>
                </c:pt>
                <c:pt idx="5">
                  <c:v>Q2 2018</c:v>
                </c:pt>
                <c:pt idx="6">
                  <c:v>Q3 2018</c:v>
                </c:pt>
                <c:pt idx="7">
                  <c:v>Q4 2018</c:v>
                </c:pt>
                <c:pt idx="8">
                  <c:v>Q1 2019</c:v>
                </c:pt>
                <c:pt idx="9">
                  <c:v>Q2 2019</c:v>
                </c:pt>
                <c:pt idx="10">
                  <c:v>Q3 2019</c:v>
                </c:pt>
                <c:pt idx="11">
                  <c:v>Q4 2019</c:v>
                </c:pt>
                <c:pt idx="12">
                  <c:v>Q1 2020</c:v>
                </c:pt>
                <c:pt idx="13">
                  <c:v>Q2 2020</c:v>
                </c:pt>
                <c:pt idx="14">
                  <c:v>Q3 2020</c:v>
                </c:pt>
                <c:pt idx="15">
                  <c:v>Q4 2020</c:v>
                </c:pt>
                <c:pt idx="16">
                  <c:v>Q1 2021</c:v>
                </c:pt>
                <c:pt idx="17">
                  <c:v>Q2 2021</c:v>
                </c:pt>
                <c:pt idx="18">
                  <c:v>Q3 2021</c:v>
                </c:pt>
                <c:pt idx="19">
                  <c:v>Q4 2021</c:v>
                </c:pt>
                <c:pt idx="20">
                  <c:v>Q1 2022</c:v>
                </c:pt>
                <c:pt idx="21">
                  <c:v>Q2 2022</c:v>
                </c:pt>
              </c:strCache>
            </c:strRef>
          </c:cat>
          <c:val>
            <c:numRef>
              <c:f>'Sheet1 (2)'!$AA$47:$AV$47</c:f>
              <c:numCache>
                <c:formatCode>_ * #,##0_ ;_ * \-#,##0_ ;_ * "-"??_ ;_ @_ </c:formatCode>
                <c:ptCount val="22"/>
                <c:pt idx="0">
                  <c:v>4</c:v>
                </c:pt>
                <c:pt idx="1">
                  <c:v>2</c:v>
                </c:pt>
                <c:pt idx="2">
                  <c:v>4</c:v>
                </c:pt>
                <c:pt idx="3">
                  <c:v>1</c:v>
                </c:pt>
                <c:pt idx="4">
                  <c:v>1</c:v>
                </c:pt>
                <c:pt idx="5">
                  <c:v>2</c:v>
                </c:pt>
                <c:pt idx="6">
                  <c:v>0</c:v>
                </c:pt>
                <c:pt idx="7">
                  <c:v>4</c:v>
                </c:pt>
                <c:pt idx="8">
                  <c:v>3</c:v>
                </c:pt>
                <c:pt idx="9">
                  <c:v>1</c:v>
                </c:pt>
                <c:pt idx="10">
                  <c:v>1</c:v>
                </c:pt>
                <c:pt idx="11">
                  <c:v>2</c:v>
                </c:pt>
                <c:pt idx="12">
                  <c:v>0</c:v>
                </c:pt>
                <c:pt idx="13">
                  <c:v>1</c:v>
                </c:pt>
                <c:pt idx="14">
                  <c:v>2</c:v>
                </c:pt>
                <c:pt idx="15">
                  <c:v>1</c:v>
                </c:pt>
                <c:pt idx="16">
                  <c:v>0</c:v>
                </c:pt>
                <c:pt idx="17">
                  <c:v>2</c:v>
                </c:pt>
                <c:pt idx="18">
                  <c:v>0</c:v>
                </c:pt>
                <c:pt idx="19">
                  <c:v>4</c:v>
                </c:pt>
                <c:pt idx="20">
                  <c:v>2</c:v>
                </c:pt>
                <c:pt idx="21">
                  <c:v>1</c:v>
                </c:pt>
              </c:numCache>
            </c:numRef>
          </c:val>
          <c:extLst>
            <c:ext xmlns:c16="http://schemas.microsoft.com/office/drawing/2014/chart" uri="{C3380CC4-5D6E-409C-BE32-E72D297353CC}">
              <c16:uniqueId val="{00000002-F37A-469E-95D3-B602E334E65F}"/>
            </c:ext>
          </c:extLst>
        </c:ser>
        <c:dLbls>
          <c:showLegendKey val="0"/>
          <c:showVal val="0"/>
          <c:showCatName val="0"/>
          <c:showSerName val="0"/>
          <c:showPercent val="0"/>
          <c:showBubbleSize val="0"/>
        </c:dLbls>
        <c:gapWidth val="150"/>
        <c:axId val="626374367"/>
        <c:axId val="626392671"/>
      </c:barChart>
      <c:lineChart>
        <c:grouping val="standard"/>
        <c:varyColors val="0"/>
        <c:ser>
          <c:idx val="3"/>
          <c:order val="3"/>
          <c:tx>
            <c:strRef>
              <c:f>'Sheet1 (2)'!$Z$48</c:f>
              <c:strCache>
                <c:ptCount val="1"/>
                <c:pt idx="0">
                  <c:v>Total</c:v>
                </c:pt>
              </c:strCache>
            </c:strRef>
          </c:tx>
          <c:spPr>
            <a:ln w="28575" cap="rnd">
              <a:solidFill>
                <a:schemeClr val="accent4"/>
              </a:solidFill>
              <a:round/>
            </a:ln>
            <a:effectLst/>
          </c:spPr>
          <c:marker>
            <c:symbol val="none"/>
          </c:marker>
          <c:val>
            <c:numRef>
              <c:f>'Sheet1 (2)'!$AA$48:$AV$48</c:f>
              <c:numCache>
                <c:formatCode>_ * #,##0_ ;_ * \-#,##0_ ;_ * "-"??_ ;_ @_ </c:formatCode>
                <c:ptCount val="22"/>
                <c:pt idx="0">
                  <c:v>28</c:v>
                </c:pt>
                <c:pt idx="1">
                  <c:v>14</c:v>
                </c:pt>
                <c:pt idx="2">
                  <c:v>9</c:v>
                </c:pt>
                <c:pt idx="3">
                  <c:v>23</c:v>
                </c:pt>
                <c:pt idx="4">
                  <c:v>18</c:v>
                </c:pt>
                <c:pt idx="5">
                  <c:v>17</c:v>
                </c:pt>
                <c:pt idx="6">
                  <c:v>7</c:v>
                </c:pt>
                <c:pt idx="7">
                  <c:v>11</c:v>
                </c:pt>
                <c:pt idx="8">
                  <c:v>12</c:v>
                </c:pt>
                <c:pt idx="9">
                  <c:v>17</c:v>
                </c:pt>
                <c:pt idx="10">
                  <c:v>10</c:v>
                </c:pt>
                <c:pt idx="11">
                  <c:v>19</c:v>
                </c:pt>
                <c:pt idx="12">
                  <c:v>16</c:v>
                </c:pt>
                <c:pt idx="13">
                  <c:v>25</c:v>
                </c:pt>
                <c:pt idx="14">
                  <c:v>29</c:v>
                </c:pt>
                <c:pt idx="15">
                  <c:v>52</c:v>
                </c:pt>
                <c:pt idx="16">
                  <c:v>50</c:v>
                </c:pt>
                <c:pt idx="17">
                  <c:v>45</c:v>
                </c:pt>
                <c:pt idx="18">
                  <c:v>12</c:v>
                </c:pt>
                <c:pt idx="19">
                  <c:v>30</c:v>
                </c:pt>
                <c:pt idx="20">
                  <c:v>19</c:v>
                </c:pt>
                <c:pt idx="21">
                  <c:v>12</c:v>
                </c:pt>
              </c:numCache>
            </c:numRef>
          </c:val>
          <c:smooth val="0"/>
          <c:extLst>
            <c:ext xmlns:c16="http://schemas.microsoft.com/office/drawing/2014/chart" uri="{C3380CC4-5D6E-409C-BE32-E72D297353CC}">
              <c16:uniqueId val="{00000003-F37A-469E-95D3-B602E334E65F}"/>
            </c:ext>
          </c:extLst>
        </c:ser>
        <c:dLbls>
          <c:showLegendKey val="0"/>
          <c:showVal val="0"/>
          <c:showCatName val="0"/>
          <c:showSerName val="0"/>
          <c:showPercent val="0"/>
          <c:showBubbleSize val="0"/>
        </c:dLbls>
        <c:marker val="1"/>
        <c:smooth val="0"/>
        <c:axId val="626374367"/>
        <c:axId val="626392671"/>
      </c:lineChart>
      <c:catAx>
        <c:axId val="62637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26392671"/>
        <c:crosses val="autoZero"/>
        <c:auto val="1"/>
        <c:lblAlgn val="ctr"/>
        <c:lblOffset val="100"/>
        <c:noMultiLvlLbl val="0"/>
      </c:catAx>
      <c:valAx>
        <c:axId val="626392671"/>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26374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Sheet3!$F$2</c:f>
              <c:strCache>
                <c:ptCount val="1"/>
                <c:pt idx="0">
                  <c:v>Polight</c:v>
                </c:pt>
              </c:strCache>
            </c:strRef>
          </c:tx>
          <c:spPr>
            <a:ln w="28575" cap="rnd">
              <a:solidFill>
                <a:schemeClr val="accent1"/>
              </a:solidFill>
              <a:round/>
            </a:ln>
            <a:effectLst/>
          </c:spPr>
          <c:marker>
            <c:symbol val="none"/>
          </c:marker>
          <c:cat>
            <c:numRef>
              <c:f>Sheet3!$E$3:$E$81</c:f>
              <c:numCache>
                <c:formatCode>m/d/yyyy</c:formatCode>
                <c:ptCount val="79"/>
                <c:pt idx="0">
                  <c:v>44361</c:v>
                </c:pt>
                <c:pt idx="1">
                  <c:v>44362</c:v>
                </c:pt>
                <c:pt idx="2">
                  <c:v>44363</c:v>
                </c:pt>
                <c:pt idx="3">
                  <c:v>44364</c:v>
                </c:pt>
                <c:pt idx="4">
                  <c:v>44365</c:v>
                </c:pt>
                <c:pt idx="5">
                  <c:v>44368</c:v>
                </c:pt>
                <c:pt idx="6">
                  <c:v>44369</c:v>
                </c:pt>
                <c:pt idx="7">
                  <c:v>44370</c:v>
                </c:pt>
                <c:pt idx="8">
                  <c:v>44371</c:v>
                </c:pt>
                <c:pt idx="9">
                  <c:v>44372</c:v>
                </c:pt>
                <c:pt idx="10">
                  <c:v>44375</c:v>
                </c:pt>
                <c:pt idx="11">
                  <c:v>44376</c:v>
                </c:pt>
                <c:pt idx="12">
                  <c:v>44377</c:v>
                </c:pt>
                <c:pt idx="13">
                  <c:v>44378</c:v>
                </c:pt>
                <c:pt idx="14">
                  <c:v>44379</c:v>
                </c:pt>
                <c:pt idx="15">
                  <c:v>44382</c:v>
                </c:pt>
                <c:pt idx="16">
                  <c:v>44383</c:v>
                </c:pt>
                <c:pt idx="17">
                  <c:v>44384</c:v>
                </c:pt>
                <c:pt idx="18">
                  <c:v>44385</c:v>
                </c:pt>
                <c:pt idx="19">
                  <c:v>44386</c:v>
                </c:pt>
                <c:pt idx="20">
                  <c:v>44389</c:v>
                </c:pt>
                <c:pt idx="21">
                  <c:v>44390</c:v>
                </c:pt>
                <c:pt idx="22">
                  <c:v>44391</c:v>
                </c:pt>
                <c:pt idx="23">
                  <c:v>44392</c:v>
                </c:pt>
                <c:pt idx="24">
                  <c:v>44393</c:v>
                </c:pt>
                <c:pt idx="25">
                  <c:v>44396</c:v>
                </c:pt>
                <c:pt idx="26">
                  <c:v>44397</c:v>
                </c:pt>
                <c:pt idx="27">
                  <c:v>44398</c:v>
                </c:pt>
                <c:pt idx="28">
                  <c:v>44399</c:v>
                </c:pt>
                <c:pt idx="29">
                  <c:v>44400</c:v>
                </c:pt>
                <c:pt idx="30">
                  <c:v>44403</c:v>
                </c:pt>
                <c:pt idx="31">
                  <c:v>44404</c:v>
                </c:pt>
                <c:pt idx="32">
                  <c:v>44405</c:v>
                </c:pt>
                <c:pt idx="33">
                  <c:v>44406</c:v>
                </c:pt>
                <c:pt idx="34">
                  <c:v>44407</c:v>
                </c:pt>
                <c:pt idx="35">
                  <c:v>44410</c:v>
                </c:pt>
                <c:pt idx="36">
                  <c:v>44411</c:v>
                </c:pt>
                <c:pt idx="37">
                  <c:v>44412</c:v>
                </c:pt>
                <c:pt idx="38">
                  <c:v>44413</c:v>
                </c:pt>
                <c:pt idx="39">
                  <c:v>44414</c:v>
                </c:pt>
                <c:pt idx="40">
                  <c:v>44417</c:v>
                </c:pt>
                <c:pt idx="41">
                  <c:v>44418</c:v>
                </c:pt>
                <c:pt idx="42">
                  <c:v>44419</c:v>
                </c:pt>
                <c:pt idx="43">
                  <c:v>44420</c:v>
                </c:pt>
                <c:pt idx="44">
                  <c:v>44421</c:v>
                </c:pt>
                <c:pt idx="45">
                  <c:v>44424</c:v>
                </c:pt>
                <c:pt idx="46">
                  <c:v>44425</c:v>
                </c:pt>
                <c:pt idx="47">
                  <c:v>44426</c:v>
                </c:pt>
                <c:pt idx="48">
                  <c:v>44427</c:v>
                </c:pt>
                <c:pt idx="49">
                  <c:v>44428</c:v>
                </c:pt>
                <c:pt idx="50">
                  <c:v>44431</c:v>
                </c:pt>
                <c:pt idx="51">
                  <c:v>44432</c:v>
                </c:pt>
                <c:pt idx="52">
                  <c:v>44433</c:v>
                </c:pt>
                <c:pt idx="53">
                  <c:v>44434</c:v>
                </c:pt>
                <c:pt idx="54">
                  <c:v>44435</c:v>
                </c:pt>
                <c:pt idx="55">
                  <c:v>44438</c:v>
                </c:pt>
                <c:pt idx="56">
                  <c:v>44439</c:v>
                </c:pt>
                <c:pt idx="57">
                  <c:v>44440</c:v>
                </c:pt>
                <c:pt idx="58">
                  <c:v>44441</c:v>
                </c:pt>
                <c:pt idx="59">
                  <c:v>44442</c:v>
                </c:pt>
                <c:pt idx="60">
                  <c:v>44445</c:v>
                </c:pt>
                <c:pt idx="61">
                  <c:v>44446</c:v>
                </c:pt>
                <c:pt idx="62">
                  <c:v>44447</c:v>
                </c:pt>
                <c:pt idx="63">
                  <c:v>44448</c:v>
                </c:pt>
                <c:pt idx="64">
                  <c:v>44449</c:v>
                </c:pt>
                <c:pt idx="65">
                  <c:v>44452</c:v>
                </c:pt>
                <c:pt idx="66">
                  <c:v>44453</c:v>
                </c:pt>
                <c:pt idx="67">
                  <c:v>44454</c:v>
                </c:pt>
                <c:pt idx="68">
                  <c:v>44455</c:v>
                </c:pt>
                <c:pt idx="69">
                  <c:v>44456</c:v>
                </c:pt>
                <c:pt idx="70">
                  <c:v>44459</c:v>
                </c:pt>
                <c:pt idx="71">
                  <c:v>44460</c:v>
                </c:pt>
                <c:pt idx="72">
                  <c:v>44461</c:v>
                </c:pt>
                <c:pt idx="73">
                  <c:v>44462</c:v>
                </c:pt>
                <c:pt idx="74">
                  <c:v>44463</c:v>
                </c:pt>
                <c:pt idx="75">
                  <c:v>44466</c:v>
                </c:pt>
                <c:pt idx="76">
                  <c:v>44467</c:v>
                </c:pt>
                <c:pt idx="77">
                  <c:v>44468</c:v>
                </c:pt>
                <c:pt idx="78">
                  <c:v>44469</c:v>
                </c:pt>
              </c:numCache>
            </c:numRef>
          </c:cat>
          <c:val>
            <c:numRef>
              <c:f>Sheet3!$F$3:$F$81</c:f>
              <c:numCache>
                <c:formatCode>0.0</c:formatCode>
                <c:ptCount val="79"/>
                <c:pt idx="0">
                  <c:v>36.112549999999999</c:v>
                </c:pt>
                <c:pt idx="1">
                  <c:v>35.596653000000003</c:v>
                </c:pt>
                <c:pt idx="2">
                  <c:v>34.922024</c:v>
                </c:pt>
                <c:pt idx="3">
                  <c:v>35.279186000000003</c:v>
                </c:pt>
                <c:pt idx="4">
                  <c:v>35.715710000000001</c:v>
                </c:pt>
                <c:pt idx="5">
                  <c:v>35.160130000000002</c:v>
                </c:pt>
                <c:pt idx="6">
                  <c:v>35.517290000000003</c:v>
                </c:pt>
                <c:pt idx="7">
                  <c:v>35.120449999999998</c:v>
                </c:pt>
                <c:pt idx="8">
                  <c:v>35.160130000000002</c:v>
                </c:pt>
                <c:pt idx="9">
                  <c:v>34.922024</c:v>
                </c:pt>
                <c:pt idx="10">
                  <c:v>35.834760000000003</c:v>
                </c:pt>
                <c:pt idx="11">
                  <c:v>36.112549999999999</c:v>
                </c:pt>
                <c:pt idx="12">
                  <c:v>35.953809999999997</c:v>
                </c:pt>
                <c:pt idx="13">
                  <c:v>35.755389999999998</c:v>
                </c:pt>
                <c:pt idx="14">
                  <c:v>36.033183999999999</c:v>
                </c:pt>
                <c:pt idx="15">
                  <c:v>35.279186000000003</c:v>
                </c:pt>
                <c:pt idx="16">
                  <c:v>35.318866999999997</c:v>
                </c:pt>
                <c:pt idx="17">
                  <c:v>34.525185</c:v>
                </c:pt>
                <c:pt idx="18">
                  <c:v>33.929924</c:v>
                </c:pt>
                <c:pt idx="19">
                  <c:v>34.168025999999998</c:v>
                </c:pt>
                <c:pt idx="20">
                  <c:v>34.088659999999997</c:v>
                </c:pt>
                <c:pt idx="21">
                  <c:v>34.048977000000001</c:v>
                </c:pt>
                <c:pt idx="22">
                  <c:v>33.731502999999996</c:v>
                </c:pt>
                <c:pt idx="23">
                  <c:v>33.33466</c:v>
                </c:pt>
                <c:pt idx="24">
                  <c:v>34.088659999999997</c:v>
                </c:pt>
                <c:pt idx="25">
                  <c:v>33.493397000000002</c:v>
                </c:pt>
                <c:pt idx="26">
                  <c:v>33.810867000000002</c:v>
                </c:pt>
                <c:pt idx="27">
                  <c:v>33.572764999999997</c:v>
                </c:pt>
                <c:pt idx="28">
                  <c:v>33.612450000000003</c:v>
                </c:pt>
                <c:pt idx="29">
                  <c:v>33.929924</c:v>
                </c:pt>
                <c:pt idx="30">
                  <c:v>36.509390000000003</c:v>
                </c:pt>
                <c:pt idx="31">
                  <c:v>38.334857999999997</c:v>
                </c:pt>
                <c:pt idx="32">
                  <c:v>36.707810000000002</c:v>
                </c:pt>
                <c:pt idx="33">
                  <c:v>28.532883000000002</c:v>
                </c:pt>
                <c:pt idx="34">
                  <c:v>25.953415</c:v>
                </c:pt>
                <c:pt idx="35">
                  <c:v>28.175723999999999</c:v>
                </c:pt>
                <c:pt idx="36">
                  <c:v>28.493198</c:v>
                </c:pt>
                <c:pt idx="37">
                  <c:v>28.374146</c:v>
                </c:pt>
                <c:pt idx="38">
                  <c:v>28.215408</c:v>
                </c:pt>
                <c:pt idx="39">
                  <c:v>28.255089999999999</c:v>
                </c:pt>
                <c:pt idx="40">
                  <c:v>32.14414</c:v>
                </c:pt>
                <c:pt idx="41">
                  <c:v>32.104453999999997</c:v>
                </c:pt>
                <c:pt idx="42">
                  <c:v>31.390136999999999</c:v>
                </c:pt>
                <c:pt idx="43">
                  <c:v>30.913929</c:v>
                </c:pt>
                <c:pt idx="44">
                  <c:v>31.628240000000002</c:v>
                </c:pt>
                <c:pt idx="45">
                  <c:v>31.350453999999999</c:v>
                </c:pt>
                <c:pt idx="46">
                  <c:v>31.231400000000001</c:v>
                </c:pt>
                <c:pt idx="47">
                  <c:v>34.00929</c:v>
                </c:pt>
                <c:pt idx="48">
                  <c:v>33.33466</c:v>
                </c:pt>
                <c:pt idx="49">
                  <c:v>31.271087999999999</c:v>
                </c:pt>
                <c:pt idx="50">
                  <c:v>31.152032999999999</c:v>
                </c:pt>
                <c:pt idx="51">
                  <c:v>30.953613000000001</c:v>
                </c:pt>
                <c:pt idx="52">
                  <c:v>31.350453999999999</c:v>
                </c:pt>
                <c:pt idx="53">
                  <c:v>30.953613000000001</c:v>
                </c:pt>
                <c:pt idx="54">
                  <c:v>30.715509999999998</c:v>
                </c:pt>
                <c:pt idx="55">
                  <c:v>31.548874000000001</c:v>
                </c:pt>
                <c:pt idx="56">
                  <c:v>33.136242000000003</c:v>
                </c:pt>
                <c:pt idx="57">
                  <c:v>31.350453999999999</c:v>
                </c:pt>
                <c:pt idx="58">
                  <c:v>30.953613000000001</c:v>
                </c:pt>
                <c:pt idx="59">
                  <c:v>30.755192000000001</c:v>
                </c:pt>
                <c:pt idx="60">
                  <c:v>30.120249000000001</c:v>
                </c:pt>
                <c:pt idx="61">
                  <c:v>30.239298000000002</c:v>
                </c:pt>
                <c:pt idx="62">
                  <c:v>29.366247000000001</c:v>
                </c:pt>
                <c:pt idx="63">
                  <c:v>28.731301999999999</c:v>
                </c:pt>
                <c:pt idx="64">
                  <c:v>30.040877999999999</c:v>
                </c:pt>
                <c:pt idx="65">
                  <c:v>29.763089999999998</c:v>
                </c:pt>
                <c:pt idx="66">
                  <c:v>23.08</c:v>
                </c:pt>
                <c:pt idx="67">
                  <c:v>23.039999000000002</c:v>
                </c:pt>
                <c:pt idx="68">
                  <c:v>22.960000999999998</c:v>
                </c:pt>
                <c:pt idx="69">
                  <c:v>22.44</c:v>
                </c:pt>
                <c:pt idx="70">
                  <c:v>21.24</c:v>
                </c:pt>
                <c:pt idx="71">
                  <c:v>21.800001000000002</c:v>
                </c:pt>
                <c:pt idx="72">
                  <c:v>23.52</c:v>
                </c:pt>
                <c:pt idx="73">
                  <c:v>23.36</c:v>
                </c:pt>
                <c:pt idx="74">
                  <c:v>23.52</c:v>
                </c:pt>
                <c:pt idx="75">
                  <c:v>22.880001</c:v>
                </c:pt>
                <c:pt idx="76">
                  <c:v>22.880001</c:v>
                </c:pt>
                <c:pt idx="77">
                  <c:v>22.44</c:v>
                </c:pt>
                <c:pt idx="78">
                  <c:v>22.480001000000001</c:v>
                </c:pt>
              </c:numCache>
            </c:numRef>
          </c:val>
          <c:smooth val="0"/>
          <c:extLst>
            <c:ext xmlns:c16="http://schemas.microsoft.com/office/drawing/2014/chart" uri="{C3380CC4-5D6E-409C-BE32-E72D297353CC}">
              <c16:uniqueId val="{00000000-3F3B-4401-AFB1-88658B585B1E}"/>
            </c:ext>
          </c:extLst>
        </c:ser>
        <c:dLbls>
          <c:showLegendKey val="0"/>
          <c:showVal val="0"/>
          <c:showCatName val="0"/>
          <c:showSerName val="0"/>
          <c:showPercent val="0"/>
          <c:showBubbleSize val="0"/>
        </c:dLbls>
        <c:marker val="1"/>
        <c:smooth val="0"/>
        <c:axId val="682880607"/>
        <c:axId val="682887679"/>
      </c:lineChart>
      <c:lineChart>
        <c:grouping val="standard"/>
        <c:varyColors val="0"/>
        <c:ser>
          <c:idx val="1"/>
          <c:order val="1"/>
          <c:tx>
            <c:strRef>
              <c:f>Sheet3!$G$2</c:f>
              <c:strCache>
                <c:ptCount val="1"/>
                <c:pt idx="0">
                  <c:v>Volume (m)</c:v>
                </c:pt>
              </c:strCache>
            </c:strRef>
          </c:tx>
          <c:spPr>
            <a:ln w="28575" cap="rnd">
              <a:solidFill>
                <a:schemeClr val="accent2"/>
              </a:solidFill>
              <a:round/>
            </a:ln>
            <a:effectLst/>
          </c:spPr>
          <c:marker>
            <c:symbol val="none"/>
          </c:marker>
          <c:val>
            <c:numRef>
              <c:f>Sheet3!$G$3:$G$81</c:f>
              <c:numCache>
                <c:formatCode>0.0</c:formatCode>
                <c:ptCount val="79"/>
                <c:pt idx="0">
                  <c:v>0.11344588</c:v>
                </c:pt>
                <c:pt idx="1">
                  <c:v>8.4955895000000003E-2</c:v>
                </c:pt>
                <c:pt idx="2">
                  <c:v>5.7292438000000001E-2</c:v>
                </c:pt>
                <c:pt idx="3">
                  <c:v>8.9516914000000003E-2</c:v>
                </c:pt>
                <c:pt idx="4">
                  <c:v>5.3043887000000005E-2</c:v>
                </c:pt>
                <c:pt idx="5">
                  <c:v>7.4951894000000005E-2</c:v>
                </c:pt>
                <c:pt idx="6">
                  <c:v>3.7405389999999997E-2</c:v>
                </c:pt>
                <c:pt idx="7">
                  <c:v>4.9087644E-2</c:v>
                </c:pt>
                <c:pt idx="8">
                  <c:v>3.8640141000000003E-2</c:v>
                </c:pt>
                <c:pt idx="9">
                  <c:v>6.8500951000000004E-2</c:v>
                </c:pt>
                <c:pt idx="10">
                  <c:v>0.107357803</c:v>
                </c:pt>
                <c:pt idx="11">
                  <c:v>5.3104364000000001E-2</c:v>
                </c:pt>
                <c:pt idx="12">
                  <c:v>3.7213876999999999E-2</c:v>
                </c:pt>
                <c:pt idx="13">
                  <c:v>4.8215758999999997E-2</c:v>
                </c:pt>
                <c:pt idx="14">
                  <c:v>4.944043E-2</c:v>
                </c:pt>
                <c:pt idx="15">
                  <c:v>4.2591343000000004E-2</c:v>
                </c:pt>
                <c:pt idx="16">
                  <c:v>3.7954728E-2</c:v>
                </c:pt>
                <c:pt idx="17">
                  <c:v>6.5930653000000006E-2</c:v>
                </c:pt>
                <c:pt idx="18">
                  <c:v>9.2273683999999995E-2</c:v>
                </c:pt>
                <c:pt idx="19">
                  <c:v>5.1531947000000002E-2</c:v>
                </c:pt>
                <c:pt idx="20">
                  <c:v>3.4996366000000001E-2</c:v>
                </c:pt>
                <c:pt idx="21">
                  <c:v>6.8576548000000001E-2</c:v>
                </c:pt>
                <c:pt idx="22">
                  <c:v>6.8717661999999999E-2</c:v>
                </c:pt>
                <c:pt idx="23">
                  <c:v>5.1914972000000004E-2</c:v>
                </c:pt>
                <c:pt idx="24">
                  <c:v>8.2657747000000004E-2</c:v>
                </c:pt>
                <c:pt idx="25">
                  <c:v>0.104495197</c:v>
                </c:pt>
                <c:pt idx="26">
                  <c:v>5.9106764999999999E-2</c:v>
                </c:pt>
                <c:pt idx="27">
                  <c:v>5.5493228999999998E-2</c:v>
                </c:pt>
                <c:pt idx="28">
                  <c:v>4.7873052999999999E-2</c:v>
                </c:pt>
                <c:pt idx="29">
                  <c:v>5.7095884999999999E-2</c:v>
                </c:pt>
                <c:pt idx="30">
                  <c:v>0.112322005</c:v>
                </c:pt>
                <c:pt idx="31">
                  <c:v>0.25057881700000001</c:v>
                </c:pt>
                <c:pt idx="32">
                  <c:v>0.181578926</c:v>
                </c:pt>
                <c:pt idx="33">
                  <c:v>2.9247567609999998</c:v>
                </c:pt>
                <c:pt idx="34">
                  <c:v>1.9799052830000001</c:v>
                </c:pt>
                <c:pt idx="35">
                  <c:v>0.65460944099999996</c:v>
                </c:pt>
                <c:pt idx="36">
                  <c:v>0.30227203800000002</c:v>
                </c:pt>
                <c:pt idx="37">
                  <c:v>0.229497337</c:v>
                </c:pt>
                <c:pt idx="38">
                  <c:v>0.12893822299999999</c:v>
                </c:pt>
                <c:pt idx="39">
                  <c:v>0.11798674000000001</c:v>
                </c:pt>
                <c:pt idx="40">
                  <c:v>0.428801237</c:v>
                </c:pt>
                <c:pt idx="41">
                  <c:v>7.8998853000000008E-2</c:v>
                </c:pt>
                <c:pt idx="42">
                  <c:v>0.12042600199999999</c:v>
                </c:pt>
                <c:pt idx="43">
                  <c:v>0.104802625</c:v>
                </c:pt>
                <c:pt idx="44">
                  <c:v>6.7276279999999994E-2</c:v>
                </c:pt>
                <c:pt idx="45">
                  <c:v>4.7742017999999997E-2</c:v>
                </c:pt>
                <c:pt idx="46">
                  <c:v>3.4729256E-2</c:v>
                </c:pt>
                <c:pt idx="47">
                  <c:v>0.247187032</c:v>
                </c:pt>
                <c:pt idx="48">
                  <c:v>0.179043907</c:v>
                </c:pt>
                <c:pt idx="49">
                  <c:v>0.34884986200000001</c:v>
                </c:pt>
                <c:pt idx="50">
                  <c:v>0.17439217199999998</c:v>
                </c:pt>
                <c:pt idx="51">
                  <c:v>7.3112366999999998E-2</c:v>
                </c:pt>
                <c:pt idx="52">
                  <c:v>4.7782336000000002E-2</c:v>
                </c:pt>
                <c:pt idx="53">
                  <c:v>7.6106008000000003E-2</c:v>
                </c:pt>
                <c:pt idx="54">
                  <c:v>4.8336714000000003E-2</c:v>
                </c:pt>
                <c:pt idx="55">
                  <c:v>0.25208571699999999</c:v>
                </c:pt>
                <c:pt idx="56">
                  <c:v>0.239889403</c:v>
                </c:pt>
                <c:pt idx="57">
                  <c:v>0.111051976</c:v>
                </c:pt>
                <c:pt idx="58">
                  <c:v>9.7605790999999997E-2</c:v>
                </c:pt>
                <c:pt idx="59">
                  <c:v>7.1106527000000003E-2</c:v>
                </c:pt>
                <c:pt idx="60">
                  <c:v>0.17561180400000001</c:v>
                </c:pt>
                <c:pt idx="61">
                  <c:v>9.6703667000000007E-2</c:v>
                </c:pt>
                <c:pt idx="62">
                  <c:v>0.30314392300000004</c:v>
                </c:pt>
                <c:pt idx="63">
                  <c:v>0.18592323300000002</c:v>
                </c:pt>
                <c:pt idx="64">
                  <c:v>0.170204099</c:v>
                </c:pt>
                <c:pt idx="65">
                  <c:v>7.2648706000000007E-2</c:v>
                </c:pt>
                <c:pt idx="66">
                  <c:v>4.2320099369999999</c:v>
                </c:pt>
                <c:pt idx="67">
                  <c:v>0.704754989</c:v>
                </c:pt>
                <c:pt idx="68">
                  <c:v>0.394979994</c:v>
                </c:pt>
                <c:pt idx="69">
                  <c:v>0.53667499200000002</c:v>
                </c:pt>
                <c:pt idx="70">
                  <c:v>0.84296998699999992</c:v>
                </c:pt>
                <c:pt idx="71">
                  <c:v>0.65290499000000002</c:v>
                </c:pt>
                <c:pt idx="72">
                  <c:v>0.35092999499999999</c:v>
                </c:pt>
                <c:pt idx="73">
                  <c:v>0.14719499799999999</c:v>
                </c:pt>
                <c:pt idx="74">
                  <c:v>0.16598499799999999</c:v>
                </c:pt>
                <c:pt idx="75">
                  <c:v>0.24327999600000003</c:v>
                </c:pt>
                <c:pt idx="76">
                  <c:v>8.7274998999999992E-2</c:v>
                </c:pt>
                <c:pt idx="77">
                  <c:v>0.11778999800000001</c:v>
                </c:pt>
                <c:pt idx="78">
                  <c:v>7.1769999000000001E-2</c:v>
                </c:pt>
              </c:numCache>
            </c:numRef>
          </c:val>
          <c:smooth val="0"/>
          <c:extLst>
            <c:ext xmlns:c16="http://schemas.microsoft.com/office/drawing/2014/chart" uri="{C3380CC4-5D6E-409C-BE32-E72D297353CC}">
              <c16:uniqueId val="{00000001-3F3B-4401-AFB1-88658B585B1E}"/>
            </c:ext>
          </c:extLst>
        </c:ser>
        <c:dLbls>
          <c:showLegendKey val="0"/>
          <c:showVal val="0"/>
          <c:showCatName val="0"/>
          <c:showSerName val="0"/>
          <c:showPercent val="0"/>
          <c:showBubbleSize val="0"/>
        </c:dLbls>
        <c:marker val="1"/>
        <c:smooth val="0"/>
        <c:axId val="1040576735"/>
        <c:axId val="1040577983"/>
      </c:lineChart>
      <c:dateAx>
        <c:axId val="682880607"/>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82887679"/>
        <c:crosses val="autoZero"/>
        <c:auto val="1"/>
        <c:lblOffset val="100"/>
        <c:baseTimeUnit val="days"/>
        <c:majorUnit val="1"/>
        <c:majorTimeUnit val="months"/>
      </c:dateAx>
      <c:valAx>
        <c:axId val="682887679"/>
        <c:scaling>
          <c:orientation val="minMax"/>
        </c:scaling>
        <c:delete val="0"/>
        <c:axPos val="l"/>
        <c:numFmt formatCode="0.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82880607"/>
        <c:crosses val="autoZero"/>
        <c:crossBetween val="between"/>
      </c:valAx>
      <c:valAx>
        <c:axId val="1040577983"/>
        <c:scaling>
          <c:orientation val="minMax"/>
        </c:scaling>
        <c:delete val="0"/>
        <c:axPos val="r"/>
        <c:numFmt formatCode="#,##0.0"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40576735"/>
        <c:crosses val="max"/>
        <c:crossBetween val="between"/>
      </c:valAx>
      <c:catAx>
        <c:axId val="1040576735"/>
        <c:scaling>
          <c:orientation val="minMax"/>
        </c:scaling>
        <c:delete val="1"/>
        <c:axPos val="b"/>
        <c:majorTickMark val="out"/>
        <c:minorTickMark val="none"/>
        <c:tickLblPos val="nextTo"/>
        <c:crossAx val="10405779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1"/>
          <c:order val="1"/>
          <c:tx>
            <c:strRef>
              <c:f>'Sheet3 (2)'!$G$2</c:f>
              <c:strCache>
                <c:ptCount val="1"/>
                <c:pt idx="0">
                  <c:v>Volume (m)</c:v>
                </c:pt>
              </c:strCache>
            </c:strRef>
          </c:tx>
          <c:spPr>
            <a:solidFill>
              <a:schemeClr val="accent2"/>
            </a:solidFill>
            <a:ln>
              <a:noFill/>
            </a:ln>
            <a:effectLst/>
          </c:spPr>
          <c:val>
            <c:numRef>
              <c:f>'Sheet3 (2)'!$G$3:$G$81</c:f>
              <c:numCache>
                <c:formatCode>0.0</c:formatCode>
                <c:ptCount val="79"/>
                <c:pt idx="0">
                  <c:v>0.47095599999999999</c:v>
                </c:pt>
                <c:pt idx="1">
                  <c:v>0.28344999999999998</c:v>
                </c:pt>
                <c:pt idx="2">
                  <c:v>1.017692</c:v>
                </c:pt>
                <c:pt idx="3">
                  <c:v>0.30601299999999998</c:v>
                </c:pt>
                <c:pt idx="4">
                  <c:v>0.328511</c:v>
                </c:pt>
                <c:pt idx="5">
                  <c:v>0.72167800000000004</c:v>
                </c:pt>
                <c:pt idx="6">
                  <c:v>0.770285</c:v>
                </c:pt>
                <c:pt idx="7">
                  <c:v>0.40035900000000002</c:v>
                </c:pt>
                <c:pt idx="8">
                  <c:v>0.454206</c:v>
                </c:pt>
                <c:pt idx="9">
                  <c:v>0.619394</c:v>
                </c:pt>
                <c:pt idx="10">
                  <c:v>1.214796</c:v>
                </c:pt>
                <c:pt idx="11">
                  <c:v>2.3696069999999998</c:v>
                </c:pt>
                <c:pt idx="12">
                  <c:v>0.85763199999999995</c:v>
                </c:pt>
                <c:pt idx="13">
                  <c:v>1.3608640000000001</c:v>
                </c:pt>
                <c:pt idx="14">
                  <c:v>0.57057599999999997</c:v>
                </c:pt>
                <c:pt idx="15">
                  <c:v>0.39937600000000001</c:v>
                </c:pt>
                <c:pt idx="16">
                  <c:v>0.71500699999999995</c:v>
                </c:pt>
                <c:pt idx="17">
                  <c:v>2.6212070000000001</c:v>
                </c:pt>
                <c:pt idx="18">
                  <c:v>1.2285950000000001</c:v>
                </c:pt>
                <c:pt idx="19">
                  <c:v>0.60897800000000002</c:v>
                </c:pt>
                <c:pt idx="20">
                  <c:v>1.3265979999999999</c:v>
                </c:pt>
                <c:pt idx="21">
                  <c:v>0.62063999999999997</c:v>
                </c:pt>
                <c:pt idx="22">
                  <c:v>0.38399</c:v>
                </c:pt>
                <c:pt idx="23">
                  <c:v>0.30448399999999998</c:v>
                </c:pt>
                <c:pt idx="24">
                  <c:v>0.75492000000000004</c:v>
                </c:pt>
                <c:pt idx="25">
                  <c:v>0.415881</c:v>
                </c:pt>
                <c:pt idx="26">
                  <c:v>0.49110399999999998</c:v>
                </c:pt>
                <c:pt idx="27">
                  <c:v>0.199965</c:v>
                </c:pt>
                <c:pt idx="28">
                  <c:v>0.26115100000000002</c:v>
                </c:pt>
                <c:pt idx="29">
                  <c:v>0.28998000000000002</c:v>
                </c:pt>
                <c:pt idx="30">
                  <c:v>1.728553</c:v>
                </c:pt>
                <c:pt idx="31">
                  <c:v>1.6310389999999999</c:v>
                </c:pt>
                <c:pt idx="32">
                  <c:v>0.56198999999999999</c:v>
                </c:pt>
                <c:pt idx="33">
                  <c:v>0.38322499999999998</c:v>
                </c:pt>
                <c:pt idx="34">
                  <c:v>0.45598899999999998</c:v>
                </c:pt>
                <c:pt idx="35">
                  <c:v>0.41170000000000001</c:v>
                </c:pt>
                <c:pt idx="36">
                  <c:v>0.35195500000000002</c:v>
                </c:pt>
                <c:pt idx="37">
                  <c:v>0.42393500000000001</c:v>
                </c:pt>
                <c:pt idx="38">
                  <c:v>0.28114899999999998</c:v>
                </c:pt>
                <c:pt idx="39">
                  <c:v>0.26929900000000001</c:v>
                </c:pt>
                <c:pt idx="40">
                  <c:v>0.22270999999999999</c:v>
                </c:pt>
                <c:pt idx="41">
                  <c:v>2.311391</c:v>
                </c:pt>
                <c:pt idx="42">
                  <c:v>0.68894999999999995</c:v>
                </c:pt>
                <c:pt idx="43">
                  <c:v>0.410972</c:v>
                </c:pt>
                <c:pt idx="44">
                  <c:v>0.42456100000000002</c:v>
                </c:pt>
                <c:pt idx="45">
                  <c:v>0.49350100000000002</c:v>
                </c:pt>
                <c:pt idx="46">
                  <c:v>1.1633199999999999</c:v>
                </c:pt>
                <c:pt idx="47">
                  <c:v>0.60061200000000003</c:v>
                </c:pt>
                <c:pt idx="48">
                  <c:v>0.51568000000000003</c:v>
                </c:pt>
                <c:pt idx="49">
                  <c:v>0.44497399999999998</c:v>
                </c:pt>
                <c:pt idx="50">
                  <c:v>1.695012</c:v>
                </c:pt>
                <c:pt idx="51">
                  <c:v>2.0267029999999999</c:v>
                </c:pt>
                <c:pt idx="52">
                  <c:v>0.93630599999999997</c:v>
                </c:pt>
                <c:pt idx="53">
                  <c:v>0.92998099999999995</c:v>
                </c:pt>
                <c:pt idx="54">
                  <c:v>0.49286600000000003</c:v>
                </c:pt>
                <c:pt idx="55">
                  <c:v>0.36069499999999999</c:v>
                </c:pt>
                <c:pt idx="56">
                  <c:v>0.222443</c:v>
                </c:pt>
                <c:pt idx="57">
                  <c:v>0.37159999999999999</c:v>
                </c:pt>
                <c:pt idx="58">
                  <c:v>0.21926899999999999</c:v>
                </c:pt>
                <c:pt idx="59">
                  <c:v>0.34313300000000002</c:v>
                </c:pt>
                <c:pt idx="60">
                  <c:v>0.47403800000000001</c:v>
                </c:pt>
                <c:pt idx="61">
                  <c:v>0.63180499999999995</c:v>
                </c:pt>
                <c:pt idx="62">
                  <c:v>0.41869600000000001</c:v>
                </c:pt>
                <c:pt idx="63">
                  <c:v>0.23688899999999999</c:v>
                </c:pt>
                <c:pt idx="64">
                  <c:v>0.36280000000000001</c:v>
                </c:pt>
                <c:pt idx="65">
                  <c:v>2.258972</c:v>
                </c:pt>
                <c:pt idx="66">
                  <c:v>3.497474</c:v>
                </c:pt>
              </c:numCache>
            </c:numRef>
          </c:val>
          <c:extLst>
            <c:ext xmlns:c16="http://schemas.microsoft.com/office/drawing/2014/chart" uri="{C3380CC4-5D6E-409C-BE32-E72D297353CC}">
              <c16:uniqueId val="{00000000-481C-40B3-9ABC-14FB7B20C3C5}"/>
            </c:ext>
          </c:extLst>
        </c:ser>
        <c:dLbls>
          <c:showLegendKey val="0"/>
          <c:showVal val="0"/>
          <c:showCatName val="0"/>
          <c:showSerName val="0"/>
          <c:showPercent val="0"/>
          <c:showBubbleSize val="0"/>
        </c:dLbls>
        <c:axId val="508311583"/>
        <c:axId val="508310751"/>
      </c:areaChart>
      <c:lineChart>
        <c:grouping val="standard"/>
        <c:varyColors val="0"/>
        <c:ser>
          <c:idx val="0"/>
          <c:order val="0"/>
          <c:tx>
            <c:strRef>
              <c:f>'Sheet3 (2)'!$F$2</c:f>
              <c:strCache>
                <c:ptCount val="1"/>
                <c:pt idx="0">
                  <c:v>Polight</c:v>
                </c:pt>
              </c:strCache>
            </c:strRef>
          </c:tx>
          <c:spPr>
            <a:ln w="28575" cap="rnd">
              <a:solidFill>
                <a:schemeClr val="accent1"/>
              </a:solidFill>
              <a:round/>
            </a:ln>
            <a:effectLst/>
          </c:spPr>
          <c:marker>
            <c:symbol val="none"/>
          </c:marker>
          <c:cat>
            <c:numRef>
              <c:f>'Sheet3 (2)'!$E$3:$E$81</c:f>
              <c:numCache>
                <c:formatCode>m/d/yyyy</c:formatCode>
                <c:ptCount val="79"/>
                <c:pt idx="0">
                  <c:v>44496</c:v>
                </c:pt>
                <c:pt idx="1">
                  <c:v>44497</c:v>
                </c:pt>
                <c:pt idx="2">
                  <c:v>44498</c:v>
                </c:pt>
                <c:pt idx="3">
                  <c:v>44501</c:v>
                </c:pt>
                <c:pt idx="4">
                  <c:v>44502</c:v>
                </c:pt>
                <c:pt idx="5">
                  <c:v>44503</c:v>
                </c:pt>
                <c:pt idx="6">
                  <c:v>44504</c:v>
                </c:pt>
                <c:pt idx="7">
                  <c:v>44505</c:v>
                </c:pt>
                <c:pt idx="8">
                  <c:v>44508</c:v>
                </c:pt>
                <c:pt idx="9">
                  <c:v>44509</c:v>
                </c:pt>
                <c:pt idx="10">
                  <c:v>44510</c:v>
                </c:pt>
                <c:pt idx="11">
                  <c:v>44511</c:v>
                </c:pt>
                <c:pt idx="12">
                  <c:v>44512</c:v>
                </c:pt>
                <c:pt idx="13">
                  <c:v>44515</c:v>
                </c:pt>
                <c:pt idx="14">
                  <c:v>44516</c:v>
                </c:pt>
                <c:pt idx="15">
                  <c:v>44517</c:v>
                </c:pt>
                <c:pt idx="16">
                  <c:v>44518</c:v>
                </c:pt>
                <c:pt idx="17">
                  <c:v>44519</c:v>
                </c:pt>
                <c:pt idx="18">
                  <c:v>44522</c:v>
                </c:pt>
                <c:pt idx="19">
                  <c:v>44523</c:v>
                </c:pt>
                <c:pt idx="20">
                  <c:v>44524</c:v>
                </c:pt>
                <c:pt idx="21">
                  <c:v>44525</c:v>
                </c:pt>
                <c:pt idx="22">
                  <c:v>44526</c:v>
                </c:pt>
                <c:pt idx="23">
                  <c:v>44529</c:v>
                </c:pt>
                <c:pt idx="24">
                  <c:v>44530</c:v>
                </c:pt>
                <c:pt idx="25">
                  <c:v>44531</c:v>
                </c:pt>
                <c:pt idx="26">
                  <c:v>44532</c:v>
                </c:pt>
                <c:pt idx="27">
                  <c:v>44533</c:v>
                </c:pt>
                <c:pt idx="28">
                  <c:v>44536</c:v>
                </c:pt>
                <c:pt idx="29">
                  <c:v>44537</c:v>
                </c:pt>
                <c:pt idx="30">
                  <c:v>44538</c:v>
                </c:pt>
                <c:pt idx="31">
                  <c:v>44539</c:v>
                </c:pt>
                <c:pt idx="32">
                  <c:v>44540</c:v>
                </c:pt>
                <c:pt idx="33">
                  <c:v>44543</c:v>
                </c:pt>
                <c:pt idx="34">
                  <c:v>44544</c:v>
                </c:pt>
                <c:pt idx="35">
                  <c:v>44545</c:v>
                </c:pt>
                <c:pt idx="36">
                  <c:v>44546</c:v>
                </c:pt>
                <c:pt idx="37">
                  <c:v>44547</c:v>
                </c:pt>
                <c:pt idx="38">
                  <c:v>44550</c:v>
                </c:pt>
                <c:pt idx="39">
                  <c:v>44551</c:v>
                </c:pt>
                <c:pt idx="40">
                  <c:v>44552</c:v>
                </c:pt>
                <c:pt idx="41">
                  <c:v>44553</c:v>
                </c:pt>
                <c:pt idx="42">
                  <c:v>44557</c:v>
                </c:pt>
                <c:pt idx="43">
                  <c:v>44558</c:v>
                </c:pt>
                <c:pt idx="44">
                  <c:v>44559</c:v>
                </c:pt>
                <c:pt idx="45">
                  <c:v>44560</c:v>
                </c:pt>
                <c:pt idx="46">
                  <c:v>44564</c:v>
                </c:pt>
                <c:pt idx="47">
                  <c:v>44565</c:v>
                </c:pt>
                <c:pt idx="48">
                  <c:v>44566</c:v>
                </c:pt>
                <c:pt idx="49">
                  <c:v>44567</c:v>
                </c:pt>
                <c:pt idx="50">
                  <c:v>44568</c:v>
                </c:pt>
                <c:pt idx="51">
                  <c:v>44571</c:v>
                </c:pt>
                <c:pt idx="52">
                  <c:v>44572</c:v>
                </c:pt>
                <c:pt idx="53">
                  <c:v>44573</c:v>
                </c:pt>
                <c:pt idx="54">
                  <c:v>44574</c:v>
                </c:pt>
                <c:pt idx="55">
                  <c:v>44575</c:v>
                </c:pt>
                <c:pt idx="56">
                  <c:v>44578</c:v>
                </c:pt>
                <c:pt idx="57">
                  <c:v>44579</c:v>
                </c:pt>
                <c:pt idx="58">
                  <c:v>44580</c:v>
                </c:pt>
                <c:pt idx="59">
                  <c:v>44581</c:v>
                </c:pt>
                <c:pt idx="60">
                  <c:v>44582</c:v>
                </c:pt>
                <c:pt idx="61">
                  <c:v>44585</c:v>
                </c:pt>
                <c:pt idx="62">
                  <c:v>44586</c:v>
                </c:pt>
                <c:pt idx="63">
                  <c:v>44587</c:v>
                </c:pt>
                <c:pt idx="64">
                  <c:v>44588</c:v>
                </c:pt>
                <c:pt idx="65">
                  <c:v>44589</c:v>
                </c:pt>
                <c:pt idx="66">
                  <c:v>44592</c:v>
                </c:pt>
              </c:numCache>
            </c:numRef>
          </c:cat>
          <c:val>
            <c:numRef>
              <c:f>'Sheet3 (2)'!$F$3:$F$81</c:f>
              <c:numCache>
                <c:formatCode>0.0</c:formatCode>
                <c:ptCount val="79"/>
                <c:pt idx="0">
                  <c:v>25.54</c:v>
                </c:pt>
                <c:pt idx="1">
                  <c:v>26.4</c:v>
                </c:pt>
                <c:pt idx="2">
                  <c:v>27.5</c:v>
                </c:pt>
                <c:pt idx="3">
                  <c:v>27.98</c:v>
                </c:pt>
                <c:pt idx="4">
                  <c:v>27</c:v>
                </c:pt>
                <c:pt idx="5">
                  <c:v>25.66</c:v>
                </c:pt>
                <c:pt idx="6">
                  <c:v>24.98</c:v>
                </c:pt>
                <c:pt idx="7">
                  <c:v>25.06</c:v>
                </c:pt>
                <c:pt idx="8">
                  <c:v>25.5</c:v>
                </c:pt>
                <c:pt idx="9">
                  <c:v>26.46</c:v>
                </c:pt>
                <c:pt idx="10">
                  <c:v>24.5</c:v>
                </c:pt>
                <c:pt idx="11">
                  <c:v>25.8</c:v>
                </c:pt>
                <c:pt idx="12">
                  <c:v>26.86</c:v>
                </c:pt>
                <c:pt idx="13">
                  <c:v>28.24</c:v>
                </c:pt>
                <c:pt idx="14">
                  <c:v>27.42</c:v>
                </c:pt>
                <c:pt idx="15">
                  <c:v>27.52</c:v>
                </c:pt>
                <c:pt idx="16">
                  <c:v>27</c:v>
                </c:pt>
                <c:pt idx="17">
                  <c:v>29.54</c:v>
                </c:pt>
                <c:pt idx="18">
                  <c:v>30.78</c:v>
                </c:pt>
                <c:pt idx="19">
                  <c:v>30.18</c:v>
                </c:pt>
                <c:pt idx="20">
                  <c:v>29</c:v>
                </c:pt>
                <c:pt idx="21">
                  <c:v>29.2</c:v>
                </c:pt>
                <c:pt idx="22">
                  <c:v>28.18</c:v>
                </c:pt>
                <c:pt idx="23">
                  <c:v>28.46</c:v>
                </c:pt>
                <c:pt idx="24">
                  <c:v>30.06</c:v>
                </c:pt>
                <c:pt idx="25">
                  <c:v>28.5</c:v>
                </c:pt>
                <c:pt idx="26">
                  <c:v>27.56</c:v>
                </c:pt>
                <c:pt idx="27">
                  <c:v>27.16</c:v>
                </c:pt>
                <c:pt idx="28">
                  <c:v>26.98</c:v>
                </c:pt>
                <c:pt idx="29">
                  <c:v>29.14</c:v>
                </c:pt>
                <c:pt idx="30">
                  <c:v>31.78</c:v>
                </c:pt>
                <c:pt idx="31">
                  <c:v>32.5</c:v>
                </c:pt>
                <c:pt idx="32">
                  <c:v>31.4</c:v>
                </c:pt>
                <c:pt idx="33">
                  <c:v>29.54</c:v>
                </c:pt>
                <c:pt idx="34">
                  <c:v>28.58</c:v>
                </c:pt>
                <c:pt idx="35">
                  <c:v>27.96</c:v>
                </c:pt>
                <c:pt idx="36">
                  <c:v>28.92</c:v>
                </c:pt>
                <c:pt idx="37">
                  <c:v>30</c:v>
                </c:pt>
                <c:pt idx="38">
                  <c:v>29.1</c:v>
                </c:pt>
                <c:pt idx="39">
                  <c:v>29.78</c:v>
                </c:pt>
                <c:pt idx="40">
                  <c:v>29.84</c:v>
                </c:pt>
                <c:pt idx="41">
                  <c:v>33.700000000000003</c:v>
                </c:pt>
                <c:pt idx="42">
                  <c:v>32.020000000000003</c:v>
                </c:pt>
                <c:pt idx="43">
                  <c:v>32</c:v>
                </c:pt>
                <c:pt idx="44">
                  <c:v>32.479999999999997</c:v>
                </c:pt>
                <c:pt idx="45">
                  <c:v>32.299999999999997</c:v>
                </c:pt>
                <c:pt idx="46">
                  <c:v>35.119999999999997</c:v>
                </c:pt>
                <c:pt idx="47">
                  <c:v>34.78</c:v>
                </c:pt>
                <c:pt idx="48">
                  <c:v>33.56</c:v>
                </c:pt>
                <c:pt idx="49">
                  <c:v>33.06</c:v>
                </c:pt>
                <c:pt idx="50">
                  <c:v>32.700000000000003</c:v>
                </c:pt>
                <c:pt idx="51">
                  <c:v>29.6</c:v>
                </c:pt>
                <c:pt idx="52">
                  <c:v>28.14</c:v>
                </c:pt>
                <c:pt idx="53">
                  <c:v>30.5</c:v>
                </c:pt>
                <c:pt idx="54">
                  <c:v>29.28</c:v>
                </c:pt>
                <c:pt idx="55">
                  <c:v>28.84</c:v>
                </c:pt>
                <c:pt idx="56">
                  <c:v>28.8</c:v>
                </c:pt>
                <c:pt idx="57">
                  <c:v>29</c:v>
                </c:pt>
                <c:pt idx="58">
                  <c:v>28.64</c:v>
                </c:pt>
                <c:pt idx="59">
                  <c:v>28.46</c:v>
                </c:pt>
                <c:pt idx="60">
                  <c:v>27.36</c:v>
                </c:pt>
                <c:pt idx="61">
                  <c:v>25.62</c:v>
                </c:pt>
                <c:pt idx="62">
                  <c:v>26.2</c:v>
                </c:pt>
                <c:pt idx="63">
                  <c:v>27.5</c:v>
                </c:pt>
                <c:pt idx="64">
                  <c:v>28</c:v>
                </c:pt>
                <c:pt idx="65">
                  <c:v>25.26</c:v>
                </c:pt>
                <c:pt idx="66">
                  <c:v>20.64</c:v>
                </c:pt>
              </c:numCache>
            </c:numRef>
          </c:val>
          <c:smooth val="0"/>
          <c:extLst>
            <c:ext xmlns:c16="http://schemas.microsoft.com/office/drawing/2014/chart" uri="{C3380CC4-5D6E-409C-BE32-E72D297353CC}">
              <c16:uniqueId val="{00000001-481C-40B3-9ABC-14FB7B20C3C5}"/>
            </c:ext>
          </c:extLst>
        </c:ser>
        <c:dLbls>
          <c:showLegendKey val="0"/>
          <c:showVal val="0"/>
          <c:showCatName val="0"/>
          <c:showSerName val="0"/>
          <c:showPercent val="0"/>
          <c:showBubbleSize val="0"/>
        </c:dLbls>
        <c:marker val="1"/>
        <c:smooth val="0"/>
        <c:axId val="682880607"/>
        <c:axId val="682887679"/>
      </c:lineChart>
      <c:dateAx>
        <c:axId val="682880607"/>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82887679"/>
        <c:crosses val="autoZero"/>
        <c:auto val="1"/>
        <c:lblOffset val="100"/>
        <c:baseTimeUnit val="days"/>
        <c:majorUnit val="1"/>
        <c:majorTimeUnit val="months"/>
      </c:dateAx>
      <c:valAx>
        <c:axId val="682887679"/>
        <c:scaling>
          <c:orientation val="minMax"/>
        </c:scaling>
        <c:delete val="0"/>
        <c:axPos val="l"/>
        <c:numFmt formatCode="0.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82880607"/>
        <c:crosses val="autoZero"/>
        <c:crossBetween val="between"/>
      </c:valAx>
      <c:valAx>
        <c:axId val="508310751"/>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08311583"/>
        <c:crosses val="max"/>
        <c:crossBetween val="between"/>
      </c:valAx>
      <c:catAx>
        <c:axId val="508311583"/>
        <c:scaling>
          <c:orientation val="minMax"/>
        </c:scaling>
        <c:delete val="1"/>
        <c:axPos val="b"/>
        <c:majorTickMark val="out"/>
        <c:minorTickMark val="none"/>
        <c:tickLblPos val="nextTo"/>
        <c:crossAx val="50831075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0.58972</cdr:x>
      <cdr:y>0.81897</cdr:y>
    </cdr:from>
    <cdr:to>
      <cdr:x>0.75619</cdr:x>
      <cdr:y>0.96402</cdr:y>
    </cdr:to>
    <cdr:sp macro="" textlink="">
      <cdr:nvSpPr>
        <cdr:cNvPr id="2" name="TextBox 1">
          <a:extLst xmlns:a="http://schemas.openxmlformats.org/drawingml/2006/main">
            <a:ext uri="{FF2B5EF4-FFF2-40B4-BE49-F238E27FC236}">
              <a16:creationId xmlns:a16="http://schemas.microsoft.com/office/drawing/2014/main" id="{24E044B0-3630-4BDE-B194-71500D2128E4}"/>
            </a:ext>
          </a:extLst>
        </cdr:cNvPr>
        <cdr:cNvSpPr txBox="1"/>
      </cdr:nvSpPr>
      <cdr:spPr>
        <a:xfrm xmlns:a="http://schemas.openxmlformats.org/drawingml/2006/main">
          <a:off x="2630315" y="1303361"/>
          <a:ext cx="742511" cy="23083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pPr marL="144000" indent="-144000" algn="l"/>
          <a:r>
            <a:rPr lang="nb-NO" sz="900" dirty="0" err="1">
              <a:solidFill>
                <a:schemeClr val="tx1">
                  <a:lumMod val="75000"/>
                  <a:lumOff val="25000"/>
                </a:schemeClr>
              </a:solidFill>
              <a:latin typeface="+mn-lt"/>
            </a:rPr>
            <a:t>Quantafuel</a:t>
          </a:r>
          <a:endParaRPr lang="nb-NO" sz="900" dirty="0">
            <a:solidFill>
              <a:schemeClr val="tx1">
                <a:lumMod val="75000"/>
                <a:lumOff val="25000"/>
              </a:schemeClr>
            </a:solidFill>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61B9BB-907C-42A2-BE4A-80023F827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C764C39D-82C1-4A23-AA7D-C32DA3ADB0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A6AEB7-C366-4FA5-8F9A-36A6ED5EA67D}" type="datetimeFigureOut">
              <a:rPr lang="nb-NO" smtClean="0"/>
              <a:t>31.05.2022</a:t>
            </a:fld>
            <a:endParaRPr lang="nb-NO"/>
          </a:p>
        </p:txBody>
      </p:sp>
      <p:sp>
        <p:nvSpPr>
          <p:cNvPr id="4" name="Footer Placeholder 3">
            <a:extLst>
              <a:ext uri="{FF2B5EF4-FFF2-40B4-BE49-F238E27FC236}">
                <a16:creationId xmlns:a16="http://schemas.microsoft.com/office/drawing/2014/main" id="{72B17EB3-27D3-4152-ABEA-216327E6C5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0E121106-DFD1-4335-BB1C-28B3CD1FE8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9DB269-6842-4CBB-BB48-4D4780B5415D}" type="slidenum">
              <a:rPr lang="nb-NO" smtClean="0"/>
              <a:t>‹#›</a:t>
            </a:fld>
            <a:endParaRPr lang="nb-NO"/>
          </a:p>
        </p:txBody>
      </p:sp>
    </p:spTree>
    <p:extLst>
      <p:ext uri="{BB962C8B-B14F-4D97-AF65-F5344CB8AC3E}">
        <p14:creationId xmlns:p14="http://schemas.microsoft.com/office/powerpoint/2010/main" val="2199880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8DDEF-C54F-4F44-AB95-43C3D5DA16D1}" type="datetimeFigureOut">
              <a:rPr lang="nb-NO" smtClean="0"/>
              <a:t>31.05.2022</a:t>
            </a:fld>
            <a:endParaRPr lang="nb-NO"/>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8A3BD-9AEC-4CBC-9740-9CF6E14B304E}" type="slidenum">
              <a:rPr lang="nb-NO" smtClean="0"/>
              <a:t>‹#›</a:t>
            </a:fld>
            <a:endParaRPr lang="nb-NO"/>
          </a:p>
        </p:txBody>
      </p:sp>
    </p:spTree>
    <p:extLst>
      <p:ext uri="{BB962C8B-B14F-4D97-AF65-F5344CB8AC3E}">
        <p14:creationId xmlns:p14="http://schemas.microsoft.com/office/powerpoint/2010/main" val="319005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168189"/>
      </p:ext>
    </p:extLst>
  </p:cSld>
  <p:clrMapOvr>
    <a:overrideClrMapping bg1="dk1" tx1="lt1" bg2="dk2" tx2="lt2" accent1="accent1" accent2="accent2" accent3="accent3" accent4="accent4" accent5="accent5" accent6="accent6" hlink="hlink" folHlink="folHlink"/>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slide - l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53D9F3E3-B80B-C748-9C43-07C032E7BAFF}"/>
              </a:ext>
            </a:extLst>
          </p:cNvPr>
          <p:cNvCxnSpPr/>
          <p:nvPr/>
        </p:nvCxnSpPr>
        <p:spPr bwMode="auto">
          <a:xfrm>
            <a:off x="992560" y="2492896"/>
            <a:ext cx="1044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3">
            <a:extLst>
              <a:ext uri="{FF2B5EF4-FFF2-40B4-BE49-F238E27FC236}">
                <a16:creationId xmlns:a16="http://schemas.microsoft.com/office/drawing/2014/main" id="{8A274983-6902-440E-AC28-791AE05849D8}"/>
              </a:ext>
            </a:extLst>
          </p:cNvPr>
          <p:cNvSpPr>
            <a:spLocks noGrp="1" noChangeArrowheads="1"/>
          </p:cNvSpPr>
          <p:nvPr>
            <p:ph type="ctrTitle" hasCustomPrompt="1"/>
          </p:nvPr>
        </p:nvSpPr>
        <p:spPr>
          <a:xfrm>
            <a:off x="992188" y="2850639"/>
            <a:ext cx="5688632" cy="512961"/>
          </a:xfrm>
          <a:prstGeom prst="rect">
            <a:avLst/>
          </a:prstGeom>
        </p:spPr>
        <p:txBody>
          <a:bodyPr anchor="t"/>
          <a:lstStyle>
            <a:lvl1pPr>
              <a:lnSpc>
                <a:spcPts val="4000"/>
              </a:lnSpc>
              <a:defRPr sz="3600" b="0" i="0" baseline="0">
                <a:solidFill>
                  <a:schemeClr val="bg1"/>
                </a:solidFill>
                <a:latin typeface="+mj-lt"/>
                <a:cs typeface="Segoe UI Historic" panose="020B0502040204020203" pitchFamily="34" charset="0"/>
              </a:defRPr>
            </a:lvl1pPr>
          </a:lstStyle>
          <a:p>
            <a:pPr lvl="0"/>
            <a:r>
              <a:rPr lang="en-GB" altLang="nn-NO" noProof="0" dirty="0"/>
              <a:t>Click to edit Chapter title</a:t>
            </a:r>
            <a:endParaRPr lang="en-US" altLang="nn-NO" noProof="0" dirty="0"/>
          </a:p>
        </p:txBody>
      </p:sp>
      <p:sp>
        <p:nvSpPr>
          <p:cNvPr id="8" name="Rectangle 4">
            <a:extLst>
              <a:ext uri="{FF2B5EF4-FFF2-40B4-BE49-F238E27FC236}">
                <a16:creationId xmlns:a16="http://schemas.microsoft.com/office/drawing/2014/main" id="{4EFE8E3C-DAC9-453E-9D03-4D2C100B102E}"/>
              </a:ext>
            </a:extLst>
          </p:cNvPr>
          <p:cNvSpPr>
            <a:spLocks noGrp="1" noChangeArrowheads="1"/>
          </p:cNvSpPr>
          <p:nvPr>
            <p:ph type="subTitle" idx="1" hasCustomPrompt="1"/>
          </p:nvPr>
        </p:nvSpPr>
        <p:spPr>
          <a:xfrm>
            <a:off x="998186" y="4129335"/>
            <a:ext cx="5562105" cy="968876"/>
          </a:xfrm>
          <a:prstGeom prst="rect">
            <a:avLst/>
          </a:prstGeom>
        </p:spPr>
        <p:txBody>
          <a:bodyPr lIns="0" rIns="0" anchor="t"/>
          <a:lstStyle>
            <a:lvl1pPr marL="0" indent="0">
              <a:buFont typeface="Wingdings 3" pitchFamily="18" charset="2"/>
              <a:buNone/>
              <a:defRPr sz="1800" b="0" i="0">
                <a:solidFill>
                  <a:schemeClr val="bg1"/>
                </a:solidFill>
                <a:latin typeface="+mn-lt"/>
                <a:cs typeface="Segoe UI Historic" panose="020B0502040204020203" pitchFamily="34" charset="0"/>
              </a:defRPr>
            </a:lvl1pPr>
          </a:lstStyle>
          <a:p>
            <a:pPr lvl="0"/>
            <a:r>
              <a:rPr lang="en-GB" altLang="nn-NO" noProof="0" dirty="0"/>
              <a:t>Click to edit subtitle</a:t>
            </a:r>
          </a:p>
        </p:txBody>
      </p:sp>
    </p:spTree>
    <p:extLst>
      <p:ext uri="{BB962C8B-B14F-4D97-AF65-F5344CB8AC3E}">
        <p14:creationId xmlns:p14="http://schemas.microsoft.com/office/powerpoint/2010/main" val="3770628362"/>
      </p:ext>
    </p:extLst>
  </p:cSld>
  <p:clrMapOvr>
    <a:masterClrMapping/>
  </p:clrMapOvr>
  <p:hf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9B3F6A7-CCDD-2D47-8510-FE372C79DCF5}"/>
              </a:ext>
            </a:extLst>
          </p:cNvPr>
          <p:cNvCxnSpPr/>
          <p:nvPr/>
        </p:nvCxnSpPr>
        <p:spPr bwMode="auto">
          <a:xfrm>
            <a:off x="992560" y="2492896"/>
            <a:ext cx="104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3">
            <a:extLst>
              <a:ext uri="{FF2B5EF4-FFF2-40B4-BE49-F238E27FC236}">
                <a16:creationId xmlns:a16="http://schemas.microsoft.com/office/drawing/2014/main" id="{B6CAE8A4-3EDC-41A3-9D13-C245C8F376FD}"/>
              </a:ext>
            </a:extLst>
          </p:cNvPr>
          <p:cNvSpPr>
            <a:spLocks noGrp="1" noChangeArrowheads="1"/>
          </p:cNvSpPr>
          <p:nvPr>
            <p:ph type="ctrTitle" hasCustomPrompt="1"/>
          </p:nvPr>
        </p:nvSpPr>
        <p:spPr>
          <a:xfrm>
            <a:off x="992188" y="2850639"/>
            <a:ext cx="5688632" cy="512961"/>
          </a:xfrm>
          <a:prstGeom prst="rect">
            <a:avLst/>
          </a:prstGeom>
        </p:spPr>
        <p:txBody>
          <a:bodyPr anchor="t"/>
          <a:lstStyle>
            <a:lvl1pPr>
              <a:lnSpc>
                <a:spcPts val="4000"/>
              </a:lnSpc>
              <a:defRPr sz="3600" b="0" i="0" baseline="0">
                <a:solidFill>
                  <a:schemeClr val="tx1"/>
                </a:solidFill>
                <a:latin typeface="+mj-lt"/>
                <a:cs typeface="Segoe UI Historic" panose="020B0502040204020203" pitchFamily="34" charset="0"/>
              </a:defRPr>
            </a:lvl1pPr>
          </a:lstStyle>
          <a:p>
            <a:pPr lvl="0"/>
            <a:r>
              <a:rPr lang="en-GB" altLang="nn-NO" noProof="0" dirty="0"/>
              <a:t>Click to edit Chapter title</a:t>
            </a:r>
            <a:endParaRPr lang="en-US" altLang="nn-NO" noProof="0" dirty="0"/>
          </a:p>
        </p:txBody>
      </p:sp>
      <p:sp>
        <p:nvSpPr>
          <p:cNvPr id="11" name="Rectangle 4">
            <a:extLst>
              <a:ext uri="{FF2B5EF4-FFF2-40B4-BE49-F238E27FC236}">
                <a16:creationId xmlns:a16="http://schemas.microsoft.com/office/drawing/2014/main" id="{B72A73A6-C92E-4BF1-B2FF-44C34614182D}"/>
              </a:ext>
            </a:extLst>
          </p:cNvPr>
          <p:cNvSpPr>
            <a:spLocks noGrp="1" noChangeArrowheads="1"/>
          </p:cNvSpPr>
          <p:nvPr>
            <p:ph type="subTitle" idx="1" hasCustomPrompt="1"/>
          </p:nvPr>
        </p:nvSpPr>
        <p:spPr>
          <a:xfrm>
            <a:off x="998186" y="4129335"/>
            <a:ext cx="5562105" cy="968876"/>
          </a:xfrm>
          <a:prstGeom prst="rect">
            <a:avLst/>
          </a:prstGeom>
        </p:spPr>
        <p:txBody>
          <a:bodyPr lIns="0" rIns="0" anchor="t"/>
          <a:lstStyle>
            <a:lvl1pPr marL="0" indent="0">
              <a:buFont typeface="Wingdings 3" pitchFamily="18" charset="2"/>
              <a:buNone/>
              <a:defRPr sz="1800" b="0" i="0">
                <a:solidFill>
                  <a:schemeClr val="tx1"/>
                </a:solidFill>
                <a:latin typeface="+mn-lt"/>
                <a:cs typeface="Segoe UI Historic" panose="020B0502040204020203" pitchFamily="34" charset="0"/>
              </a:defRPr>
            </a:lvl1pPr>
          </a:lstStyle>
          <a:p>
            <a:pPr lvl="0"/>
            <a:r>
              <a:rPr lang="en-GB" altLang="nn-NO" noProof="0" dirty="0"/>
              <a:t>Click to edit subtitle</a:t>
            </a:r>
          </a:p>
        </p:txBody>
      </p:sp>
    </p:spTree>
    <p:extLst>
      <p:ext uri="{BB962C8B-B14F-4D97-AF65-F5344CB8AC3E}">
        <p14:creationId xmlns:p14="http://schemas.microsoft.com/office/powerpoint/2010/main" val="1761917282"/>
      </p:ext>
    </p:extLst>
  </p:cSld>
  <p:clrMapOvr>
    <a:overrideClrMapping bg1="dk1" tx1="lt1" bg2="dk2" tx2="lt2" accent1="accent1" accent2="accent2" accent3="accent3" accent4="accent4" accent5="accent5" accent6="accent6" hlink="hlink" folHlink="folHlink"/>
  </p:clrMapOvr>
  <p:hf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 slide -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9B3F6A7-CCDD-2D47-8510-FE372C79DCF5}"/>
              </a:ext>
            </a:extLst>
          </p:cNvPr>
          <p:cNvCxnSpPr/>
          <p:nvPr/>
        </p:nvCxnSpPr>
        <p:spPr bwMode="auto">
          <a:xfrm>
            <a:off x="992560" y="2492896"/>
            <a:ext cx="104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3">
            <a:extLst>
              <a:ext uri="{FF2B5EF4-FFF2-40B4-BE49-F238E27FC236}">
                <a16:creationId xmlns:a16="http://schemas.microsoft.com/office/drawing/2014/main" id="{0751E570-94E3-4838-8D8D-E43E14F632BB}"/>
              </a:ext>
            </a:extLst>
          </p:cNvPr>
          <p:cNvSpPr>
            <a:spLocks noGrp="1" noChangeArrowheads="1"/>
          </p:cNvSpPr>
          <p:nvPr>
            <p:ph type="ctrTitle" hasCustomPrompt="1"/>
          </p:nvPr>
        </p:nvSpPr>
        <p:spPr>
          <a:xfrm>
            <a:off x="992188" y="2850639"/>
            <a:ext cx="5688632" cy="512961"/>
          </a:xfrm>
          <a:prstGeom prst="rect">
            <a:avLst/>
          </a:prstGeom>
        </p:spPr>
        <p:txBody>
          <a:bodyPr anchor="t"/>
          <a:lstStyle>
            <a:lvl1pPr>
              <a:lnSpc>
                <a:spcPts val="4000"/>
              </a:lnSpc>
              <a:defRPr sz="3600" b="0" i="0" baseline="0">
                <a:solidFill>
                  <a:schemeClr val="tx1"/>
                </a:solidFill>
                <a:latin typeface="+mj-lt"/>
                <a:cs typeface="Segoe UI Historic" panose="020B0502040204020203" pitchFamily="34" charset="0"/>
              </a:defRPr>
            </a:lvl1pPr>
          </a:lstStyle>
          <a:p>
            <a:pPr lvl="0"/>
            <a:r>
              <a:rPr lang="en-GB" altLang="nn-NO" noProof="0" dirty="0"/>
              <a:t>Click to edit Chapter title</a:t>
            </a:r>
            <a:endParaRPr lang="en-US" altLang="nn-NO" noProof="0" dirty="0"/>
          </a:p>
        </p:txBody>
      </p:sp>
      <p:sp>
        <p:nvSpPr>
          <p:cNvPr id="11" name="Rectangle 4">
            <a:extLst>
              <a:ext uri="{FF2B5EF4-FFF2-40B4-BE49-F238E27FC236}">
                <a16:creationId xmlns:a16="http://schemas.microsoft.com/office/drawing/2014/main" id="{CAE6E13F-1E91-4EA3-93C2-58EE62173CEF}"/>
              </a:ext>
            </a:extLst>
          </p:cNvPr>
          <p:cNvSpPr>
            <a:spLocks noGrp="1" noChangeArrowheads="1"/>
          </p:cNvSpPr>
          <p:nvPr>
            <p:ph type="subTitle" idx="1" hasCustomPrompt="1"/>
          </p:nvPr>
        </p:nvSpPr>
        <p:spPr>
          <a:xfrm>
            <a:off x="998186" y="4129335"/>
            <a:ext cx="5562105" cy="968876"/>
          </a:xfrm>
          <a:prstGeom prst="rect">
            <a:avLst/>
          </a:prstGeom>
        </p:spPr>
        <p:txBody>
          <a:bodyPr lIns="0" rIns="0" anchor="t"/>
          <a:lstStyle>
            <a:lvl1pPr marL="0" indent="0">
              <a:buFont typeface="Wingdings 3" pitchFamily="18" charset="2"/>
              <a:buNone/>
              <a:defRPr sz="1800" b="0" i="0">
                <a:solidFill>
                  <a:schemeClr val="tx1"/>
                </a:solidFill>
                <a:latin typeface="+mn-lt"/>
                <a:cs typeface="Segoe UI Historic" panose="020B0502040204020203" pitchFamily="34" charset="0"/>
              </a:defRPr>
            </a:lvl1pPr>
          </a:lstStyle>
          <a:p>
            <a:pPr lvl="0"/>
            <a:r>
              <a:rPr lang="en-GB" altLang="nn-NO" noProof="0" dirty="0"/>
              <a:t>Click to edit subtitle</a:t>
            </a:r>
          </a:p>
        </p:txBody>
      </p:sp>
    </p:spTree>
    <p:extLst>
      <p:ext uri="{BB962C8B-B14F-4D97-AF65-F5344CB8AC3E}">
        <p14:creationId xmlns:p14="http://schemas.microsoft.com/office/powerpoint/2010/main" val="1944976981"/>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40" name="Rectangle 4"/>
          <p:cNvSpPr>
            <a:spLocks noGrp="1" noChangeArrowheads="1"/>
          </p:cNvSpPr>
          <p:nvPr>
            <p:ph type="subTitle" idx="1" hasCustomPrompt="1"/>
          </p:nvPr>
        </p:nvSpPr>
        <p:spPr>
          <a:xfrm>
            <a:off x="992561" y="2420890"/>
            <a:ext cx="4250879" cy="2160238"/>
          </a:xfrm>
          <a:prstGeom prst="rect">
            <a:avLst/>
          </a:prstGeom>
        </p:spPr>
        <p:txBody>
          <a:bodyPr lIns="0" rIns="0" anchor="t"/>
          <a:lstStyle>
            <a:lvl1pPr marL="0" indent="0">
              <a:buFont typeface="Wingdings 3" pitchFamily="18" charset="2"/>
              <a:buNone/>
              <a:defRPr sz="2000" b="0" i="0">
                <a:solidFill>
                  <a:schemeClr val="tx1"/>
                </a:solidFill>
                <a:latin typeface="+mj-lt"/>
                <a:cs typeface="Merriweather" panose="02000000000000000000" pitchFamily="2" charset="77"/>
              </a:defRPr>
            </a:lvl1pPr>
          </a:lstStyle>
          <a:p>
            <a:pPr lvl="0"/>
            <a:r>
              <a:rPr lang="en-US" altLang="nn-NO" noProof="0" dirty="0"/>
              <a:t>Click to edit quote</a:t>
            </a:r>
          </a:p>
        </p:txBody>
      </p:sp>
      <p:sp>
        <p:nvSpPr>
          <p:cNvPr id="3" name="TextBox 2">
            <a:extLst>
              <a:ext uri="{FF2B5EF4-FFF2-40B4-BE49-F238E27FC236}">
                <a16:creationId xmlns:a16="http://schemas.microsoft.com/office/drawing/2014/main" id="{32AD1B3B-1A72-6449-9954-CB7C2561FE05}"/>
              </a:ext>
            </a:extLst>
          </p:cNvPr>
          <p:cNvSpPr txBox="1"/>
          <p:nvPr userDrawn="1"/>
        </p:nvSpPr>
        <p:spPr bwMode="auto">
          <a:xfrm>
            <a:off x="378065" y="2348880"/>
            <a:ext cx="64807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indent="0" algn="l">
              <a:buClrTx/>
              <a:buFontTx/>
              <a:buNone/>
            </a:pPr>
            <a:r>
              <a:rPr lang="en-US" sz="4800" b="0" i="0" baseline="0" noProof="0" dirty="0">
                <a:solidFill>
                  <a:srgbClr val="FF0000"/>
                </a:solidFill>
                <a:latin typeface="Merriweather" panose="02000000000000000000" pitchFamily="2" charset="77"/>
                <a:cs typeface="Merriweather" panose="02000000000000000000" pitchFamily="2" charset="77"/>
              </a:rPr>
              <a:t>“</a:t>
            </a:r>
          </a:p>
        </p:txBody>
      </p:sp>
      <p:sp>
        <p:nvSpPr>
          <p:cNvPr id="7" name="Picture Placeholder 7">
            <a:extLst>
              <a:ext uri="{FF2B5EF4-FFF2-40B4-BE49-F238E27FC236}">
                <a16:creationId xmlns:a16="http://schemas.microsoft.com/office/drawing/2014/main" id="{9281E557-0725-5040-A607-9E98EE5D07B2}"/>
              </a:ext>
            </a:extLst>
          </p:cNvPr>
          <p:cNvSpPr>
            <a:spLocks noGrp="1"/>
          </p:cNvSpPr>
          <p:nvPr>
            <p:ph type="pic" idx="15"/>
          </p:nvPr>
        </p:nvSpPr>
        <p:spPr>
          <a:xfrm>
            <a:off x="6097327" y="1988840"/>
            <a:ext cx="3240000" cy="3450600"/>
          </a:xfrm>
          <a:prstGeom prst="rect">
            <a:avLst/>
          </a:prstGeom>
        </p:spPr>
        <p:txBody>
          <a:bodyPr/>
          <a:lstStyle>
            <a:lvl1pPr marL="0" indent="0">
              <a:buNone/>
              <a:defRPr b="0" i="0">
                <a:solidFill>
                  <a:schemeClr val="tx1"/>
                </a:solidFill>
                <a:latin typeface="Arial Nova Light" panose="020B0304020202020204" pitchFamily="34" charset="0"/>
                <a:cs typeface="Segoe UI Historic" panose="020B0502040204020203" pitchFamily="34" charset="0"/>
              </a:defRPr>
            </a:lvl1pPr>
          </a:lstStyle>
          <a:p>
            <a:r>
              <a:rPr lang="en-US" noProof="0"/>
              <a:t>Click icon to add picture</a:t>
            </a:r>
            <a:endParaRPr lang="en-US" noProof="0" dirty="0"/>
          </a:p>
        </p:txBody>
      </p:sp>
      <p:sp>
        <p:nvSpPr>
          <p:cNvPr id="4" name="Plassholder for tekst 3">
            <a:extLst>
              <a:ext uri="{FF2B5EF4-FFF2-40B4-BE49-F238E27FC236}">
                <a16:creationId xmlns:a16="http://schemas.microsoft.com/office/drawing/2014/main" id="{BD7C7FEC-5AB4-994B-A171-404D6A65F02B}"/>
              </a:ext>
            </a:extLst>
          </p:cNvPr>
          <p:cNvSpPr>
            <a:spLocks noGrp="1"/>
          </p:cNvSpPr>
          <p:nvPr>
            <p:ph type="body" sz="quarter" idx="16" hasCustomPrompt="1"/>
          </p:nvPr>
        </p:nvSpPr>
        <p:spPr>
          <a:xfrm>
            <a:off x="992188" y="4870153"/>
            <a:ext cx="4251325" cy="359048"/>
          </a:xfrm>
          <a:prstGeom prst="rect">
            <a:avLst/>
          </a:prstGeom>
        </p:spPr>
        <p:txBody>
          <a:bodyPr lIns="0"/>
          <a:lstStyle>
            <a:lvl1pPr marL="0" indent="0">
              <a:buFontTx/>
              <a:buNone/>
              <a:defRPr sz="1200">
                <a:solidFill>
                  <a:schemeClr val="tx1"/>
                </a:solidFill>
              </a:defRPr>
            </a:lvl1pPr>
          </a:lstStyle>
          <a:p>
            <a:pPr lvl="0"/>
            <a:r>
              <a:rPr lang="en-US" noProof="0" dirty="0"/>
              <a:t>Click to add name</a:t>
            </a:r>
          </a:p>
        </p:txBody>
      </p:sp>
    </p:spTree>
    <p:extLst>
      <p:ext uri="{BB962C8B-B14F-4D97-AF65-F5344CB8AC3E}">
        <p14:creationId xmlns:p14="http://schemas.microsoft.com/office/powerpoint/2010/main" val="3658286258"/>
      </p:ext>
    </p:extLst>
  </p:cSld>
  <p:clrMapOvr>
    <a:overrideClrMapping bg1="dk1" tx1="lt1" bg2="dk2" tx2="lt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objects">
    <p:bg>
      <p:bgRef idx="1001">
        <a:schemeClr val="bg1"/>
      </p:bgRef>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796EADC-AD36-7149-999C-627D65B1D38A}"/>
              </a:ext>
            </a:extLst>
          </p:cNvPr>
          <p:cNvSpPr>
            <a:spLocks noGrp="1"/>
          </p:cNvSpPr>
          <p:nvPr>
            <p:ph type="body" sz="quarter" idx="11" hasCustomPrompt="1"/>
          </p:nvPr>
        </p:nvSpPr>
        <p:spPr>
          <a:xfrm>
            <a:off x="348153" y="908049"/>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GB" dirty="0"/>
              <a:t>Click to add subtitle</a:t>
            </a:r>
          </a:p>
        </p:txBody>
      </p:sp>
      <p:sp>
        <p:nvSpPr>
          <p:cNvPr id="11" name="Title 1">
            <a:extLst>
              <a:ext uri="{FF2B5EF4-FFF2-40B4-BE49-F238E27FC236}">
                <a16:creationId xmlns:a16="http://schemas.microsoft.com/office/drawing/2014/main" id="{9744547A-92B8-884A-B66D-19B59D75082B}"/>
              </a:ext>
            </a:extLst>
          </p:cNvPr>
          <p:cNvSpPr>
            <a:spLocks noGrp="1"/>
          </p:cNvSpPr>
          <p:nvPr>
            <p:ph type="title" hasCustomPrompt="1"/>
          </p:nvPr>
        </p:nvSpPr>
        <p:spPr>
          <a:xfrm>
            <a:off x="348689" y="478095"/>
            <a:ext cx="9208625" cy="404643"/>
          </a:xfrm>
        </p:spPr>
        <p:txBody>
          <a:bodyPr anchor="t"/>
          <a:lstStyle>
            <a:lvl1pPr>
              <a:lnSpc>
                <a:spcPct val="100000"/>
              </a:lnSpc>
              <a:defRPr sz="2600"/>
            </a:lvl1pPr>
          </a:lstStyle>
          <a:p>
            <a:r>
              <a:rPr lang="en-GB" dirty="0"/>
              <a:t>Click to edit title</a:t>
            </a:r>
            <a:endParaRPr lang="en-NO" dirty="0"/>
          </a:p>
        </p:txBody>
      </p:sp>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Placeholder 4">
            <a:extLst>
              <a:ext uri="{FF2B5EF4-FFF2-40B4-BE49-F238E27FC236}">
                <a16:creationId xmlns:a16="http://schemas.microsoft.com/office/drawing/2014/main" id="{A1DD835C-2043-4717-9B14-9BF8ED4279EA}"/>
              </a:ext>
            </a:extLst>
          </p:cNvPr>
          <p:cNvSpPr>
            <a:spLocks noGrp="1"/>
          </p:cNvSpPr>
          <p:nvPr>
            <p:ph type="body" sz="quarter" idx="13" hasCustomPrompt="1"/>
          </p:nvPr>
        </p:nvSpPr>
        <p:spPr>
          <a:xfrm>
            <a:off x="352335" y="180002"/>
            <a:ext cx="4428000" cy="204121"/>
          </a:xfrm>
          <a:prstGeom prst="rect">
            <a:avLst/>
          </a:prstGeom>
        </p:spPr>
        <p:txBody>
          <a:bodyPr lIns="0" tIns="0" rIns="0" bIns="0" anchor="ctr"/>
          <a:lstStyle>
            <a:lvl1pPr marL="0" indent="0">
              <a:buNone/>
              <a:defRPr sz="800" b="1"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dirty="0"/>
              <a:t>CLICK TO EDIT CHAPTER TEXT</a:t>
            </a:r>
          </a:p>
        </p:txBody>
      </p:sp>
      <p:sp>
        <p:nvSpPr>
          <p:cNvPr id="18" name="Text Placeholder 4">
            <a:extLst>
              <a:ext uri="{FF2B5EF4-FFF2-40B4-BE49-F238E27FC236}">
                <a16:creationId xmlns:a16="http://schemas.microsoft.com/office/drawing/2014/main" id="{AC62627B-CCD2-45C7-A988-0E47291C8F62}"/>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cxnSp>
        <p:nvCxnSpPr>
          <p:cNvPr id="12" name="Straight Connector 11">
            <a:extLst>
              <a:ext uri="{FF2B5EF4-FFF2-40B4-BE49-F238E27FC236}">
                <a16:creationId xmlns:a16="http://schemas.microsoft.com/office/drawing/2014/main" id="{F137D419-FEDE-4032-8C8E-B4A1B179826E}"/>
              </a:ext>
            </a:extLst>
          </p:cNvPr>
          <p:cNvCxnSpPr/>
          <p:nvPr userDrawn="1"/>
        </p:nvCxnSpPr>
        <p:spPr bwMode="auto">
          <a:xfrm>
            <a:off x="341313" y="6381328"/>
            <a:ext cx="804694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Content Placeholder 5">
            <a:extLst>
              <a:ext uri="{FF2B5EF4-FFF2-40B4-BE49-F238E27FC236}">
                <a16:creationId xmlns:a16="http://schemas.microsoft.com/office/drawing/2014/main" id="{8B8C5655-EC34-4A14-9591-431EC6D38073}"/>
              </a:ext>
            </a:extLst>
          </p:cNvPr>
          <p:cNvSpPr>
            <a:spLocks noGrp="1"/>
          </p:cNvSpPr>
          <p:nvPr>
            <p:ph sz="quarter" idx="15"/>
          </p:nvPr>
        </p:nvSpPr>
        <p:spPr>
          <a:xfrm>
            <a:off x="348689" y="1641841"/>
            <a:ext cx="4459849" cy="4738063"/>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3" name="Content Placeholder 5">
            <a:extLst>
              <a:ext uri="{FF2B5EF4-FFF2-40B4-BE49-F238E27FC236}">
                <a16:creationId xmlns:a16="http://schemas.microsoft.com/office/drawing/2014/main" id="{498622B3-9FFE-4464-AD9E-180BD43EC811}"/>
              </a:ext>
            </a:extLst>
          </p:cNvPr>
          <p:cNvSpPr>
            <a:spLocks noGrp="1"/>
          </p:cNvSpPr>
          <p:nvPr>
            <p:ph sz="quarter" idx="18"/>
          </p:nvPr>
        </p:nvSpPr>
        <p:spPr>
          <a:xfrm>
            <a:off x="5101664" y="1641841"/>
            <a:ext cx="4459849" cy="4738063"/>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4" name="Content Placeholder 2">
            <a:extLst>
              <a:ext uri="{FF2B5EF4-FFF2-40B4-BE49-F238E27FC236}">
                <a16:creationId xmlns:a16="http://schemas.microsoft.com/office/drawing/2014/main" id="{9E9A7274-AB4C-4937-ACD8-0C765C6658CE}"/>
              </a:ext>
            </a:extLst>
          </p:cNvPr>
          <p:cNvSpPr>
            <a:spLocks noGrp="1"/>
          </p:cNvSpPr>
          <p:nvPr>
            <p:ph sz="quarter" idx="19"/>
          </p:nvPr>
        </p:nvSpPr>
        <p:spPr>
          <a:xfrm>
            <a:off x="5101128" y="1368279"/>
            <a:ext cx="4460385"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14" name="Content Placeholder 2">
            <a:extLst>
              <a:ext uri="{FF2B5EF4-FFF2-40B4-BE49-F238E27FC236}">
                <a16:creationId xmlns:a16="http://schemas.microsoft.com/office/drawing/2014/main" id="{17DC6458-F787-4078-A817-94AB24FBDBF2}"/>
              </a:ext>
            </a:extLst>
          </p:cNvPr>
          <p:cNvSpPr>
            <a:spLocks noGrp="1"/>
          </p:cNvSpPr>
          <p:nvPr>
            <p:ph sz="quarter" idx="17"/>
          </p:nvPr>
        </p:nvSpPr>
        <p:spPr>
          <a:xfrm>
            <a:off x="348153" y="1368279"/>
            <a:ext cx="4460385" cy="221018"/>
          </a:xfrm>
          <a:ln w="12700">
            <a:gradFill>
              <a:gsLst>
                <a:gs pos="95000">
                  <a:schemeClr val="bg1">
                    <a:alpha val="0"/>
                  </a:schemeClr>
                </a:gs>
                <a:gs pos="95000">
                  <a:schemeClr val="tx2"/>
                </a:gs>
              </a:gsLst>
              <a:lin ang="5400000" scaled="1"/>
            </a:gradFill>
            <a:miter lim="800000"/>
          </a:ln>
        </p:spPr>
        <p:txBody>
          <a:bodyPr lIns="0" tIns="0" bIns="36000" anchor="b">
            <a:noAutofit/>
          </a:bodyPr>
          <a:lstStyle>
            <a:lvl1pPr marL="0" indent="0">
              <a:lnSpc>
                <a:spcPct val="100000"/>
              </a:lnSpc>
              <a:spcBef>
                <a:spcPts val="0"/>
              </a:spcBef>
              <a:spcAft>
                <a:spcPts val="0"/>
              </a:spcAft>
              <a:buNone/>
              <a:defRPr sz="1200"/>
            </a:lvl1pPr>
            <a:lvl2pPr>
              <a:buNone/>
              <a:defRPr sz="1200"/>
            </a:lvl2pPr>
            <a:lvl3pPr>
              <a:buNone/>
              <a:defRPr sz="1200"/>
            </a:lvl3pPr>
            <a:lvl4pPr>
              <a:buNone/>
              <a:defRPr sz="1200"/>
            </a:lvl4pPr>
            <a:lvl5pPr>
              <a:buNone/>
              <a:defRPr sz="1200"/>
            </a:lvl5pPr>
          </a:lstStyle>
          <a:p>
            <a:pPr lvl="0"/>
            <a:r>
              <a:rPr lang="en-US"/>
              <a:t>Click to edit Master text styles</a:t>
            </a:r>
          </a:p>
        </p:txBody>
      </p:sp>
    </p:spTree>
    <p:extLst>
      <p:ext uri="{BB962C8B-B14F-4D97-AF65-F5344CB8AC3E}">
        <p14:creationId xmlns:p14="http://schemas.microsoft.com/office/powerpoint/2010/main" val="1301741364"/>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objects">
    <p:bg>
      <p:bgRef idx="1001">
        <a:schemeClr val="bg1"/>
      </p:bgRef>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796EADC-AD36-7149-999C-627D65B1D38A}"/>
              </a:ext>
            </a:extLst>
          </p:cNvPr>
          <p:cNvSpPr>
            <a:spLocks noGrp="1"/>
          </p:cNvSpPr>
          <p:nvPr>
            <p:ph type="body" sz="quarter" idx="11" hasCustomPrompt="1"/>
          </p:nvPr>
        </p:nvSpPr>
        <p:spPr>
          <a:xfrm>
            <a:off x="348153" y="908049"/>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GB" dirty="0"/>
              <a:t>Click to add subtitle</a:t>
            </a:r>
          </a:p>
        </p:txBody>
      </p:sp>
      <p:sp>
        <p:nvSpPr>
          <p:cNvPr id="11" name="Title 1">
            <a:extLst>
              <a:ext uri="{FF2B5EF4-FFF2-40B4-BE49-F238E27FC236}">
                <a16:creationId xmlns:a16="http://schemas.microsoft.com/office/drawing/2014/main" id="{9744547A-92B8-884A-B66D-19B59D75082B}"/>
              </a:ext>
            </a:extLst>
          </p:cNvPr>
          <p:cNvSpPr>
            <a:spLocks noGrp="1"/>
          </p:cNvSpPr>
          <p:nvPr>
            <p:ph type="title" hasCustomPrompt="1"/>
          </p:nvPr>
        </p:nvSpPr>
        <p:spPr>
          <a:xfrm>
            <a:off x="348689" y="478095"/>
            <a:ext cx="9208625" cy="404643"/>
          </a:xfrm>
        </p:spPr>
        <p:txBody>
          <a:bodyPr anchor="t"/>
          <a:lstStyle>
            <a:lvl1pPr>
              <a:lnSpc>
                <a:spcPct val="100000"/>
              </a:lnSpc>
              <a:defRPr sz="2600"/>
            </a:lvl1pPr>
          </a:lstStyle>
          <a:p>
            <a:r>
              <a:rPr lang="en-GB" dirty="0"/>
              <a:t>Click to edit title</a:t>
            </a:r>
            <a:endParaRPr lang="en-NO" dirty="0"/>
          </a:p>
        </p:txBody>
      </p:sp>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231B893C-5DC9-FE46-B83E-AC669627A47A}"/>
              </a:ext>
            </a:extLst>
          </p:cNvPr>
          <p:cNvCxnSpPr/>
          <p:nvPr userDrawn="1"/>
        </p:nvCxnSpPr>
        <p:spPr bwMode="auto">
          <a:xfrm>
            <a:off x="341313" y="6381328"/>
            <a:ext cx="804694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Placeholder 4">
            <a:extLst>
              <a:ext uri="{FF2B5EF4-FFF2-40B4-BE49-F238E27FC236}">
                <a16:creationId xmlns:a16="http://schemas.microsoft.com/office/drawing/2014/main" id="{A783F4AE-3793-4D0C-ADBB-553EC31948AC}"/>
              </a:ext>
            </a:extLst>
          </p:cNvPr>
          <p:cNvSpPr>
            <a:spLocks noGrp="1"/>
          </p:cNvSpPr>
          <p:nvPr>
            <p:ph type="body" sz="quarter" idx="13" hasCustomPrompt="1"/>
          </p:nvPr>
        </p:nvSpPr>
        <p:spPr>
          <a:xfrm>
            <a:off x="352335" y="180002"/>
            <a:ext cx="4428000" cy="204121"/>
          </a:xfrm>
          <a:prstGeom prst="rect">
            <a:avLst/>
          </a:prstGeom>
        </p:spPr>
        <p:txBody>
          <a:bodyPr lIns="0" tIns="0" rIns="0" bIns="0" anchor="ctr"/>
          <a:lstStyle>
            <a:lvl1pPr marL="0" indent="0">
              <a:buNone/>
              <a:defRPr sz="800" b="1"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dirty="0"/>
              <a:t>CLICK TO EDIT CHAPTER TEXT</a:t>
            </a:r>
          </a:p>
        </p:txBody>
      </p:sp>
      <p:sp>
        <p:nvSpPr>
          <p:cNvPr id="26" name="Text Placeholder 4">
            <a:extLst>
              <a:ext uri="{FF2B5EF4-FFF2-40B4-BE49-F238E27FC236}">
                <a16:creationId xmlns:a16="http://schemas.microsoft.com/office/drawing/2014/main" id="{B609A58A-57A7-4BFC-B7D3-AF17FC2E1AAC}"/>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cxnSp>
        <p:nvCxnSpPr>
          <p:cNvPr id="16" name="Straight Connector 15">
            <a:extLst>
              <a:ext uri="{FF2B5EF4-FFF2-40B4-BE49-F238E27FC236}">
                <a16:creationId xmlns:a16="http://schemas.microsoft.com/office/drawing/2014/main" id="{7368E124-A5B9-4969-9E25-7186894CAC62}"/>
              </a:ext>
            </a:extLst>
          </p:cNvPr>
          <p:cNvCxnSpPr/>
          <p:nvPr userDrawn="1"/>
        </p:nvCxnSpPr>
        <p:spPr bwMode="auto">
          <a:xfrm>
            <a:off x="341313" y="6381328"/>
            <a:ext cx="804694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Content Placeholder 5">
            <a:extLst>
              <a:ext uri="{FF2B5EF4-FFF2-40B4-BE49-F238E27FC236}">
                <a16:creationId xmlns:a16="http://schemas.microsoft.com/office/drawing/2014/main" id="{EE6F4F5F-408F-4918-BE4D-E98E13BA0FC8}"/>
              </a:ext>
            </a:extLst>
          </p:cNvPr>
          <p:cNvSpPr>
            <a:spLocks noGrp="1"/>
          </p:cNvSpPr>
          <p:nvPr>
            <p:ph sz="quarter" idx="15"/>
          </p:nvPr>
        </p:nvSpPr>
        <p:spPr>
          <a:xfrm>
            <a:off x="348689" y="1641842"/>
            <a:ext cx="4459849" cy="2218874"/>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7" name="Content Placeholder 2">
            <a:extLst>
              <a:ext uri="{FF2B5EF4-FFF2-40B4-BE49-F238E27FC236}">
                <a16:creationId xmlns:a16="http://schemas.microsoft.com/office/drawing/2014/main" id="{41852C6D-A189-4C1E-94D1-EF4731F1B094}"/>
              </a:ext>
            </a:extLst>
          </p:cNvPr>
          <p:cNvSpPr>
            <a:spLocks noGrp="1"/>
          </p:cNvSpPr>
          <p:nvPr>
            <p:ph sz="quarter" idx="17"/>
          </p:nvPr>
        </p:nvSpPr>
        <p:spPr>
          <a:xfrm>
            <a:off x="348153" y="1368279"/>
            <a:ext cx="4460385"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sz="1200" kern="1200" dirty="0">
                <a:solidFill>
                  <a:schemeClr val="tx1"/>
                </a:solidFill>
                <a:latin typeface="+mn-lt"/>
                <a:ea typeface="+mn-ea"/>
                <a:cs typeface="+mn-cs"/>
              </a:defRPr>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28" name="Content Placeholder 5">
            <a:extLst>
              <a:ext uri="{FF2B5EF4-FFF2-40B4-BE49-F238E27FC236}">
                <a16:creationId xmlns:a16="http://schemas.microsoft.com/office/drawing/2014/main" id="{E5F6BD79-E25C-4AB6-B742-92C6B0E04492}"/>
              </a:ext>
            </a:extLst>
          </p:cNvPr>
          <p:cNvSpPr>
            <a:spLocks noGrp="1"/>
          </p:cNvSpPr>
          <p:nvPr>
            <p:ph sz="quarter" idx="18"/>
          </p:nvPr>
        </p:nvSpPr>
        <p:spPr>
          <a:xfrm>
            <a:off x="5101664" y="1641842"/>
            <a:ext cx="4459849" cy="2218874"/>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9" name="Content Placeholder 2">
            <a:extLst>
              <a:ext uri="{FF2B5EF4-FFF2-40B4-BE49-F238E27FC236}">
                <a16:creationId xmlns:a16="http://schemas.microsoft.com/office/drawing/2014/main" id="{1FE89E3F-CCF3-44E7-9B8F-92AC0B44C074}"/>
              </a:ext>
            </a:extLst>
          </p:cNvPr>
          <p:cNvSpPr>
            <a:spLocks noGrp="1"/>
          </p:cNvSpPr>
          <p:nvPr>
            <p:ph sz="quarter" idx="19"/>
          </p:nvPr>
        </p:nvSpPr>
        <p:spPr>
          <a:xfrm>
            <a:off x="5101128" y="1368279"/>
            <a:ext cx="4460385"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sz="1200" kern="1200" dirty="0">
                <a:solidFill>
                  <a:schemeClr val="tx1"/>
                </a:solidFill>
                <a:latin typeface="+mn-lt"/>
                <a:ea typeface="+mn-ea"/>
                <a:cs typeface="+mn-cs"/>
              </a:defRPr>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0" name="Content Placeholder 5">
            <a:extLst>
              <a:ext uri="{FF2B5EF4-FFF2-40B4-BE49-F238E27FC236}">
                <a16:creationId xmlns:a16="http://schemas.microsoft.com/office/drawing/2014/main" id="{A8374870-F164-4DAC-B57D-4B1E32ACEDB1}"/>
              </a:ext>
            </a:extLst>
          </p:cNvPr>
          <p:cNvSpPr>
            <a:spLocks noGrp="1"/>
          </p:cNvSpPr>
          <p:nvPr>
            <p:ph sz="quarter" idx="20"/>
          </p:nvPr>
        </p:nvSpPr>
        <p:spPr>
          <a:xfrm>
            <a:off x="348689" y="4162876"/>
            <a:ext cx="4459849" cy="2218874"/>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1" name="Content Placeholder 2">
            <a:extLst>
              <a:ext uri="{FF2B5EF4-FFF2-40B4-BE49-F238E27FC236}">
                <a16:creationId xmlns:a16="http://schemas.microsoft.com/office/drawing/2014/main" id="{43E7984B-5100-4175-82B0-1996E05513EB}"/>
              </a:ext>
            </a:extLst>
          </p:cNvPr>
          <p:cNvSpPr>
            <a:spLocks noGrp="1"/>
          </p:cNvSpPr>
          <p:nvPr>
            <p:ph sz="quarter" idx="21"/>
          </p:nvPr>
        </p:nvSpPr>
        <p:spPr>
          <a:xfrm>
            <a:off x="348153" y="3889313"/>
            <a:ext cx="4460385"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2" name="Content Placeholder 5">
            <a:extLst>
              <a:ext uri="{FF2B5EF4-FFF2-40B4-BE49-F238E27FC236}">
                <a16:creationId xmlns:a16="http://schemas.microsoft.com/office/drawing/2014/main" id="{908EE915-9887-4321-A24C-ED1A179A814B}"/>
              </a:ext>
            </a:extLst>
          </p:cNvPr>
          <p:cNvSpPr>
            <a:spLocks noGrp="1"/>
          </p:cNvSpPr>
          <p:nvPr>
            <p:ph sz="quarter" idx="22"/>
          </p:nvPr>
        </p:nvSpPr>
        <p:spPr>
          <a:xfrm>
            <a:off x="5101664" y="4162876"/>
            <a:ext cx="4459849" cy="2218874"/>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3" name="Content Placeholder 2">
            <a:extLst>
              <a:ext uri="{FF2B5EF4-FFF2-40B4-BE49-F238E27FC236}">
                <a16:creationId xmlns:a16="http://schemas.microsoft.com/office/drawing/2014/main" id="{DB62A884-B284-40AA-8BFF-9E8AB55A5A80}"/>
              </a:ext>
            </a:extLst>
          </p:cNvPr>
          <p:cNvSpPr>
            <a:spLocks noGrp="1"/>
          </p:cNvSpPr>
          <p:nvPr>
            <p:ph sz="quarter" idx="23"/>
          </p:nvPr>
        </p:nvSpPr>
        <p:spPr>
          <a:xfrm>
            <a:off x="5101128" y="3889313"/>
            <a:ext cx="4460385"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sz="1200" kern="1200" dirty="0">
                <a:solidFill>
                  <a:schemeClr val="tx1"/>
                </a:solidFill>
                <a:latin typeface="+mn-lt"/>
                <a:ea typeface="+mn-ea"/>
                <a:cs typeface="+mn-cs"/>
              </a:defRPr>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Tree>
    <p:extLst>
      <p:ext uri="{BB962C8B-B14F-4D97-AF65-F5344CB8AC3E}">
        <p14:creationId xmlns:p14="http://schemas.microsoft.com/office/powerpoint/2010/main" val="832787572"/>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objects">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796EADC-AD36-7149-999C-627D65B1D38A}"/>
              </a:ext>
            </a:extLst>
          </p:cNvPr>
          <p:cNvSpPr>
            <a:spLocks noGrp="1"/>
          </p:cNvSpPr>
          <p:nvPr>
            <p:ph type="body" sz="quarter" idx="11" hasCustomPrompt="1"/>
          </p:nvPr>
        </p:nvSpPr>
        <p:spPr>
          <a:xfrm>
            <a:off x="348153" y="908049"/>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GB" dirty="0"/>
              <a:t>Click to add subtitle</a:t>
            </a:r>
          </a:p>
        </p:txBody>
      </p:sp>
      <p:sp>
        <p:nvSpPr>
          <p:cNvPr id="11" name="Title 1">
            <a:extLst>
              <a:ext uri="{FF2B5EF4-FFF2-40B4-BE49-F238E27FC236}">
                <a16:creationId xmlns:a16="http://schemas.microsoft.com/office/drawing/2014/main" id="{9744547A-92B8-884A-B66D-19B59D75082B}"/>
              </a:ext>
            </a:extLst>
          </p:cNvPr>
          <p:cNvSpPr>
            <a:spLocks noGrp="1"/>
          </p:cNvSpPr>
          <p:nvPr>
            <p:ph type="title" hasCustomPrompt="1"/>
          </p:nvPr>
        </p:nvSpPr>
        <p:spPr>
          <a:xfrm>
            <a:off x="348689" y="478095"/>
            <a:ext cx="9208625" cy="404643"/>
          </a:xfrm>
        </p:spPr>
        <p:txBody>
          <a:bodyPr anchor="t"/>
          <a:lstStyle>
            <a:lvl1pPr>
              <a:lnSpc>
                <a:spcPct val="100000"/>
              </a:lnSpc>
              <a:defRPr sz="2600"/>
            </a:lvl1pPr>
          </a:lstStyle>
          <a:p>
            <a:r>
              <a:rPr lang="en-GB" dirty="0"/>
              <a:t>Click to edit title</a:t>
            </a:r>
            <a:endParaRPr lang="en-NO" dirty="0"/>
          </a:p>
        </p:txBody>
      </p:sp>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Placeholder 4">
            <a:extLst>
              <a:ext uri="{FF2B5EF4-FFF2-40B4-BE49-F238E27FC236}">
                <a16:creationId xmlns:a16="http://schemas.microsoft.com/office/drawing/2014/main" id="{A783F4AE-3793-4D0C-ADBB-553EC31948AC}"/>
              </a:ext>
            </a:extLst>
          </p:cNvPr>
          <p:cNvSpPr>
            <a:spLocks noGrp="1"/>
          </p:cNvSpPr>
          <p:nvPr>
            <p:ph type="body" sz="quarter" idx="13" hasCustomPrompt="1"/>
          </p:nvPr>
        </p:nvSpPr>
        <p:spPr>
          <a:xfrm>
            <a:off x="352335" y="180002"/>
            <a:ext cx="4428000" cy="204121"/>
          </a:xfrm>
          <a:prstGeom prst="rect">
            <a:avLst/>
          </a:prstGeom>
        </p:spPr>
        <p:txBody>
          <a:bodyPr lIns="0" tIns="0" rIns="0" bIns="0" anchor="ctr"/>
          <a:lstStyle>
            <a:lvl1pPr marL="0" indent="0">
              <a:buNone/>
              <a:defRPr sz="800" b="1"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dirty="0"/>
              <a:t>CLICK TO EDIT CHAPTER TEXT</a:t>
            </a:r>
          </a:p>
        </p:txBody>
      </p:sp>
      <p:sp>
        <p:nvSpPr>
          <p:cNvPr id="26" name="Text Placeholder 4">
            <a:extLst>
              <a:ext uri="{FF2B5EF4-FFF2-40B4-BE49-F238E27FC236}">
                <a16:creationId xmlns:a16="http://schemas.microsoft.com/office/drawing/2014/main" id="{B609A58A-57A7-4BFC-B7D3-AF17FC2E1AAC}"/>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cxnSp>
        <p:nvCxnSpPr>
          <p:cNvPr id="34" name="Straight Connector 33">
            <a:extLst>
              <a:ext uri="{FF2B5EF4-FFF2-40B4-BE49-F238E27FC236}">
                <a16:creationId xmlns:a16="http://schemas.microsoft.com/office/drawing/2014/main" id="{444145A2-A0B6-43C7-828A-594C1FC94E66}"/>
              </a:ext>
            </a:extLst>
          </p:cNvPr>
          <p:cNvCxnSpPr/>
          <p:nvPr userDrawn="1"/>
        </p:nvCxnSpPr>
        <p:spPr bwMode="auto">
          <a:xfrm>
            <a:off x="341313" y="6381328"/>
            <a:ext cx="804694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Content Placeholder 5">
            <a:extLst>
              <a:ext uri="{FF2B5EF4-FFF2-40B4-BE49-F238E27FC236}">
                <a16:creationId xmlns:a16="http://schemas.microsoft.com/office/drawing/2014/main" id="{6F3A6799-0ED3-4BBA-A3A4-5803FC4BD76A}"/>
              </a:ext>
            </a:extLst>
          </p:cNvPr>
          <p:cNvSpPr>
            <a:spLocks noGrp="1"/>
          </p:cNvSpPr>
          <p:nvPr>
            <p:ph sz="quarter" idx="15"/>
          </p:nvPr>
        </p:nvSpPr>
        <p:spPr>
          <a:xfrm>
            <a:off x="348690" y="1641842"/>
            <a:ext cx="2875524" cy="2218874"/>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6" name="Content Placeholder 2">
            <a:extLst>
              <a:ext uri="{FF2B5EF4-FFF2-40B4-BE49-F238E27FC236}">
                <a16:creationId xmlns:a16="http://schemas.microsoft.com/office/drawing/2014/main" id="{113A8FDF-5EA1-425C-ADC9-7C9A7E1B2D0C}"/>
              </a:ext>
            </a:extLst>
          </p:cNvPr>
          <p:cNvSpPr>
            <a:spLocks noGrp="1"/>
          </p:cNvSpPr>
          <p:nvPr>
            <p:ph sz="quarter" idx="17"/>
          </p:nvPr>
        </p:nvSpPr>
        <p:spPr>
          <a:xfrm>
            <a:off x="348154" y="1368279"/>
            <a:ext cx="2875870"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7" name="Content Placeholder 5">
            <a:extLst>
              <a:ext uri="{FF2B5EF4-FFF2-40B4-BE49-F238E27FC236}">
                <a16:creationId xmlns:a16="http://schemas.microsoft.com/office/drawing/2014/main" id="{5DE8AC9C-5DD8-4D73-8677-1B3411714301}"/>
              </a:ext>
            </a:extLst>
          </p:cNvPr>
          <p:cNvSpPr>
            <a:spLocks noGrp="1"/>
          </p:cNvSpPr>
          <p:nvPr>
            <p:ph sz="quarter" idx="20"/>
          </p:nvPr>
        </p:nvSpPr>
        <p:spPr>
          <a:xfrm>
            <a:off x="348690" y="4162876"/>
            <a:ext cx="2875524" cy="2218874"/>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8" name="Content Placeholder 2">
            <a:extLst>
              <a:ext uri="{FF2B5EF4-FFF2-40B4-BE49-F238E27FC236}">
                <a16:creationId xmlns:a16="http://schemas.microsoft.com/office/drawing/2014/main" id="{4B7B8EF6-3651-4244-9A60-58D77E3B24AD}"/>
              </a:ext>
            </a:extLst>
          </p:cNvPr>
          <p:cNvSpPr>
            <a:spLocks noGrp="1"/>
          </p:cNvSpPr>
          <p:nvPr>
            <p:ph sz="quarter" idx="21"/>
          </p:nvPr>
        </p:nvSpPr>
        <p:spPr>
          <a:xfrm>
            <a:off x="348154" y="3889313"/>
            <a:ext cx="2875870"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9" name="Content Placeholder 5">
            <a:extLst>
              <a:ext uri="{FF2B5EF4-FFF2-40B4-BE49-F238E27FC236}">
                <a16:creationId xmlns:a16="http://schemas.microsoft.com/office/drawing/2014/main" id="{CCC22279-1BFE-4C98-B877-4A18F8BF7F4C}"/>
              </a:ext>
            </a:extLst>
          </p:cNvPr>
          <p:cNvSpPr>
            <a:spLocks noGrp="1"/>
          </p:cNvSpPr>
          <p:nvPr>
            <p:ph sz="quarter" idx="22"/>
          </p:nvPr>
        </p:nvSpPr>
        <p:spPr>
          <a:xfrm>
            <a:off x="3515240" y="1641842"/>
            <a:ext cx="2875524" cy="2218874"/>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0" name="Content Placeholder 2">
            <a:extLst>
              <a:ext uri="{FF2B5EF4-FFF2-40B4-BE49-F238E27FC236}">
                <a16:creationId xmlns:a16="http://schemas.microsoft.com/office/drawing/2014/main" id="{61280A32-523B-47AE-903B-6E58B9E53539}"/>
              </a:ext>
            </a:extLst>
          </p:cNvPr>
          <p:cNvSpPr>
            <a:spLocks noGrp="1"/>
          </p:cNvSpPr>
          <p:nvPr>
            <p:ph sz="quarter" idx="23"/>
          </p:nvPr>
        </p:nvSpPr>
        <p:spPr>
          <a:xfrm>
            <a:off x="3514799" y="1368279"/>
            <a:ext cx="2875870"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41" name="Content Placeholder 5">
            <a:extLst>
              <a:ext uri="{FF2B5EF4-FFF2-40B4-BE49-F238E27FC236}">
                <a16:creationId xmlns:a16="http://schemas.microsoft.com/office/drawing/2014/main" id="{B7ECD82F-3D1D-476B-B191-6BE10183EE85}"/>
              </a:ext>
            </a:extLst>
          </p:cNvPr>
          <p:cNvSpPr>
            <a:spLocks noGrp="1"/>
          </p:cNvSpPr>
          <p:nvPr>
            <p:ph sz="quarter" idx="24"/>
          </p:nvPr>
        </p:nvSpPr>
        <p:spPr>
          <a:xfrm>
            <a:off x="3515240" y="4162876"/>
            <a:ext cx="2875524" cy="2218874"/>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2" name="Content Placeholder 2">
            <a:extLst>
              <a:ext uri="{FF2B5EF4-FFF2-40B4-BE49-F238E27FC236}">
                <a16:creationId xmlns:a16="http://schemas.microsoft.com/office/drawing/2014/main" id="{28CE02D4-888F-4F68-8C49-32760C15C62F}"/>
              </a:ext>
            </a:extLst>
          </p:cNvPr>
          <p:cNvSpPr>
            <a:spLocks noGrp="1"/>
          </p:cNvSpPr>
          <p:nvPr>
            <p:ph sz="quarter" idx="25"/>
          </p:nvPr>
        </p:nvSpPr>
        <p:spPr>
          <a:xfrm>
            <a:off x="3514799" y="3889313"/>
            <a:ext cx="2875870"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43" name="Content Placeholder 5">
            <a:extLst>
              <a:ext uri="{FF2B5EF4-FFF2-40B4-BE49-F238E27FC236}">
                <a16:creationId xmlns:a16="http://schemas.microsoft.com/office/drawing/2014/main" id="{42D5202F-E0E4-4C6F-B960-011A3C382DAC}"/>
              </a:ext>
            </a:extLst>
          </p:cNvPr>
          <p:cNvSpPr>
            <a:spLocks noGrp="1"/>
          </p:cNvSpPr>
          <p:nvPr>
            <p:ph sz="quarter" idx="26"/>
          </p:nvPr>
        </p:nvSpPr>
        <p:spPr>
          <a:xfrm>
            <a:off x="6681790" y="1641842"/>
            <a:ext cx="2875524" cy="2218874"/>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4" name="Content Placeholder 2">
            <a:extLst>
              <a:ext uri="{FF2B5EF4-FFF2-40B4-BE49-F238E27FC236}">
                <a16:creationId xmlns:a16="http://schemas.microsoft.com/office/drawing/2014/main" id="{3F9A6380-A2D5-467B-952E-C801489753D7}"/>
              </a:ext>
            </a:extLst>
          </p:cNvPr>
          <p:cNvSpPr>
            <a:spLocks noGrp="1"/>
          </p:cNvSpPr>
          <p:nvPr>
            <p:ph sz="quarter" idx="27"/>
          </p:nvPr>
        </p:nvSpPr>
        <p:spPr>
          <a:xfrm>
            <a:off x="6681444" y="1368279"/>
            <a:ext cx="2875870"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45" name="Content Placeholder 5">
            <a:extLst>
              <a:ext uri="{FF2B5EF4-FFF2-40B4-BE49-F238E27FC236}">
                <a16:creationId xmlns:a16="http://schemas.microsoft.com/office/drawing/2014/main" id="{BC6B5348-2BF1-4399-9F56-A9F941FBCAAD}"/>
              </a:ext>
            </a:extLst>
          </p:cNvPr>
          <p:cNvSpPr>
            <a:spLocks noGrp="1"/>
          </p:cNvSpPr>
          <p:nvPr>
            <p:ph sz="quarter" idx="28"/>
          </p:nvPr>
        </p:nvSpPr>
        <p:spPr>
          <a:xfrm>
            <a:off x="6681790" y="4162876"/>
            <a:ext cx="2875524" cy="2218874"/>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6" name="Content Placeholder 2">
            <a:extLst>
              <a:ext uri="{FF2B5EF4-FFF2-40B4-BE49-F238E27FC236}">
                <a16:creationId xmlns:a16="http://schemas.microsoft.com/office/drawing/2014/main" id="{F6680355-FFA2-4073-BF77-F4DCCD8F8F9B}"/>
              </a:ext>
            </a:extLst>
          </p:cNvPr>
          <p:cNvSpPr>
            <a:spLocks noGrp="1"/>
          </p:cNvSpPr>
          <p:nvPr>
            <p:ph sz="quarter" idx="29"/>
          </p:nvPr>
        </p:nvSpPr>
        <p:spPr>
          <a:xfrm>
            <a:off x="6681444" y="3889313"/>
            <a:ext cx="2875870"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Tree>
    <p:extLst>
      <p:ext uri="{BB962C8B-B14F-4D97-AF65-F5344CB8AC3E}">
        <p14:creationId xmlns:p14="http://schemas.microsoft.com/office/powerpoint/2010/main" val="2877919012"/>
      </p:ext>
    </p:extLst>
  </p:cSld>
  <p:clrMapOvr>
    <a:masterClrMapping/>
  </p:clrMapOvr>
  <p:hf hdr="0" ft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objects">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796EADC-AD36-7149-999C-627D65B1D38A}"/>
              </a:ext>
            </a:extLst>
          </p:cNvPr>
          <p:cNvSpPr>
            <a:spLocks noGrp="1"/>
          </p:cNvSpPr>
          <p:nvPr>
            <p:ph type="body" sz="quarter" idx="11" hasCustomPrompt="1"/>
          </p:nvPr>
        </p:nvSpPr>
        <p:spPr>
          <a:xfrm>
            <a:off x="348153" y="908049"/>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GB" dirty="0"/>
              <a:t>Click to add subtitle</a:t>
            </a:r>
          </a:p>
        </p:txBody>
      </p:sp>
      <p:sp>
        <p:nvSpPr>
          <p:cNvPr id="11" name="Title 1">
            <a:extLst>
              <a:ext uri="{FF2B5EF4-FFF2-40B4-BE49-F238E27FC236}">
                <a16:creationId xmlns:a16="http://schemas.microsoft.com/office/drawing/2014/main" id="{9744547A-92B8-884A-B66D-19B59D75082B}"/>
              </a:ext>
            </a:extLst>
          </p:cNvPr>
          <p:cNvSpPr>
            <a:spLocks noGrp="1"/>
          </p:cNvSpPr>
          <p:nvPr>
            <p:ph type="title" hasCustomPrompt="1"/>
          </p:nvPr>
        </p:nvSpPr>
        <p:spPr>
          <a:xfrm>
            <a:off x="348689" y="478095"/>
            <a:ext cx="9208625" cy="404643"/>
          </a:xfrm>
        </p:spPr>
        <p:txBody>
          <a:bodyPr anchor="t"/>
          <a:lstStyle>
            <a:lvl1pPr>
              <a:lnSpc>
                <a:spcPct val="100000"/>
              </a:lnSpc>
              <a:defRPr sz="2600"/>
            </a:lvl1pPr>
          </a:lstStyle>
          <a:p>
            <a:r>
              <a:rPr lang="en-GB" dirty="0"/>
              <a:t>Click to edit title</a:t>
            </a:r>
            <a:endParaRPr lang="en-NO" dirty="0"/>
          </a:p>
        </p:txBody>
      </p:sp>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Placeholder 4">
            <a:extLst>
              <a:ext uri="{FF2B5EF4-FFF2-40B4-BE49-F238E27FC236}">
                <a16:creationId xmlns:a16="http://schemas.microsoft.com/office/drawing/2014/main" id="{A783F4AE-3793-4D0C-ADBB-553EC31948AC}"/>
              </a:ext>
            </a:extLst>
          </p:cNvPr>
          <p:cNvSpPr>
            <a:spLocks noGrp="1"/>
          </p:cNvSpPr>
          <p:nvPr>
            <p:ph type="body" sz="quarter" idx="13" hasCustomPrompt="1"/>
          </p:nvPr>
        </p:nvSpPr>
        <p:spPr>
          <a:xfrm>
            <a:off x="352335" y="180002"/>
            <a:ext cx="4428000" cy="204121"/>
          </a:xfrm>
          <a:prstGeom prst="rect">
            <a:avLst/>
          </a:prstGeom>
        </p:spPr>
        <p:txBody>
          <a:bodyPr lIns="0" tIns="0" rIns="0" bIns="0" anchor="ctr"/>
          <a:lstStyle>
            <a:lvl1pPr marL="0" indent="0">
              <a:buNone/>
              <a:defRPr sz="800" b="1"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dirty="0"/>
              <a:t>CLICK TO EDIT CHAPTER TEXT</a:t>
            </a:r>
          </a:p>
        </p:txBody>
      </p:sp>
      <p:sp>
        <p:nvSpPr>
          <p:cNvPr id="26" name="Text Placeholder 4">
            <a:extLst>
              <a:ext uri="{FF2B5EF4-FFF2-40B4-BE49-F238E27FC236}">
                <a16:creationId xmlns:a16="http://schemas.microsoft.com/office/drawing/2014/main" id="{B609A58A-57A7-4BFC-B7D3-AF17FC2E1AAC}"/>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cxnSp>
        <p:nvCxnSpPr>
          <p:cNvPr id="20" name="Straight Connector 19">
            <a:extLst>
              <a:ext uri="{FF2B5EF4-FFF2-40B4-BE49-F238E27FC236}">
                <a16:creationId xmlns:a16="http://schemas.microsoft.com/office/drawing/2014/main" id="{6923D8EC-AEBA-4056-B3D2-716512D6CC62}"/>
              </a:ext>
            </a:extLst>
          </p:cNvPr>
          <p:cNvCxnSpPr/>
          <p:nvPr userDrawn="1"/>
        </p:nvCxnSpPr>
        <p:spPr bwMode="auto">
          <a:xfrm>
            <a:off x="341313" y="6381328"/>
            <a:ext cx="804694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Content Placeholder 5">
            <a:extLst>
              <a:ext uri="{FF2B5EF4-FFF2-40B4-BE49-F238E27FC236}">
                <a16:creationId xmlns:a16="http://schemas.microsoft.com/office/drawing/2014/main" id="{A45EF325-06B8-429B-8DA4-0F01AD1875FF}"/>
              </a:ext>
            </a:extLst>
          </p:cNvPr>
          <p:cNvSpPr>
            <a:spLocks noGrp="1"/>
          </p:cNvSpPr>
          <p:nvPr>
            <p:ph sz="quarter" idx="15"/>
          </p:nvPr>
        </p:nvSpPr>
        <p:spPr>
          <a:xfrm>
            <a:off x="348690" y="1641842"/>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2" name="Content Placeholder 2">
            <a:extLst>
              <a:ext uri="{FF2B5EF4-FFF2-40B4-BE49-F238E27FC236}">
                <a16:creationId xmlns:a16="http://schemas.microsoft.com/office/drawing/2014/main" id="{14C959BA-779F-4706-A561-8EBDEE178184}"/>
              </a:ext>
            </a:extLst>
          </p:cNvPr>
          <p:cNvSpPr>
            <a:spLocks noGrp="1"/>
          </p:cNvSpPr>
          <p:nvPr>
            <p:ph sz="quarter" idx="17"/>
          </p:nvPr>
        </p:nvSpPr>
        <p:spPr>
          <a:xfrm>
            <a:off x="348154" y="1368279"/>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23" name="Content Placeholder 5">
            <a:extLst>
              <a:ext uri="{FF2B5EF4-FFF2-40B4-BE49-F238E27FC236}">
                <a16:creationId xmlns:a16="http://schemas.microsoft.com/office/drawing/2014/main" id="{3AC6D6EE-65E5-49B4-AC31-FF8135086643}"/>
              </a:ext>
            </a:extLst>
          </p:cNvPr>
          <p:cNvSpPr>
            <a:spLocks noGrp="1"/>
          </p:cNvSpPr>
          <p:nvPr>
            <p:ph sz="quarter" idx="20"/>
          </p:nvPr>
        </p:nvSpPr>
        <p:spPr>
          <a:xfrm>
            <a:off x="348690" y="4162876"/>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4" name="Content Placeholder 2">
            <a:extLst>
              <a:ext uri="{FF2B5EF4-FFF2-40B4-BE49-F238E27FC236}">
                <a16:creationId xmlns:a16="http://schemas.microsoft.com/office/drawing/2014/main" id="{C190FDD4-5A66-4C35-A68B-244E45791844}"/>
              </a:ext>
            </a:extLst>
          </p:cNvPr>
          <p:cNvSpPr>
            <a:spLocks noGrp="1"/>
          </p:cNvSpPr>
          <p:nvPr>
            <p:ph sz="quarter" idx="21"/>
          </p:nvPr>
        </p:nvSpPr>
        <p:spPr>
          <a:xfrm>
            <a:off x="348154" y="3889313"/>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27" name="Content Placeholder 5">
            <a:extLst>
              <a:ext uri="{FF2B5EF4-FFF2-40B4-BE49-F238E27FC236}">
                <a16:creationId xmlns:a16="http://schemas.microsoft.com/office/drawing/2014/main" id="{24301F0F-148D-4393-BCDA-176427BF6563}"/>
              </a:ext>
            </a:extLst>
          </p:cNvPr>
          <p:cNvSpPr>
            <a:spLocks noGrp="1"/>
          </p:cNvSpPr>
          <p:nvPr>
            <p:ph sz="quarter" idx="22"/>
          </p:nvPr>
        </p:nvSpPr>
        <p:spPr>
          <a:xfrm>
            <a:off x="2723778" y="1641842"/>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8" name="Content Placeholder 2">
            <a:extLst>
              <a:ext uri="{FF2B5EF4-FFF2-40B4-BE49-F238E27FC236}">
                <a16:creationId xmlns:a16="http://schemas.microsoft.com/office/drawing/2014/main" id="{EE6933B6-4073-473C-B582-634861BFFC0D}"/>
              </a:ext>
            </a:extLst>
          </p:cNvPr>
          <p:cNvSpPr>
            <a:spLocks noGrp="1"/>
          </p:cNvSpPr>
          <p:nvPr>
            <p:ph sz="quarter" idx="23"/>
          </p:nvPr>
        </p:nvSpPr>
        <p:spPr>
          <a:xfrm>
            <a:off x="2723337" y="1368279"/>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29" name="Content Placeholder 5">
            <a:extLst>
              <a:ext uri="{FF2B5EF4-FFF2-40B4-BE49-F238E27FC236}">
                <a16:creationId xmlns:a16="http://schemas.microsoft.com/office/drawing/2014/main" id="{4E73DAE4-81C1-4419-84FE-D43B75D0667D}"/>
              </a:ext>
            </a:extLst>
          </p:cNvPr>
          <p:cNvSpPr>
            <a:spLocks noGrp="1"/>
          </p:cNvSpPr>
          <p:nvPr>
            <p:ph sz="quarter" idx="24"/>
          </p:nvPr>
        </p:nvSpPr>
        <p:spPr>
          <a:xfrm>
            <a:off x="2723778" y="4162876"/>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0" name="Content Placeholder 2">
            <a:extLst>
              <a:ext uri="{FF2B5EF4-FFF2-40B4-BE49-F238E27FC236}">
                <a16:creationId xmlns:a16="http://schemas.microsoft.com/office/drawing/2014/main" id="{FDB3ABD1-4A2D-41E2-BA72-2597F0D8713A}"/>
              </a:ext>
            </a:extLst>
          </p:cNvPr>
          <p:cNvSpPr>
            <a:spLocks noGrp="1"/>
          </p:cNvSpPr>
          <p:nvPr>
            <p:ph sz="quarter" idx="25"/>
          </p:nvPr>
        </p:nvSpPr>
        <p:spPr>
          <a:xfrm>
            <a:off x="2723337" y="3889313"/>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1" name="Content Placeholder 5">
            <a:extLst>
              <a:ext uri="{FF2B5EF4-FFF2-40B4-BE49-F238E27FC236}">
                <a16:creationId xmlns:a16="http://schemas.microsoft.com/office/drawing/2014/main" id="{B1B1C1C0-5506-4229-B373-12DF53E49E47}"/>
              </a:ext>
            </a:extLst>
          </p:cNvPr>
          <p:cNvSpPr>
            <a:spLocks noGrp="1"/>
          </p:cNvSpPr>
          <p:nvPr>
            <p:ph sz="quarter" idx="26"/>
          </p:nvPr>
        </p:nvSpPr>
        <p:spPr>
          <a:xfrm>
            <a:off x="5098866" y="1641842"/>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2" name="Content Placeholder 2">
            <a:extLst>
              <a:ext uri="{FF2B5EF4-FFF2-40B4-BE49-F238E27FC236}">
                <a16:creationId xmlns:a16="http://schemas.microsoft.com/office/drawing/2014/main" id="{E9B51409-5540-4A1F-AE99-49ECD6D741D2}"/>
              </a:ext>
            </a:extLst>
          </p:cNvPr>
          <p:cNvSpPr>
            <a:spLocks noGrp="1"/>
          </p:cNvSpPr>
          <p:nvPr>
            <p:ph sz="quarter" idx="27"/>
          </p:nvPr>
        </p:nvSpPr>
        <p:spPr>
          <a:xfrm>
            <a:off x="5098520" y="1368279"/>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3" name="Content Placeholder 5">
            <a:extLst>
              <a:ext uri="{FF2B5EF4-FFF2-40B4-BE49-F238E27FC236}">
                <a16:creationId xmlns:a16="http://schemas.microsoft.com/office/drawing/2014/main" id="{5A9F9989-126A-443F-9D13-4E6B4B0591CA}"/>
              </a:ext>
            </a:extLst>
          </p:cNvPr>
          <p:cNvSpPr>
            <a:spLocks noGrp="1"/>
          </p:cNvSpPr>
          <p:nvPr>
            <p:ph sz="quarter" idx="28"/>
          </p:nvPr>
        </p:nvSpPr>
        <p:spPr>
          <a:xfrm>
            <a:off x="5098866" y="4162876"/>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7" name="Content Placeholder 2">
            <a:extLst>
              <a:ext uri="{FF2B5EF4-FFF2-40B4-BE49-F238E27FC236}">
                <a16:creationId xmlns:a16="http://schemas.microsoft.com/office/drawing/2014/main" id="{7A3A8395-D782-44A8-8AB5-C7B07EC9DDDF}"/>
              </a:ext>
            </a:extLst>
          </p:cNvPr>
          <p:cNvSpPr>
            <a:spLocks noGrp="1"/>
          </p:cNvSpPr>
          <p:nvPr>
            <p:ph sz="quarter" idx="29"/>
          </p:nvPr>
        </p:nvSpPr>
        <p:spPr>
          <a:xfrm>
            <a:off x="5098520" y="3889313"/>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48" name="Content Placeholder 5">
            <a:extLst>
              <a:ext uri="{FF2B5EF4-FFF2-40B4-BE49-F238E27FC236}">
                <a16:creationId xmlns:a16="http://schemas.microsoft.com/office/drawing/2014/main" id="{90BBB9AC-34DF-45E1-B35F-8F1AB9B9EB72}"/>
              </a:ext>
            </a:extLst>
          </p:cNvPr>
          <p:cNvSpPr>
            <a:spLocks noGrp="1"/>
          </p:cNvSpPr>
          <p:nvPr>
            <p:ph sz="quarter" idx="30"/>
          </p:nvPr>
        </p:nvSpPr>
        <p:spPr>
          <a:xfrm>
            <a:off x="7473954" y="1641842"/>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9" name="Content Placeholder 2">
            <a:extLst>
              <a:ext uri="{FF2B5EF4-FFF2-40B4-BE49-F238E27FC236}">
                <a16:creationId xmlns:a16="http://schemas.microsoft.com/office/drawing/2014/main" id="{F37009DC-A1E5-4C8B-B108-217E16191C91}"/>
              </a:ext>
            </a:extLst>
          </p:cNvPr>
          <p:cNvSpPr>
            <a:spLocks noGrp="1"/>
          </p:cNvSpPr>
          <p:nvPr>
            <p:ph sz="quarter" idx="31"/>
          </p:nvPr>
        </p:nvSpPr>
        <p:spPr>
          <a:xfrm>
            <a:off x="7473703" y="1368279"/>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50" name="Content Placeholder 5">
            <a:extLst>
              <a:ext uri="{FF2B5EF4-FFF2-40B4-BE49-F238E27FC236}">
                <a16:creationId xmlns:a16="http://schemas.microsoft.com/office/drawing/2014/main" id="{AB26E7C3-1AFA-44A8-A873-7A0D8D33A660}"/>
              </a:ext>
            </a:extLst>
          </p:cNvPr>
          <p:cNvSpPr>
            <a:spLocks noGrp="1"/>
          </p:cNvSpPr>
          <p:nvPr>
            <p:ph sz="quarter" idx="32"/>
          </p:nvPr>
        </p:nvSpPr>
        <p:spPr>
          <a:xfrm>
            <a:off x="7473954" y="4162876"/>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1" name="Content Placeholder 2">
            <a:extLst>
              <a:ext uri="{FF2B5EF4-FFF2-40B4-BE49-F238E27FC236}">
                <a16:creationId xmlns:a16="http://schemas.microsoft.com/office/drawing/2014/main" id="{57B2A298-F24A-4955-B700-85DC7C92A644}"/>
              </a:ext>
            </a:extLst>
          </p:cNvPr>
          <p:cNvSpPr>
            <a:spLocks noGrp="1"/>
          </p:cNvSpPr>
          <p:nvPr>
            <p:ph sz="quarter" idx="33"/>
          </p:nvPr>
        </p:nvSpPr>
        <p:spPr>
          <a:xfrm>
            <a:off x="7473703" y="3889313"/>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Tree>
    <p:extLst>
      <p:ext uri="{BB962C8B-B14F-4D97-AF65-F5344CB8AC3E}">
        <p14:creationId xmlns:p14="http://schemas.microsoft.com/office/powerpoint/2010/main" val="1747731678"/>
      </p:ext>
    </p:extLst>
  </p:cSld>
  <p:clrMapOvr>
    <a:masterClrMapping/>
  </p:clrMapOvr>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objects">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796EADC-AD36-7149-999C-627D65B1D38A}"/>
              </a:ext>
            </a:extLst>
          </p:cNvPr>
          <p:cNvSpPr>
            <a:spLocks noGrp="1"/>
          </p:cNvSpPr>
          <p:nvPr>
            <p:ph type="body" sz="quarter" idx="11" hasCustomPrompt="1"/>
          </p:nvPr>
        </p:nvSpPr>
        <p:spPr>
          <a:xfrm>
            <a:off x="348153" y="908049"/>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GB" dirty="0"/>
              <a:t>Click to add subtitle</a:t>
            </a:r>
          </a:p>
        </p:txBody>
      </p:sp>
      <p:sp>
        <p:nvSpPr>
          <p:cNvPr id="11" name="Title 1">
            <a:extLst>
              <a:ext uri="{FF2B5EF4-FFF2-40B4-BE49-F238E27FC236}">
                <a16:creationId xmlns:a16="http://schemas.microsoft.com/office/drawing/2014/main" id="{9744547A-92B8-884A-B66D-19B59D75082B}"/>
              </a:ext>
            </a:extLst>
          </p:cNvPr>
          <p:cNvSpPr>
            <a:spLocks noGrp="1"/>
          </p:cNvSpPr>
          <p:nvPr>
            <p:ph type="title" hasCustomPrompt="1"/>
          </p:nvPr>
        </p:nvSpPr>
        <p:spPr>
          <a:xfrm>
            <a:off x="348689" y="478095"/>
            <a:ext cx="9208625" cy="404643"/>
          </a:xfrm>
        </p:spPr>
        <p:txBody>
          <a:bodyPr anchor="t"/>
          <a:lstStyle>
            <a:lvl1pPr>
              <a:lnSpc>
                <a:spcPct val="100000"/>
              </a:lnSpc>
              <a:defRPr sz="2600"/>
            </a:lvl1pPr>
          </a:lstStyle>
          <a:p>
            <a:r>
              <a:rPr lang="en-GB" dirty="0"/>
              <a:t>Click to edit title</a:t>
            </a:r>
            <a:endParaRPr lang="en-NO" dirty="0"/>
          </a:p>
        </p:txBody>
      </p:sp>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Placeholder 4">
            <a:extLst>
              <a:ext uri="{FF2B5EF4-FFF2-40B4-BE49-F238E27FC236}">
                <a16:creationId xmlns:a16="http://schemas.microsoft.com/office/drawing/2014/main" id="{A783F4AE-3793-4D0C-ADBB-553EC31948AC}"/>
              </a:ext>
            </a:extLst>
          </p:cNvPr>
          <p:cNvSpPr>
            <a:spLocks noGrp="1"/>
          </p:cNvSpPr>
          <p:nvPr>
            <p:ph type="body" sz="quarter" idx="13" hasCustomPrompt="1"/>
          </p:nvPr>
        </p:nvSpPr>
        <p:spPr>
          <a:xfrm>
            <a:off x="352335" y="180002"/>
            <a:ext cx="4428000" cy="204121"/>
          </a:xfrm>
          <a:prstGeom prst="rect">
            <a:avLst/>
          </a:prstGeom>
        </p:spPr>
        <p:txBody>
          <a:bodyPr lIns="0" tIns="0" rIns="0" bIns="0" anchor="ctr"/>
          <a:lstStyle>
            <a:lvl1pPr marL="0" indent="0">
              <a:buNone/>
              <a:defRPr sz="800" b="1"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dirty="0"/>
              <a:t>CLICK TO EDIT CHAPTER TEXT</a:t>
            </a:r>
          </a:p>
        </p:txBody>
      </p:sp>
      <p:sp>
        <p:nvSpPr>
          <p:cNvPr id="26" name="Text Placeholder 4">
            <a:extLst>
              <a:ext uri="{FF2B5EF4-FFF2-40B4-BE49-F238E27FC236}">
                <a16:creationId xmlns:a16="http://schemas.microsoft.com/office/drawing/2014/main" id="{B609A58A-57A7-4BFC-B7D3-AF17FC2E1AAC}"/>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sp>
        <p:nvSpPr>
          <p:cNvPr id="34" name="Content Placeholder 5">
            <a:extLst>
              <a:ext uri="{FF2B5EF4-FFF2-40B4-BE49-F238E27FC236}">
                <a16:creationId xmlns:a16="http://schemas.microsoft.com/office/drawing/2014/main" id="{28501F4B-B700-462B-BE4D-16D7435B2A7F}"/>
              </a:ext>
            </a:extLst>
          </p:cNvPr>
          <p:cNvSpPr>
            <a:spLocks noGrp="1"/>
          </p:cNvSpPr>
          <p:nvPr>
            <p:ph sz="quarter" idx="15"/>
          </p:nvPr>
        </p:nvSpPr>
        <p:spPr>
          <a:xfrm>
            <a:off x="348690" y="1641841"/>
            <a:ext cx="2875524" cy="4738063"/>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5" name="Content Placeholder 2">
            <a:extLst>
              <a:ext uri="{FF2B5EF4-FFF2-40B4-BE49-F238E27FC236}">
                <a16:creationId xmlns:a16="http://schemas.microsoft.com/office/drawing/2014/main" id="{77C3F455-C664-4830-BBF1-44DE6FA13A81}"/>
              </a:ext>
            </a:extLst>
          </p:cNvPr>
          <p:cNvSpPr>
            <a:spLocks noGrp="1"/>
          </p:cNvSpPr>
          <p:nvPr>
            <p:ph sz="quarter" idx="17"/>
          </p:nvPr>
        </p:nvSpPr>
        <p:spPr>
          <a:xfrm>
            <a:off x="348154" y="1368279"/>
            <a:ext cx="2875870"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6" name="Content Placeholder 5">
            <a:extLst>
              <a:ext uri="{FF2B5EF4-FFF2-40B4-BE49-F238E27FC236}">
                <a16:creationId xmlns:a16="http://schemas.microsoft.com/office/drawing/2014/main" id="{2754CF0B-141A-4363-B91A-FDE679C6A95A}"/>
              </a:ext>
            </a:extLst>
          </p:cNvPr>
          <p:cNvSpPr>
            <a:spLocks noGrp="1"/>
          </p:cNvSpPr>
          <p:nvPr>
            <p:ph sz="quarter" idx="22"/>
          </p:nvPr>
        </p:nvSpPr>
        <p:spPr>
          <a:xfrm>
            <a:off x="3515240" y="1641841"/>
            <a:ext cx="2875524" cy="4738063"/>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7" name="Content Placeholder 2">
            <a:extLst>
              <a:ext uri="{FF2B5EF4-FFF2-40B4-BE49-F238E27FC236}">
                <a16:creationId xmlns:a16="http://schemas.microsoft.com/office/drawing/2014/main" id="{BA6DCC1C-5CB4-45AF-AC96-A4FFD5E22673}"/>
              </a:ext>
            </a:extLst>
          </p:cNvPr>
          <p:cNvSpPr>
            <a:spLocks noGrp="1"/>
          </p:cNvSpPr>
          <p:nvPr>
            <p:ph sz="quarter" idx="23"/>
          </p:nvPr>
        </p:nvSpPr>
        <p:spPr>
          <a:xfrm>
            <a:off x="3514799" y="1368279"/>
            <a:ext cx="2875870"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8" name="Content Placeholder 5">
            <a:extLst>
              <a:ext uri="{FF2B5EF4-FFF2-40B4-BE49-F238E27FC236}">
                <a16:creationId xmlns:a16="http://schemas.microsoft.com/office/drawing/2014/main" id="{C6BF7BFF-0D9F-4B1B-A19A-22120CB01469}"/>
              </a:ext>
            </a:extLst>
          </p:cNvPr>
          <p:cNvSpPr>
            <a:spLocks noGrp="1"/>
          </p:cNvSpPr>
          <p:nvPr>
            <p:ph sz="quarter" idx="26"/>
          </p:nvPr>
        </p:nvSpPr>
        <p:spPr>
          <a:xfrm>
            <a:off x="6681790" y="1641841"/>
            <a:ext cx="2875524" cy="4738063"/>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9" name="Content Placeholder 2">
            <a:extLst>
              <a:ext uri="{FF2B5EF4-FFF2-40B4-BE49-F238E27FC236}">
                <a16:creationId xmlns:a16="http://schemas.microsoft.com/office/drawing/2014/main" id="{BDFEFEF8-F000-4085-B442-6C84C4FF547B}"/>
              </a:ext>
            </a:extLst>
          </p:cNvPr>
          <p:cNvSpPr>
            <a:spLocks noGrp="1"/>
          </p:cNvSpPr>
          <p:nvPr>
            <p:ph sz="quarter" idx="27"/>
          </p:nvPr>
        </p:nvSpPr>
        <p:spPr>
          <a:xfrm>
            <a:off x="6681444" y="1368279"/>
            <a:ext cx="2875870"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Tree>
    <p:extLst>
      <p:ext uri="{BB962C8B-B14F-4D97-AF65-F5344CB8AC3E}">
        <p14:creationId xmlns:p14="http://schemas.microsoft.com/office/powerpoint/2010/main" val="1032046431"/>
      </p:ext>
    </p:extLst>
  </p:cSld>
  <p:clrMapOvr>
    <a:masterClrMapping/>
  </p:clrMapOvr>
  <p:hf hdr="0" ft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narrow objects">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796EADC-AD36-7149-999C-627D65B1D38A}"/>
              </a:ext>
            </a:extLst>
          </p:cNvPr>
          <p:cNvSpPr>
            <a:spLocks noGrp="1"/>
          </p:cNvSpPr>
          <p:nvPr>
            <p:ph type="body" sz="quarter" idx="11" hasCustomPrompt="1"/>
          </p:nvPr>
        </p:nvSpPr>
        <p:spPr>
          <a:xfrm>
            <a:off x="348153" y="908049"/>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GB" dirty="0"/>
              <a:t>Click to add subtitle</a:t>
            </a:r>
          </a:p>
        </p:txBody>
      </p:sp>
      <p:sp>
        <p:nvSpPr>
          <p:cNvPr id="11" name="Title 1">
            <a:extLst>
              <a:ext uri="{FF2B5EF4-FFF2-40B4-BE49-F238E27FC236}">
                <a16:creationId xmlns:a16="http://schemas.microsoft.com/office/drawing/2014/main" id="{9744547A-92B8-884A-B66D-19B59D75082B}"/>
              </a:ext>
            </a:extLst>
          </p:cNvPr>
          <p:cNvSpPr>
            <a:spLocks noGrp="1"/>
          </p:cNvSpPr>
          <p:nvPr>
            <p:ph type="title" hasCustomPrompt="1"/>
          </p:nvPr>
        </p:nvSpPr>
        <p:spPr>
          <a:xfrm>
            <a:off x="348689" y="478095"/>
            <a:ext cx="9208625" cy="404643"/>
          </a:xfrm>
        </p:spPr>
        <p:txBody>
          <a:bodyPr anchor="t"/>
          <a:lstStyle>
            <a:lvl1pPr>
              <a:lnSpc>
                <a:spcPct val="100000"/>
              </a:lnSpc>
              <a:defRPr sz="2600"/>
            </a:lvl1pPr>
          </a:lstStyle>
          <a:p>
            <a:r>
              <a:rPr lang="en-GB" dirty="0"/>
              <a:t>Click to edit title</a:t>
            </a:r>
            <a:endParaRPr lang="en-NO" dirty="0"/>
          </a:p>
        </p:txBody>
      </p:sp>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Placeholder 4">
            <a:extLst>
              <a:ext uri="{FF2B5EF4-FFF2-40B4-BE49-F238E27FC236}">
                <a16:creationId xmlns:a16="http://schemas.microsoft.com/office/drawing/2014/main" id="{A783F4AE-3793-4D0C-ADBB-553EC31948AC}"/>
              </a:ext>
            </a:extLst>
          </p:cNvPr>
          <p:cNvSpPr>
            <a:spLocks noGrp="1"/>
          </p:cNvSpPr>
          <p:nvPr>
            <p:ph type="body" sz="quarter" idx="13" hasCustomPrompt="1"/>
          </p:nvPr>
        </p:nvSpPr>
        <p:spPr>
          <a:xfrm>
            <a:off x="352335" y="180002"/>
            <a:ext cx="4428000" cy="204121"/>
          </a:xfrm>
          <a:prstGeom prst="rect">
            <a:avLst/>
          </a:prstGeom>
        </p:spPr>
        <p:txBody>
          <a:bodyPr lIns="0" tIns="0" rIns="0" bIns="0" anchor="ctr"/>
          <a:lstStyle>
            <a:lvl1pPr marL="0" indent="0">
              <a:buNone/>
              <a:defRPr sz="800" b="1"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dirty="0"/>
              <a:t>CLICK TO EDIT CHAPTER TEXT</a:t>
            </a:r>
          </a:p>
        </p:txBody>
      </p:sp>
      <p:sp>
        <p:nvSpPr>
          <p:cNvPr id="26" name="Text Placeholder 4">
            <a:extLst>
              <a:ext uri="{FF2B5EF4-FFF2-40B4-BE49-F238E27FC236}">
                <a16:creationId xmlns:a16="http://schemas.microsoft.com/office/drawing/2014/main" id="{B609A58A-57A7-4BFC-B7D3-AF17FC2E1AAC}"/>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sp>
        <p:nvSpPr>
          <p:cNvPr id="13" name="Content Placeholder 5">
            <a:extLst>
              <a:ext uri="{FF2B5EF4-FFF2-40B4-BE49-F238E27FC236}">
                <a16:creationId xmlns:a16="http://schemas.microsoft.com/office/drawing/2014/main" id="{28751C88-159B-4647-ACF7-973C7FA7CD56}"/>
              </a:ext>
            </a:extLst>
          </p:cNvPr>
          <p:cNvSpPr>
            <a:spLocks noGrp="1"/>
          </p:cNvSpPr>
          <p:nvPr>
            <p:ph sz="quarter" idx="15"/>
          </p:nvPr>
        </p:nvSpPr>
        <p:spPr>
          <a:xfrm>
            <a:off x="348690" y="1641841"/>
            <a:ext cx="2083360" cy="4738063"/>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4" name="Content Placeholder 2">
            <a:extLst>
              <a:ext uri="{FF2B5EF4-FFF2-40B4-BE49-F238E27FC236}">
                <a16:creationId xmlns:a16="http://schemas.microsoft.com/office/drawing/2014/main" id="{B7788564-DF8F-4096-84B5-81613745DCF5}"/>
              </a:ext>
            </a:extLst>
          </p:cNvPr>
          <p:cNvSpPr>
            <a:spLocks noGrp="1"/>
          </p:cNvSpPr>
          <p:nvPr>
            <p:ph sz="quarter" idx="17"/>
          </p:nvPr>
        </p:nvSpPr>
        <p:spPr>
          <a:xfrm>
            <a:off x="348154" y="1368279"/>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16" name="Content Placeholder 5">
            <a:extLst>
              <a:ext uri="{FF2B5EF4-FFF2-40B4-BE49-F238E27FC236}">
                <a16:creationId xmlns:a16="http://schemas.microsoft.com/office/drawing/2014/main" id="{CEFD554D-A611-48D5-B2F9-A32FDE7FD68D}"/>
              </a:ext>
            </a:extLst>
          </p:cNvPr>
          <p:cNvSpPr>
            <a:spLocks noGrp="1"/>
          </p:cNvSpPr>
          <p:nvPr>
            <p:ph sz="quarter" idx="22"/>
          </p:nvPr>
        </p:nvSpPr>
        <p:spPr>
          <a:xfrm>
            <a:off x="2723778" y="1641841"/>
            <a:ext cx="2083360" cy="4738063"/>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7" name="Content Placeholder 2">
            <a:extLst>
              <a:ext uri="{FF2B5EF4-FFF2-40B4-BE49-F238E27FC236}">
                <a16:creationId xmlns:a16="http://schemas.microsoft.com/office/drawing/2014/main" id="{7A7AAE2C-4C5A-4CE9-BAC9-F59DC64272EA}"/>
              </a:ext>
            </a:extLst>
          </p:cNvPr>
          <p:cNvSpPr>
            <a:spLocks noGrp="1"/>
          </p:cNvSpPr>
          <p:nvPr>
            <p:ph sz="quarter" idx="23"/>
          </p:nvPr>
        </p:nvSpPr>
        <p:spPr>
          <a:xfrm>
            <a:off x="2723337" y="1368279"/>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18" name="Content Placeholder 5">
            <a:extLst>
              <a:ext uri="{FF2B5EF4-FFF2-40B4-BE49-F238E27FC236}">
                <a16:creationId xmlns:a16="http://schemas.microsoft.com/office/drawing/2014/main" id="{D3B0E2BE-335E-4D12-9A22-E85C0C4DA434}"/>
              </a:ext>
            </a:extLst>
          </p:cNvPr>
          <p:cNvSpPr>
            <a:spLocks noGrp="1"/>
          </p:cNvSpPr>
          <p:nvPr>
            <p:ph sz="quarter" idx="26"/>
          </p:nvPr>
        </p:nvSpPr>
        <p:spPr>
          <a:xfrm>
            <a:off x="5098866" y="1641841"/>
            <a:ext cx="2083360" cy="4738063"/>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0" name="Content Placeholder 2">
            <a:extLst>
              <a:ext uri="{FF2B5EF4-FFF2-40B4-BE49-F238E27FC236}">
                <a16:creationId xmlns:a16="http://schemas.microsoft.com/office/drawing/2014/main" id="{D4A47CB5-E0F9-4299-B485-F8E9D2BEEF29}"/>
              </a:ext>
            </a:extLst>
          </p:cNvPr>
          <p:cNvSpPr>
            <a:spLocks noGrp="1"/>
          </p:cNvSpPr>
          <p:nvPr>
            <p:ph sz="quarter" idx="27"/>
          </p:nvPr>
        </p:nvSpPr>
        <p:spPr>
          <a:xfrm>
            <a:off x="5098520" y="1368279"/>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21" name="Content Placeholder 5">
            <a:extLst>
              <a:ext uri="{FF2B5EF4-FFF2-40B4-BE49-F238E27FC236}">
                <a16:creationId xmlns:a16="http://schemas.microsoft.com/office/drawing/2014/main" id="{B5570DCD-17B9-45AC-A960-6574C86E2A39}"/>
              </a:ext>
            </a:extLst>
          </p:cNvPr>
          <p:cNvSpPr>
            <a:spLocks noGrp="1"/>
          </p:cNvSpPr>
          <p:nvPr>
            <p:ph sz="quarter" idx="30"/>
          </p:nvPr>
        </p:nvSpPr>
        <p:spPr>
          <a:xfrm>
            <a:off x="7473954" y="1641841"/>
            <a:ext cx="2083360" cy="4738063"/>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2" name="Content Placeholder 2">
            <a:extLst>
              <a:ext uri="{FF2B5EF4-FFF2-40B4-BE49-F238E27FC236}">
                <a16:creationId xmlns:a16="http://schemas.microsoft.com/office/drawing/2014/main" id="{DA136846-AD1D-47AB-909B-FEC060BFE644}"/>
              </a:ext>
            </a:extLst>
          </p:cNvPr>
          <p:cNvSpPr>
            <a:spLocks noGrp="1"/>
          </p:cNvSpPr>
          <p:nvPr>
            <p:ph sz="quarter" idx="31"/>
          </p:nvPr>
        </p:nvSpPr>
        <p:spPr>
          <a:xfrm>
            <a:off x="7473703" y="1368279"/>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Tree>
    <p:extLst>
      <p:ext uri="{BB962C8B-B14F-4D97-AF65-F5344CB8AC3E}">
        <p14:creationId xmlns:p14="http://schemas.microsoft.com/office/powerpoint/2010/main" val="2751769392"/>
      </p:ext>
    </p:extLst>
  </p:cSld>
  <p:clrMapOvr>
    <a:masterClrMapping/>
  </p:clrMapOvr>
  <p:hf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ctrTitle" hasCustomPrompt="1"/>
          </p:nvPr>
        </p:nvSpPr>
        <p:spPr>
          <a:xfrm>
            <a:off x="992559" y="2816884"/>
            <a:ext cx="8568953" cy="512961"/>
          </a:xfrm>
          <a:prstGeom prst="rect">
            <a:avLst/>
          </a:prstGeom>
        </p:spPr>
        <p:txBody>
          <a:bodyPr anchor="t"/>
          <a:lstStyle>
            <a:lvl1pPr>
              <a:lnSpc>
                <a:spcPts val="4000"/>
              </a:lnSpc>
              <a:defRPr sz="3600" b="0" i="0" baseline="0">
                <a:solidFill>
                  <a:schemeClr val="tx1"/>
                </a:solidFill>
                <a:latin typeface="+mj-lt"/>
                <a:cs typeface="Segoe UI Historic" panose="020B0502040204020203" pitchFamily="34" charset="0"/>
              </a:defRPr>
            </a:lvl1pPr>
          </a:lstStyle>
          <a:p>
            <a:pPr lvl="0"/>
            <a:r>
              <a:rPr lang="en-US" altLang="nn-NO" noProof="0" dirty="0"/>
              <a:t>Click to add title</a:t>
            </a:r>
          </a:p>
        </p:txBody>
      </p:sp>
      <p:sp>
        <p:nvSpPr>
          <p:cNvPr id="14340" name="Rectangle 4"/>
          <p:cNvSpPr>
            <a:spLocks noGrp="1" noChangeArrowheads="1"/>
          </p:cNvSpPr>
          <p:nvPr>
            <p:ph type="subTitle" idx="1" hasCustomPrompt="1"/>
          </p:nvPr>
        </p:nvSpPr>
        <p:spPr>
          <a:xfrm>
            <a:off x="992561" y="4201344"/>
            <a:ext cx="8568951" cy="827857"/>
          </a:xfrm>
          <a:prstGeom prst="rect">
            <a:avLst/>
          </a:prstGeom>
        </p:spPr>
        <p:txBody>
          <a:bodyPr lIns="0" rIns="0" anchor="t"/>
          <a:lstStyle>
            <a:lvl1pPr marL="0" indent="0">
              <a:spcBef>
                <a:spcPts val="0"/>
              </a:spcBef>
              <a:spcAft>
                <a:spcPts val="300"/>
              </a:spcAft>
              <a:buFont typeface="Wingdings 3" pitchFamily="18" charset="2"/>
              <a:buNone/>
              <a:defRPr sz="2000" b="0" i="0">
                <a:solidFill>
                  <a:schemeClr val="tx1"/>
                </a:solidFill>
                <a:latin typeface="+mn-lt"/>
                <a:cs typeface="Segoe UI Historic" panose="020B0502040204020203" pitchFamily="34" charset="0"/>
              </a:defRPr>
            </a:lvl1pPr>
          </a:lstStyle>
          <a:p>
            <a:pPr lvl="0"/>
            <a:r>
              <a:rPr lang="en-US" altLang="nn-NO" noProof="0" dirty="0"/>
              <a:t>Click to add subtitle</a:t>
            </a:r>
          </a:p>
        </p:txBody>
      </p:sp>
      <p:sp>
        <p:nvSpPr>
          <p:cNvPr id="8" name="Content Placeholder 7"/>
          <p:cNvSpPr>
            <a:spLocks noGrp="1"/>
          </p:cNvSpPr>
          <p:nvPr>
            <p:ph sz="quarter" idx="12" hasCustomPrompt="1"/>
          </p:nvPr>
        </p:nvSpPr>
        <p:spPr>
          <a:xfrm>
            <a:off x="992560" y="5661249"/>
            <a:ext cx="3240000" cy="307777"/>
          </a:xfrm>
          <a:prstGeom prst="rect">
            <a:avLst/>
          </a:prstGeom>
        </p:spPr>
        <p:txBody>
          <a:bodyPr lIns="0" rIns="0"/>
          <a:lstStyle>
            <a:lvl1pPr marL="0" indent="0" algn="l">
              <a:spcBef>
                <a:spcPts val="0"/>
              </a:spcBef>
              <a:spcAft>
                <a:spcPts val="0"/>
              </a:spcAft>
              <a:buNone/>
              <a:defRPr sz="1200" b="0" i="0">
                <a:solidFill>
                  <a:schemeClr val="tx1"/>
                </a:solidFill>
                <a:latin typeface="+mn-lt"/>
                <a:cs typeface="Segoe UI Historic" panose="020B0502040204020203" pitchFamily="34" charset="0"/>
              </a:defRPr>
            </a:lvl1pPr>
          </a:lstStyle>
          <a:p>
            <a:pPr lvl="0"/>
            <a:r>
              <a:rPr lang="en-US" noProof="0"/>
              <a:t>Click to add Date</a:t>
            </a:r>
          </a:p>
        </p:txBody>
      </p:sp>
      <p:cxnSp>
        <p:nvCxnSpPr>
          <p:cNvPr id="12" name="Straight Connector 11">
            <a:extLst>
              <a:ext uri="{FF2B5EF4-FFF2-40B4-BE49-F238E27FC236}">
                <a16:creationId xmlns:a16="http://schemas.microsoft.com/office/drawing/2014/main" id="{967CF32D-BA6C-9848-929D-A677E25F0F68}"/>
              </a:ext>
            </a:extLst>
          </p:cNvPr>
          <p:cNvCxnSpPr/>
          <p:nvPr userDrawn="1"/>
        </p:nvCxnSpPr>
        <p:spPr bwMode="auto">
          <a:xfrm>
            <a:off x="992560" y="2492896"/>
            <a:ext cx="104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031E238F-F1E8-4FD4-AB6B-84B51472BEDE}"/>
              </a:ext>
            </a:extLst>
          </p:cNvPr>
          <p:cNvSpPr txBox="1"/>
          <p:nvPr userDrawn="1"/>
        </p:nvSpPr>
        <p:spPr>
          <a:xfrm>
            <a:off x="8350365" y="6183335"/>
            <a:ext cx="1306033" cy="226280"/>
          </a:xfrm>
          <a:prstGeom prst="rect">
            <a:avLst/>
          </a:prstGeom>
          <a:noFill/>
        </p:spPr>
        <p:txBody>
          <a:bodyPr wrap="square" rtlCol="0">
            <a:spAutoFit/>
          </a:bodyPr>
          <a:lstStyle/>
          <a:p>
            <a:pPr marL="0" indent="0" algn="r">
              <a:buNone/>
            </a:pPr>
            <a:r>
              <a:rPr lang="en-GB" sz="800">
                <a:solidFill>
                  <a:schemeClr val="tx1"/>
                </a:solidFill>
                <a:latin typeface="+mn-lt"/>
              </a:rPr>
              <a:t>Private and Confidential</a:t>
            </a:r>
            <a:endParaRPr lang="en-GB" sz="800" dirty="0">
              <a:solidFill>
                <a:schemeClr val="tx1"/>
              </a:solidFill>
              <a:latin typeface="+mn-lt"/>
            </a:endParaRPr>
          </a:p>
        </p:txBody>
      </p:sp>
    </p:spTree>
    <p:extLst>
      <p:ext uri="{BB962C8B-B14F-4D97-AF65-F5344CB8AC3E}">
        <p14:creationId xmlns:p14="http://schemas.microsoft.com/office/powerpoint/2010/main" val="2430654754"/>
      </p:ext>
    </p:extLst>
  </p:cSld>
  <p:clrMapOvr>
    <a:overrideClrMapping bg1="dk1" tx1="lt1" bg2="dk2" tx2="lt2" accent1="accent1" accent2="accent2" accent3="accent3" accent4="accent4" accent5="accent5" accent6="accent6" hlink="hlink" folHlink="folHlink"/>
  </p:clrMapOvr>
  <p:hf hdr="0" ft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 objects">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796EADC-AD36-7149-999C-627D65B1D38A}"/>
              </a:ext>
            </a:extLst>
          </p:cNvPr>
          <p:cNvSpPr>
            <a:spLocks noGrp="1"/>
          </p:cNvSpPr>
          <p:nvPr>
            <p:ph type="body" sz="quarter" idx="11" hasCustomPrompt="1"/>
          </p:nvPr>
        </p:nvSpPr>
        <p:spPr>
          <a:xfrm>
            <a:off x="348153" y="908049"/>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GB" dirty="0"/>
              <a:t>Click to add subtitle</a:t>
            </a:r>
          </a:p>
        </p:txBody>
      </p:sp>
      <p:sp>
        <p:nvSpPr>
          <p:cNvPr id="11" name="Title 1">
            <a:extLst>
              <a:ext uri="{FF2B5EF4-FFF2-40B4-BE49-F238E27FC236}">
                <a16:creationId xmlns:a16="http://schemas.microsoft.com/office/drawing/2014/main" id="{9744547A-92B8-884A-B66D-19B59D75082B}"/>
              </a:ext>
            </a:extLst>
          </p:cNvPr>
          <p:cNvSpPr>
            <a:spLocks noGrp="1"/>
          </p:cNvSpPr>
          <p:nvPr>
            <p:ph type="title" hasCustomPrompt="1"/>
          </p:nvPr>
        </p:nvSpPr>
        <p:spPr>
          <a:xfrm>
            <a:off x="348689" y="478095"/>
            <a:ext cx="9208625" cy="404643"/>
          </a:xfrm>
        </p:spPr>
        <p:txBody>
          <a:bodyPr anchor="t"/>
          <a:lstStyle>
            <a:lvl1pPr>
              <a:lnSpc>
                <a:spcPct val="100000"/>
              </a:lnSpc>
              <a:defRPr sz="2600"/>
            </a:lvl1pPr>
          </a:lstStyle>
          <a:p>
            <a:r>
              <a:rPr lang="en-GB" dirty="0"/>
              <a:t>Click to edit title</a:t>
            </a:r>
            <a:endParaRPr lang="en-NO" dirty="0"/>
          </a:p>
        </p:txBody>
      </p:sp>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Placeholder 4">
            <a:extLst>
              <a:ext uri="{FF2B5EF4-FFF2-40B4-BE49-F238E27FC236}">
                <a16:creationId xmlns:a16="http://schemas.microsoft.com/office/drawing/2014/main" id="{A783F4AE-3793-4D0C-ADBB-553EC31948AC}"/>
              </a:ext>
            </a:extLst>
          </p:cNvPr>
          <p:cNvSpPr>
            <a:spLocks noGrp="1"/>
          </p:cNvSpPr>
          <p:nvPr>
            <p:ph type="body" sz="quarter" idx="13" hasCustomPrompt="1"/>
          </p:nvPr>
        </p:nvSpPr>
        <p:spPr>
          <a:xfrm>
            <a:off x="352335" y="180002"/>
            <a:ext cx="4428000" cy="204121"/>
          </a:xfrm>
          <a:prstGeom prst="rect">
            <a:avLst/>
          </a:prstGeom>
        </p:spPr>
        <p:txBody>
          <a:bodyPr lIns="0" tIns="0" rIns="0" bIns="0" anchor="ctr"/>
          <a:lstStyle>
            <a:lvl1pPr marL="0" indent="0">
              <a:buNone/>
              <a:defRPr sz="800" b="1"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dirty="0"/>
              <a:t>CLICK TO EDIT CHAPTER TEXT</a:t>
            </a:r>
          </a:p>
        </p:txBody>
      </p:sp>
      <p:sp>
        <p:nvSpPr>
          <p:cNvPr id="26" name="Text Placeholder 4">
            <a:extLst>
              <a:ext uri="{FF2B5EF4-FFF2-40B4-BE49-F238E27FC236}">
                <a16:creationId xmlns:a16="http://schemas.microsoft.com/office/drawing/2014/main" id="{B609A58A-57A7-4BFC-B7D3-AF17FC2E1AAC}"/>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cxnSp>
        <p:nvCxnSpPr>
          <p:cNvPr id="23" name="Straight Connector 22">
            <a:extLst>
              <a:ext uri="{FF2B5EF4-FFF2-40B4-BE49-F238E27FC236}">
                <a16:creationId xmlns:a16="http://schemas.microsoft.com/office/drawing/2014/main" id="{3783E1AA-1AB3-43D9-8F4A-1A0007137743}"/>
              </a:ext>
            </a:extLst>
          </p:cNvPr>
          <p:cNvCxnSpPr/>
          <p:nvPr userDrawn="1"/>
        </p:nvCxnSpPr>
        <p:spPr bwMode="auto">
          <a:xfrm>
            <a:off x="341313" y="6381328"/>
            <a:ext cx="804694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Content Placeholder 5">
            <a:extLst>
              <a:ext uri="{FF2B5EF4-FFF2-40B4-BE49-F238E27FC236}">
                <a16:creationId xmlns:a16="http://schemas.microsoft.com/office/drawing/2014/main" id="{6FE8E32F-894B-4C1A-B2F2-17B03E9C7D0E}"/>
              </a:ext>
            </a:extLst>
          </p:cNvPr>
          <p:cNvSpPr>
            <a:spLocks noGrp="1"/>
          </p:cNvSpPr>
          <p:nvPr>
            <p:ph sz="quarter" idx="26"/>
          </p:nvPr>
        </p:nvSpPr>
        <p:spPr>
          <a:xfrm>
            <a:off x="5098866" y="1641842"/>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7" name="Content Placeholder 2">
            <a:extLst>
              <a:ext uri="{FF2B5EF4-FFF2-40B4-BE49-F238E27FC236}">
                <a16:creationId xmlns:a16="http://schemas.microsoft.com/office/drawing/2014/main" id="{7A770F40-5D87-4FAF-94AF-39A204290DA2}"/>
              </a:ext>
            </a:extLst>
          </p:cNvPr>
          <p:cNvSpPr>
            <a:spLocks noGrp="1"/>
          </p:cNvSpPr>
          <p:nvPr>
            <p:ph sz="quarter" idx="27"/>
          </p:nvPr>
        </p:nvSpPr>
        <p:spPr>
          <a:xfrm>
            <a:off x="5098520" y="1368279"/>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28" name="Content Placeholder 5">
            <a:extLst>
              <a:ext uri="{FF2B5EF4-FFF2-40B4-BE49-F238E27FC236}">
                <a16:creationId xmlns:a16="http://schemas.microsoft.com/office/drawing/2014/main" id="{C5F34989-8328-45D3-B009-EEC0A7CD1A90}"/>
              </a:ext>
            </a:extLst>
          </p:cNvPr>
          <p:cNvSpPr>
            <a:spLocks noGrp="1"/>
          </p:cNvSpPr>
          <p:nvPr>
            <p:ph sz="quarter" idx="28"/>
          </p:nvPr>
        </p:nvSpPr>
        <p:spPr>
          <a:xfrm>
            <a:off x="5098866" y="4162876"/>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9" name="Content Placeholder 2">
            <a:extLst>
              <a:ext uri="{FF2B5EF4-FFF2-40B4-BE49-F238E27FC236}">
                <a16:creationId xmlns:a16="http://schemas.microsoft.com/office/drawing/2014/main" id="{377F8BA9-2552-4C95-81A4-0A72E1E92FA7}"/>
              </a:ext>
            </a:extLst>
          </p:cNvPr>
          <p:cNvSpPr>
            <a:spLocks noGrp="1"/>
          </p:cNvSpPr>
          <p:nvPr>
            <p:ph sz="quarter" idx="29"/>
          </p:nvPr>
        </p:nvSpPr>
        <p:spPr>
          <a:xfrm>
            <a:off x="5098520" y="3889313"/>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0" name="Content Placeholder 5">
            <a:extLst>
              <a:ext uri="{FF2B5EF4-FFF2-40B4-BE49-F238E27FC236}">
                <a16:creationId xmlns:a16="http://schemas.microsoft.com/office/drawing/2014/main" id="{1D1568AB-30F2-4C2D-B7D3-24BD9AD4DF75}"/>
              </a:ext>
            </a:extLst>
          </p:cNvPr>
          <p:cNvSpPr>
            <a:spLocks noGrp="1"/>
          </p:cNvSpPr>
          <p:nvPr>
            <p:ph sz="quarter" idx="30"/>
          </p:nvPr>
        </p:nvSpPr>
        <p:spPr>
          <a:xfrm>
            <a:off x="7473954" y="1641842"/>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1" name="Content Placeholder 2">
            <a:extLst>
              <a:ext uri="{FF2B5EF4-FFF2-40B4-BE49-F238E27FC236}">
                <a16:creationId xmlns:a16="http://schemas.microsoft.com/office/drawing/2014/main" id="{4EFA7C6C-DA91-4223-B50D-7EF0CC691DEA}"/>
              </a:ext>
            </a:extLst>
          </p:cNvPr>
          <p:cNvSpPr>
            <a:spLocks noGrp="1"/>
          </p:cNvSpPr>
          <p:nvPr>
            <p:ph sz="quarter" idx="31"/>
          </p:nvPr>
        </p:nvSpPr>
        <p:spPr>
          <a:xfrm>
            <a:off x="7473703" y="1368279"/>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2" name="Content Placeholder 5">
            <a:extLst>
              <a:ext uri="{FF2B5EF4-FFF2-40B4-BE49-F238E27FC236}">
                <a16:creationId xmlns:a16="http://schemas.microsoft.com/office/drawing/2014/main" id="{94051805-0AB1-4868-890A-9A837BEAC667}"/>
              </a:ext>
            </a:extLst>
          </p:cNvPr>
          <p:cNvSpPr>
            <a:spLocks noGrp="1"/>
          </p:cNvSpPr>
          <p:nvPr>
            <p:ph sz="quarter" idx="32"/>
          </p:nvPr>
        </p:nvSpPr>
        <p:spPr>
          <a:xfrm>
            <a:off x="7473954" y="4162876"/>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3" name="Content Placeholder 2">
            <a:extLst>
              <a:ext uri="{FF2B5EF4-FFF2-40B4-BE49-F238E27FC236}">
                <a16:creationId xmlns:a16="http://schemas.microsoft.com/office/drawing/2014/main" id="{0083CD36-D0D3-49F7-A370-CA64C4268061}"/>
              </a:ext>
            </a:extLst>
          </p:cNvPr>
          <p:cNvSpPr>
            <a:spLocks noGrp="1"/>
          </p:cNvSpPr>
          <p:nvPr>
            <p:ph sz="quarter" idx="33"/>
          </p:nvPr>
        </p:nvSpPr>
        <p:spPr>
          <a:xfrm>
            <a:off x="7473703" y="3889313"/>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4" name="Content Placeholder 5">
            <a:extLst>
              <a:ext uri="{FF2B5EF4-FFF2-40B4-BE49-F238E27FC236}">
                <a16:creationId xmlns:a16="http://schemas.microsoft.com/office/drawing/2014/main" id="{B055FD8F-550B-4DFA-9CBB-E49EA2243301}"/>
              </a:ext>
            </a:extLst>
          </p:cNvPr>
          <p:cNvSpPr>
            <a:spLocks noGrp="1"/>
          </p:cNvSpPr>
          <p:nvPr>
            <p:ph sz="quarter" idx="15"/>
          </p:nvPr>
        </p:nvSpPr>
        <p:spPr>
          <a:xfrm>
            <a:off x="348689" y="1641841"/>
            <a:ext cx="4459849" cy="4738063"/>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5" name="Content Placeholder 2">
            <a:extLst>
              <a:ext uri="{FF2B5EF4-FFF2-40B4-BE49-F238E27FC236}">
                <a16:creationId xmlns:a16="http://schemas.microsoft.com/office/drawing/2014/main" id="{3CDD21FC-76FC-4BFF-939E-2C6E9D9CB3EA}"/>
              </a:ext>
            </a:extLst>
          </p:cNvPr>
          <p:cNvSpPr>
            <a:spLocks noGrp="1"/>
          </p:cNvSpPr>
          <p:nvPr>
            <p:ph sz="quarter" idx="17"/>
          </p:nvPr>
        </p:nvSpPr>
        <p:spPr>
          <a:xfrm>
            <a:off x="348153" y="1368279"/>
            <a:ext cx="4460385"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Tree>
    <p:extLst>
      <p:ext uri="{BB962C8B-B14F-4D97-AF65-F5344CB8AC3E}">
        <p14:creationId xmlns:p14="http://schemas.microsoft.com/office/powerpoint/2010/main" val="3603819749"/>
      </p:ext>
    </p:extLst>
  </p:cSld>
  <p:clrMapOvr>
    <a:masterClrMapping/>
  </p:clrMapOvr>
  <p:hf hdr="0" ft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1 objects">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796EADC-AD36-7149-999C-627D65B1D38A}"/>
              </a:ext>
            </a:extLst>
          </p:cNvPr>
          <p:cNvSpPr>
            <a:spLocks noGrp="1"/>
          </p:cNvSpPr>
          <p:nvPr>
            <p:ph type="body" sz="quarter" idx="11" hasCustomPrompt="1"/>
          </p:nvPr>
        </p:nvSpPr>
        <p:spPr>
          <a:xfrm>
            <a:off x="348153" y="908049"/>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GB" dirty="0"/>
              <a:t>Click to add subtitle</a:t>
            </a:r>
          </a:p>
        </p:txBody>
      </p:sp>
      <p:sp>
        <p:nvSpPr>
          <p:cNvPr id="11" name="Title 1">
            <a:extLst>
              <a:ext uri="{FF2B5EF4-FFF2-40B4-BE49-F238E27FC236}">
                <a16:creationId xmlns:a16="http://schemas.microsoft.com/office/drawing/2014/main" id="{9744547A-92B8-884A-B66D-19B59D75082B}"/>
              </a:ext>
            </a:extLst>
          </p:cNvPr>
          <p:cNvSpPr>
            <a:spLocks noGrp="1"/>
          </p:cNvSpPr>
          <p:nvPr>
            <p:ph type="title" hasCustomPrompt="1"/>
          </p:nvPr>
        </p:nvSpPr>
        <p:spPr>
          <a:xfrm>
            <a:off x="348689" y="478095"/>
            <a:ext cx="9208625" cy="404643"/>
          </a:xfrm>
        </p:spPr>
        <p:txBody>
          <a:bodyPr anchor="t"/>
          <a:lstStyle>
            <a:lvl1pPr>
              <a:lnSpc>
                <a:spcPct val="100000"/>
              </a:lnSpc>
              <a:defRPr sz="2600"/>
            </a:lvl1pPr>
          </a:lstStyle>
          <a:p>
            <a:r>
              <a:rPr lang="en-GB" dirty="0"/>
              <a:t>Click to edit title</a:t>
            </a:r>
            <a:endParaRPr lang="en-NO" dirty="0"/>
          </a:p>
        </p:txBody>
      </p:sp>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Placeholder 4">
            <a:extLst>
              <a:ext uri="{FF2B5EF4-FFF2-40B4-BE49-F238E27FC236}">
                <a16:creationId xmlns:a16="http://schemas.microsoft.com/office/drawing/2014/main" id="{A783F4AE-3793-4D0C-ADBB-553EC31948AC}"/>
              </a:ext>
            </a:extLst>
          </p:cNvPr>
          <p:cNvSpPr>
            <a:spLocks noGrp="1"/>
          </p:cNvSpPr>
          <p:nvPr>
            <p:ph type="body" sz="quarter" idx="13" hasCustomPrompt="1"/>
          </p:nvPr>
        </p:nvSpPr>
        <p:spPr>
          <a:xfrm>
            <a:off x="352335" y="180002"/>
            <a:ext cx="4428000" cy="204121"/>
          </a:xfrm>
          <a:prstGeom prst="rect">
            <a:avLst/>
          </a:prstGeom>
        </p:spPr>
        <p:txBody>
          <a:bodyPr lIns="0" tIns="0" rIns="0" bIns="0" anchor="ctr"/>
          <a:lstStyle>
            <a:lvl1pPr marL="0" indent="0">
              <a:buNone/>
              <a:defRPr sz="800" b="1"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dirty="0"/>
              <a:t>CLICK TO EDIT CHAPTER TEXT</a:t>
            </a:r>
          </a:p>
        </p:txBody>
      </p:sp>
      <p:sp>
        <p:nvSpPr>
          <p:cNvPr id="26" name="Text Placeholder 4">
            <a:extLst>
              <a:ext uri="{FF2B5EF4-FFF2-40B4-BE49-F238E27FC236}">
                <a16:creationId xmlns:a16="http://schemas.microsoft.com/office/drawing/2014/main" id="{B609A58A-57A7-4BFC-B7D3-AF17FC2E1AAC}"/>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cxnSp>
        <p:nvCxnSpPr>
          <p:cNvPr id="18" name="Straight Connector 17">
            <a:extLst>
              <a:ext uri="{FF2B5EF4-FFF2-40B4-BE49-F238E27FC236}">
                <a16:creationId xmlns:a16="http://schemas.microsoft.com/office/drawing/2014/main" id="{E4780F58-07CE-44EB-8E92-9619B5DA631C}"/>
              </a:ext>
            </a:extLst>
          </p:cNvPr>
          <p:cNvCxnSpPr/>
          <p:nvPr userDrawn="1"/>
        </p:nvCxnSpPr>
        <p:spPr bwMode="auto">
          <a:xfrm>
            <a:off x="341313" y="6381328"/>
            <a:ext cx="804694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Content Placeholder 5">
            <a:extLst>
              <a:ext uri="{FF2B5EF4-FFF2-40B4-BE49-F238E27FC236}">
                <a16:creationId xmlns:a16="http://schemas.microsoft.com/office/drawing/2014/main" id="{1839E722-DD11-47E7-BE19-9BE973447F1E}"/>
              </a:ext>
            </a:extLst>
          </p:cNvPr>
          <p:cNvSpPr>
            <a:spLocks noGrp="1"/>
          </p:cNvSpPr>
          <p:nvPr>
            <p:ph sz="quarter" idx="15"/>
          </p:nvPr>
        </p:nvSpPr>
        <p:spPr>
          <a:xfrm>
            <a:off x="348690" y="1641842"/>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1" name="Content Placeholder 2">
            <a:extLst>
              <a:ext uri="{FF2B5EF4-FFF2-40B4-BE49-F238E27FC236}">
                <a16:creationId xmlns:a16="http://schemas.microsoft.com/office/drawing/2014/main" id="{4FCD01D0-5282-4CE9-97A9-7FFFB5679B91}"/>
              </a:ext>
            </a:extLst>
          </p:cNvPr>
          <p:cNvSpPr>
            <a:spLocks noGrp="1"/>
          </p:cNvSpPr>
          <p:nvPr>
            <p:ph sz="quarter" idx="17"/>
          </p:nvPr>
        </p:nvSpPr>
        <p:spPr>
          <a:xfrm>
            <a:off x="348154" y="1368279"/>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22" name="Content Placeholder 5">
            <a:extLst>
              <a:ext uri="{FF2B5EF4-FFF2-40B4-BE49-F238E27FC236}">
                <a16:creationId xmlns:a16="http://schemas.microsoft.com/office/drawing/2014/main" id="{BCC58319-4A1F-4C41-8995-4F6157E7038B}"/>
              </a:ext>
            </a:extLst>
          </p:cNvPr>
          <p:cNvSpPr>
            <a:spLocks noGrp="1"/>
          </p:cNvSpPr>
          <p:nvPr>
            <p:ph sz="quarter" idx="20"/>
          </p:nvPr>
        </p:nvSpPr>
        <p:spPr>
          <a:xfrm>
            <a:off x="348690" y="4162876"/>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6" name="Content Placeholder 2">
            <a:extLst>
              <a:ext uri="{FF2B5EF4-FFF2-40B4-BE49-F238E27FC236}">
                <a16:creationId xmlns:a16="http://schemas.microsoft.com/office/drawing/2014/main" id="{4122CBA0-6FC8-4061-A992-F3E9761F979C}"/>
              </a:ext>
            </a:extLst>
          </p:cNvPr>
          <p:cNvSpPr>
            <a:spLocks noGrp="1"/>
          </p:cNvSpPr>
          <p:nvPr>
            <p:ph sz="quarter" idx="21"/>
          </p:nvPr>
        </p:nvSpPr>
        <p:spPr>
          <a:xfrm>
            <a:off x="348154" y="3889313"/>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7" name="Content Placeholder 5">
            <a:extLst>
              <a:ext uri="{FF2B5EF4-FFF2-40B4-BE49-F238E27FC236}">
                <a16:creationId xmlns:a16="http://schemas.microsoft.com/office/drawing/2014/main" id="{0138EE0F-87D4-46E7-B3A4-70554B03132C}"/>
              </a:ext>
            </a:extLst>
          </p:cNvPr>
          <p:cNvSpPr>
            <a:spLocks noGrp="1"/>
          </p:cNvSpPr>
          <p:nvPr>
            <p:ph sz="quarter" idx="22"/>
          </p:nvPr>
        </p:nvSpPr>
        <p:spPr>
          <a:xfrm>
            <a:off x="2723778" y="1641842"/>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8" name="Content Placeholder 2">
            <a:extLst>
              <a:ext uri="{FF2B5EF4-FFF2-40B4-BE49-F238E27FC236}">
                <a16:creationId xmlns:a16="http://schemas.microsoft.com/office/drawing/2014/main" id="{F78A1807-273F-4E42-88D8-1703907B7BD8}"/>
              </a:ext>
            </a:extLst>
          </p:cNvPr>
          <p:cNvSpPr>
            <a:spLocks noGrp="1"/>
          </p:cNvSpPr>
          <p:nvPr>
            <p:ph sz="quarter" idx="23"/>
          </p:nvPr>
        </p:nvSpPr>
        <p:spPr>
          <a:xfrm>
            <a:off x="2723337" y="1368279"/>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39" name="Content Placeholder 5">
            <a:extLst>
              <a:ext uri="{FF2B5EF4-FFF2-40B4-BE49-F238E27FC236}">
                <a16:creationId xmlns:a16="http://schemas.microsoft.com/office/drawing/2014/main" id="{D7A9A74B-662A-4354-ABE0-9C9618010DFC}"/>
              </a:ext>
            </a:extLst>
          </p:cNvPr>
          <p:cNvSpPr>
            <a:spLocks noGrp="1"/>
          </p:cNvSpPr>
          <p:nvPr>
            <p:ph sz="quarter" idx="24"/>
          </p:nvPr>
        </p:nvSpPr>
        <p:spPr>
          <a:xfrm>
            <a:off x="2723778" y="4162876"/>
            <a:ext cx="2083360" cy="2218874"/>
          </a:xfrm>
        </p:spPr>
        <p:txBody>
          <a:bodyPr lIns="36000"/>
          <a:lstStyle>
            <a:lvl1pPr>
              <a:defRPr sz="1100"/>
            </a:lvl1pPr>
            <a:lvl2pPr>
              <a:defRPr sz="1050"/>
            </a:lvl2pPr>
            <a:lvl3pPr>
              <a:defRPr sz="9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0" name="Content Placeholder 2">
            <a:extLst>
              <a:ext uri="{FF2B5EF4-FFF2-40B4-BE49-F238E27FC236}">
                <a16:creationId xmlns:a16="http://schemas.microsoft.com/office/drawing/2014/main" id="{25C6DCD4-996C-44B1-AD6E-5FEDC224D07B}"/>
              </a:ext>
            </a:extLst>
          </p:cNvPr>
          <p:cNvSpPr>
            <a:spLocks noGrp="1"/>
          </p:cNvSpPr>
          <p:nvPr>
            <p:ph sz="quarter" idx="25"/>
          </p:nvPr>
        </p:nvSpPr>
        <p:spPr>
          <a:xfrm>
            <a:off x="2723337" y="3889313"/>
            <a:ext cx="2083611"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41" name="Content Placeholder 5">
            <a:extLst>
              <a:ext uri="{FF2B5EF4-FFF2-40B4-BE49-F238E27FC236}">
                <a16:creationId xmlns:a16="http://schemas.microsoft.com/office/drawing/2014/main" id="{C399923D-BB08-43F9-957B-06E464ECAEB7}"/>
              </a:ext>
            </a:extLst>
          </p:cNvPr>
          <p:cNvSpPr>
            <a:spLocks noGrp="1"/>
          </p:cNvSpPr>
          <p:nvPr>
            <p:ph sz="quarter" idx="18"/>
          </p:nvPr>
        </p:nvSpPr>
        <p:spPr>
          <a:xfrm>
            <a:off x="5101664" y="1641841"/>
            <a:ext cx="4459849" cy="4738063"/>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2" name="Content Placeholder 2">
            <a:extLst>
              <a:ext uri="{FF2B5EF4-FFF2-40B4-BE49-F238E27FC236}">
                <a16:creationId xmlns:a16="http://schemas.microsoft.com/office/drawing/2014/main" id="{87108220-1D1C-4CE1-BB2E-C81969F7FA52}"/>
              </a:ext>
            </a:extLst>
          </p:cNvPr>
          <p:cNvSpPr>
            <a:spLocks noGrp="1"/>
          </p:cNvSpPr>
          <p:nvPr>
            <p:ph sz="quarter" idx="19"/>
          </p:nvPr>
        </p:nvSpPr>
        <p:spPr>
          <a:xfrm>
            <a:off x="5101128" y="1368279"/>
            <a:ext cx="4460385"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Tree>
    <p:extLst>
      <p:ext uri="{BB962C8B-B14F-4D97-AF65-F5344CB8AC3E}">
        <p14:creationId xmlns:p14="http://schemas.microsoft.com/office/powerpoint/2010/main" val="139030088"/>
      </p:ext>
    </p:extLst>
  </p:cSld>
  <p:clrMapOvr>
    <a:masterClrMapping/>
  </p:clrMapOvr>
  <p:hf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 objects">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796EADC-AD36-7149-999C-627D65B1D38A}"/>
              </a:ext>
            </a:extLst>
          </p:cNvPr>
          <p:cNvSpPr>
            <a:spLocks noGrp="1"/>
          </p:cNvSpPr>
          <p:nvPr>
            <p:ph type="body" sz="quarter" idx="11" hasCustomPrompt="1"/>
          </p:nvPr>
        </p:nvSpPr>
        <p:spPr>
          <a:xfrm>
            <a:off x="348153" y="908049"/>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GB" dirty="0"/>
              <a:t>Click to add subtitle</a:t>
            </a:r>
          </a:p>
        </p:txBody>
      </p:sp>
      <p:sp>
        <p:nvSpPr>
          <p:cNvPr id="11" name="Title 1">
            <a:extLst>
              <a:ext uri="{FF2B5EF4-FFF2-40B4-BE49-F238E27FC236}">
                <a16:creationId xmlns:a16="http://schemas.microsoft.com/office/drawing/2014/main" id="{9744547A-92B8-884A-B66D-19B59D75082B}"/>
              </a:ext>
            </a:extLst>
          </p:cNvPr>
          <p:cNvSpPr>
            <a:spLocks noGrp="1"/>
          </p:cNvSpPr>
          <p:nvPr>
            <p:ph type="title" hasCustomPrompt="1"/>
          </p:nvPr>
        </p:nvSpPr>
        <p:spPr>
          <a:xfrm>
            <a:off x="348689" y="478095"/>
            <a:ext cx="9208625" cy="404643"/>
          </a:xfrm>
        </p:spPr>
        <p:txBody>
          <a:bodyPr anchor="t"/>
          <a:lstStyle>
            <a:lvl1pPr>
              <a:lnSpc>
                <a:spcPct val="100000"/>
              </a:lnSpc>
              <a:defRPr sz="2600"/>
            </a:lvl1pPr>
          </a:lstStyle>
          <a:p>
            <a:r>
              <a:rPr lang="en-GB" dirty="0"/>
              <a:t>Click to edit title</a:t>
            </a:r>
            <a:endParaRPr lang="en-NO" dirty="0"/>
          </a:p>
        </p:txBody>
      </p:sp>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Placeholder 4">
            <a:extLst>
              <a:ext uri="{FF2B5EF4-FFF2-40B4-BE49-F238E27FC236}">
                <a16:creationId xmlns:a16="http://schemas.microsoft.com/office/drawing/2014/main" id="{A783F4AE-3793-4D0C-ADBB-553EC31948AC}"/>
              </a:ext>
            </a:extLst>
          </p:cNvPr>
          <p:cNvSpPr>
            <a:spLocks noGrp="1"/>
          </p:cNvSpPr>
          <p:nvPr>
            <p:ph type="body" sz="quarter" idx="13" hasCustomPrompt="1"/>
          </p:nvPr>
        </p:nvSpPr>
        <p:spPr>
          <a:xfrm>
            <a:off x="352335" y="180002"/>
            <a:ext cx="4428000" cy="204121"/>
          </a:xfrm>
          <a:prstGeom prst="rect">
            <a:avLst/>
          </a:prstGeom>
        </p:spPr>
        <p:txBody>
          <a:bodyPr lIns="0" tIns="0" rIns="0" bIns="0" anchor="ctr"/>
          <a:lstStyle>
            <a:lvl1pPr marL="0" indent="0">
              <a:buNone/>
              <a:defRPr sz="800" b="1"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dirty="0"/>
              <a:t>CLICK TO EDIT CHAPTER TEXT</a:t>
            </a:r>
          </a:p>
        </p:txBody>
      </p:sp>
      <p:sp>
        <p:nvSpPr>
          <p:cNvPr id="26" name="Text Placeholder 4">
            <a:extLst>
              <a:ext uri="{FF2B5EF4-FFF2-40B4-BE49-F238E27FC236}">
                <a16:creationId xmlns:a16="http://schemas.microsoft.com/office/drawing/2014/main" id="{B609A58A-57A7-4BFC-B7D3-AF17FC2E1AAC}"/>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sp>
        <p:nvSpPr>
          <p:cNvPr id="23" name="Content Placeholder 5">
            <a:extLst>
              <a:ext uri="{FF2B5EF4-FFF2-40B4-BE49-F238E27FC236}">
                <a16:creationId xmlns:a16="http://schemas.microsoft.com/office/drawing/2014/main" id="{7F73C124-CC92-4EDB-8F43-C50BC21BD23F}"/>
              </a:ext>
            </a:extLst>
          </p:cNvPr>
          <p:cNvSpPr>
            <a:spLocks noGrp="1"/>
          </p:cNvSpPr>
          <p:nvPr>
            <p:ph sz="quarter" idx="15"/>
          </p:nvPr>
        </p:nvSpPr>
        <p:spPr>
          <a:xfrm>
            <a:off x="348689" y="1641841"/>
            <a:ext cx="6044173" cy="4738063"/>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4" name="Content Placeholder 2">
            <a:extLst>
              <a:ext uri="{FF2B5EF4-FFF2-40B4-BE49-F238E27FC236}">
                <a16:creationId xmlns:a16="http://schemas.microsoft.com/office/drawing/2014/main" id="{6EC071C5-0A5E-46D5-ABD1-272D4D1E7141}"/>
              </a:ext>
            </a:extLst>
          </p:cNvPr>
          <p:cNvSpPr>
            <a:spLocks noGrp="1"/>
          </p:cNvSpPr>
          <p:nvPr>
            <p:ph sz="quarter" idx="17"/>
          </p:nvPr>
        </p:nvSpPr>
        <p:spPr>
          <a:xfrm>
            <a:off x="348154" y="1368279"/>
            <a:ext cx="6044173"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
        <p:nvSpPr>
          <p:cNvPr id="27" name="Content Placeholder 5">
            <a:extLst>
              <a:ext uri="{FF2B5EF4-FFF2-40B4-BE49-F238E27FC236}">
                <a16:creationId xmlns:a16="http://schemas.microsoft.com/office/drawing/2014/main" id="{BC124B58-4A36-4B9F-B106-F924A83A90C4}"/>
              </a:ext>
            </a:extLst>
          </p:cNvPr>
          <p:cNvSpPr>
            <a:spLocks noGrp="1"/>
          </p:cNvSpPr>
          <p:nvPr>
            <p:ph sz="quarter" idx="26"/>
          </p:nvPr>
        </p:nvSpPr>
        <p:spPr>
          <a:xfrm>
            <a:off x="6681790" y="1641841"/>
            <a:ext cx="2875524" cy="4738063"/>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8" name="Content Placeholder 2">
            <a:extLst>
              <a:ext uri="{FF2B5EF4-FFF2-40B4-BE49-F238E27FC236}">
                <a16:creationId xmlns:a16="http://schemas.microsoft.com/office/drawing/2014/main" id="{BFC97422-478D-4021-8CA9-D69161FBC7A9}"/>
              </a:ext>
            </a:extLst>
          </p:cNvPr>
          <p:cNvSpPr>
            <a:spLocks noGrp="1"/>
          </p:cNvSpPr>
          <p:nvPr>
            <p:ph sz="quarter" idx="27"/>
          </p:nvPr>
        </p:nvSpPr>
        <p:spPr>
          <a:xfrm>
            <a:off x="6681444" y="1368279"/>
            <a:ext cx="2875870"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Tree>
    <p:extLst>
      <p:ext uri="{BB962C8B-B14F-4D97-AF65-F5344CB8AC3E}">
        <p14:creationId xmlns:p14="http://schemas.microsoft.com/office/powerpoint/2010/main" val="2854709023"/>
      </p:ext>
    </p:extLst>
  </p:cSld>
  <p:clrMapOvr>
    <a:masterClrMapping/>
  </p:clrMapOvr>
  <p:hf hdr="0" ft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object">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796EADC-AD36-7149-999C-627D65B1D38A}"/>
              </a:ext>
            </a:extLst>
          </p:cNvPr>
          <p:cNvSpPr>
            <a:spLocks noGrp="1"/>
          </p:cNvSpPr>
          <p:nvPr>
            <p:ph type="body" sz="quarter" idx="11" hasCustomPrompt="1"/>
          </p:nvPr>
        </p:nvSpPr>
        <p:spPr>
          <a:xfrm>
            <a:off x="348153" y="908049"/>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GB" dirty="0"/>
              <a:t>Click to add subtitle</a:t>
            </a:r>
          </a:p>
        </p:txBody>
      </p:sp>
      <p:sp>
        <p:nvSpPr>
          <p:cNvPr id="11" name="Title 1">
            <a:extLst>
              <a:ext uri="{FF2B5EF4-FFF2-40B4-BE49-F238E27FC236}">
                <a16:creationId xmlns:a16="http://schemas.microsoft.com/office/drawing/2014/main" id="{9744547A-92B8-884A-B66D-19B59D75082B}"/>
              </a:ext>
            </a:extLst>
          </p:cNvPr>
          <p:cNvSpPr>
            <a:spLocks noGrp="1"/>
          </p:cNvSpPr>
          <p:nvPr>
            <p:ph type="title" hasCustomPrompt="1"/>
          </p:nvPr>
        </p:nvSpPr>
        <p:spPr>
          <a:xfrm>
            <a:off x="348689" y="478095"/>
            <a:ext cx="9208625" cy="404643"/>
          </a:xfrm>
        </p:spPr>
        <p:txBody>
          <a:bodyPr anchor="t"/>
          <a:lstStyle>
            <a:lvl1pPr>
              <a:lnSpc>
                <a:spcPct val="100000"/>
              </a:lnSpc>
              <a:defRPr sz="2600"/>
            </a:lvl1pPr>
          </a:lstStyle>
          <a:p>
            <a:r>
              <a:rPr lang="en-GB" dirty="0"/>
              <a:t>Click to edit title</a:t>
            </a:r>
            <a:endParaRPr lang="en-NO" dirty="0"/>
          </a:p>
        </p:txBody>
      </p:sp>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231B893C-5DC9-FE46-B83E-AC669627A47A}"/>
              </a:ext>
            </a:extLst>
          </p:cNvPr>
          <p:cNvCxnSpPr/>
          <p:nvPr userDrawn="1"/>
        </p:nvCxnSpPr>
        <p:spPr bwMode="auto">
          <a:xfrm>
            <a:off x="341313" y="6381328"/>
            <a:ext cx="804694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Placeholder 4">
            <a:extLst>
              <a:ext uri="{FF2B5EF4-FFF2-40B4-BE49-F238E27FC236}">
                <a16:creationId xmlns:a16="http://schemas.microsoft.com/office/drawing/2014/main" id="{B56F594C-5442-4239-8CDD-F538D2D53CA9}"/>
              </a:ext>
            </a:extLst>
          </p:cNvPr>
          <p:cNvSpPr>
            <a:spLocks noGrp="1"/>
          </p:cNvSpPr>
          <p:nvPr>
            <p:ph type="body" sz="quarter" idx="13" hasCustomPrompt="1"/>
          </p:nvPr>
        </p:nvSpPr>
        <p:spPr>
          <a:xfrm>
            <a:off x="352335" y="180002"/>
            <a:ext cx="4428000" cy="204121"/>
          </a:xfrm>
          <a:prstGeom prst="rect">
            <a:avLst/>
          </a:prstGeom>
        </p:spPr>
        <p:txBody>
          <a:bodyPr lIns="0" tIns="0" rIns="0" bIns="0" anchor="ctr"/>
          <a:lstStyle>
            <a:lvl1pPr marL="0" indent="0">
              <a:buNone/>
              <a:defRPr sz="800" b="1"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dirty="0"/>
              <a:t>CLICK TO EDIT CHAPTER TEXT</a:t>
            </a:r>
          </a:p>
        </p:txBody>
      </p:sp>
      <p:sp>
        <p:nvSpPr>
          <p:cNvPr id="14" name="Text Placeholder 4">
            <a:extLst>
              <a:ext uri="{FF2B5EF4-FFF2-40B4-BE49-F238E27FC236}">
                <a16:creationId xmlns:a16="http://schemas.microsoft.com/office/drawing/2014/main" id="{7DD40567-6541-4DD7-968A-B784DC8B2A6D}"/>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sp>
        <p:nvSpPr>
          <p:cNvPr id="10" name="Content Placeholder 5">
            <a:extLst>
              <a:ext uri="{FF2B5EF4-FFF2-40B4-BE49-F238E27FC236}">
                <a16:creationId xmlns:a16="http://schemas.microsoft.com/office/drawing/2014/main" id="{2F65DF6F-054C-41BF-A216-212668E3B692}"/>
              </a:ext>
            </a:extLst>
          </p:cNvPr>
          <p:cNvSpPr>
            <a:spLocks noGrp="1"/>
          </p:cNvSpPr>
          <p:nvPr>
            <p:ph sz="quarter" idx="15"/>
          </p:nvPr>
        </p:nvSpPr>
        <p:spPr>
          <a:xfrm>
            <a:off x="348690" y="1641841"/>
            <a:ext cx="9208624" cy="4738063"/>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2" name="Content Placeholder 2">
            <a:extLst>
              <a:ext uri="{FF2B5EF4-FFF2-40B4-BE49-F238E27FC236}">
                <a16:creationId xmlns:a16="http://schemas.microsoft.com/office/drawing/2014/main" id="{735E7DB5-3897-48EA-9C66-640A65DEE7E2}"/>
              </a:ext>
            </a:extLst>
          </p:cNvPr>
          <p:cNvSpPr>
            <a:spLocks noGrp="1"/>
          </p:cNvSpPr>
          <p:nvPr>
            <p:ph sz="quarter" idx="17"/>
          </p:nvPr>
        </p:nvSpPr>
        <p:spPr>
          <a:xfrm>
            <a:off x="348154" y="1368279"/>
            <a:ext cx="9209732" cy="221018"/>
          </a:xfrm>
          <a:ln w="12700">
            <a:gradFill>
              <a:gsLst>
                <a:gs pos="95000">
                  <a:schemeClr val="bg1">
                    <a:alpha val="0"/>
                  </a:schemeClr>
                </a:gs>
                <a:gs pos="95000">
                  <a:schemeClr val="tx2"/>
                </a:gs>
              </a:gsLst>
              <a:lin ang="5400000" scaled="1"/>
            </a:gradFill>
            <a:miter lim="800000"/>
          </a:ln>
        </p:spPr>
        <p:txBody>
          <a:bodyPr vert="horz" lIns="0" tIns="0" rIns="0" bIns="36000" rtlCol="0" anchor="b">
            <a:noAutofit/>
          </a:bodyPr>
          <a:lstStyle>
            <a:lvl1pPr marL="0" indent="0">
              <a:lnSpc>
                <a:spcPct val="100000"/>
              </a:lnSpc>
              <a:spcBef>
                <a:spcPts val="0"/>
              </a:spcBef>
              <a:spcAft>
                <a:spcPts val="0"/>
              </a:spcAft>
              <a:buNone/>
              <a:defRPr lang="en-US" dirty="0"/>
            </a:lvl1pPr>
            <a:lvl2pPr>
              <a:buNone/>
              <a:defRPr sz="1200"/>
            </a:lvl2pPr>
            <a:lvl3pPr>
              <a:buNone/>
              <a:defRPr sz="1200"/>
            </a:lvl3pPr>
            <a:lvl4pPr>
              <a:buNone/>
              <a:defRPr sz="1200"/>
            </a:lvl4pPr>
            <a:lvl5pPr>
              <a:buNone/>
              <a:defRPr sz="1200"/>
            </a:lvl5pPr>
          </a:lstStyle>
          <a:p>
            <a:pPr marL="0" lvl="0" indent="0">
              <a:lnSpc>
                <a:spcPct val="100000"/>
              </a:lnSpc>
              <a:spcBef>
                <a:spcPts val="0"/>
              </a:spcBef>
              <a:spcAft>
                <a:spcPts val="0"/>
              </a:spcAft>
              <a:buNone/>
            </a:pPr>
            <a:r>
              <a:rPr lang="en-US"/>
              <a:t>Click to edit Master text styles</a:t>
            </a:r>
          </a:p>
        </p:txBody>
      </p:sp>
    </p:spTree>
    <p:extLst>
      <p:ext uri="{BB962C8B-B14F-4D97-AF65-F5344CB8AC3E}">
        <p14:creationId xmlns:p14="http://schemas.microsoft.com/office/powerpoint/2010/main" val="3922193861"/>
      </p:ext>
    </p:extLst>
  </p:cSld>
  <p:clrMapOvr>
    <a:masterClrMapping/>
  </p:clrMapOvr>
  <p:hf hdr="0" ft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796EADC-AD36-7149-999C-627D65B1D38A}"/>
              </a:ext>
            </a:extLst>
          </p:cNvPr>
          <p:cNvSpPr>
            <a:spLocks noGrp="1"/>
          </p:cNvSpPr>
          <p:nvPr>
            <p:ph type="body" sz="quarter" idx="11" hasCustomPrompt="1"/>
          </p:nvPr>
        </p:nvSpPr>
        <p:spPr>
          <a:xfrm>
            <a:off x="348153" y="908049"/>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GB" dirty="0"/>
              <a:t>Click to add subtitle</a:t>
            </a:r>
          </a:p>
        </p:txBody>
      </p:sp>
      <p:sp>
        <p:nvSpPr>
          <p:cNvPr id="11" name="Title 1">
            <a:extLst>
              <a:ext uri="{FF2B5EF4-FFF2-40B4-BE49-F238E27FC236}">
                <a16:creationId xmlns:a16="http://schemas.microsoft.com/office/drawing/2014/main" id="{9744547A-92B8-884A-B66D-19B59D75082B}"/>
              </a:ext>
            </a:extLst>
          </p:cNvPr>
          <p:cNvSpPr>
            <a:spLocks noGrp="1"/>
          </p:cNvSpPr>
          <p:nvPr>
            <p:ph type="title" hasCustomPrompt="1"/>
          </p:nvPr>
        </p:nvSpPr>
        <p:spPr>
          <a:xfrm>
            <a:off x="348689" y="478095"/>
            <a:ext cx="9208625" cy="404643"/>
          </a:xfrm>
        </p:spPr>
        <p:txBody>
          <a:bodyPr anchor="t"/>
          <a:lstStyle>
            <a:lvl1pPr>
              <a:lnSpc>
                <a:spcPct val="100000"/>
              </a:lnSpc>
              <a:defRPr sz="2600"/>
            </a:lvl1pPr>
          </a:lstStyle>
          <a:p>
            <a:r>
              <a:rPr lang="en-GB" dirty="0"/>
              <a:t>Click to edit title</a:t>
            </a:r>
            <a:endParaRPr lang="en-NO" dirty="0"/>
          </a:p>
        </p:txBody>
      </p:sp>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Placeholder 4">
            <a:extLst>
              <a:ext uri="{FF2B5EF4-FFF2-40B4-BE49-F238E27FC236}">
                <a16:creationId xmlns:a16="http://schemas.microsoft.com/office/drawing/2014/main" id="{B56F594C-5442-4239-8CDD-F538D2D53CA9}"/>
              </a:ext>
            </a:extLst>
          </p:cNvPr>
          <p:cNvSpPr>
            <a:spLocks noGrp="1"/>
          </p:cNvSpPr>
          <p:nvPr>
            <p:ph type="body" sz="quarter" idx="13" hasCustomPrompt="1"/>
          </p:nvPr>
        </p:nvSpPr>
        <p:spPr>
          <a:xfrm>
            <a:off x="352335" y="180002"/>
            <a:ext cx="4428000" cy="204121"/>
          </a:xfrm>
          <a:prstGeom prst="rect">
            <a:avLst/>
          </a:prstGeom>
        </p:spPr>
        <p:txBody>
          <a:bodyPr lIns="0" tIns="0" rIns="0" bIns="0" anchor="ctr"/>
          <a:lstStyle>
            <a:lvl1pPr marL="0" indent="0">
              <a:buNone/>
              <a:defRPr sz="800" b="1"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dirty="0"/>
              <a:t>CLICK TO EDIT CHAPTER TEXT</a:t>
            </a:r>
          </a:p>
        </p:txBody>
      </p:sp>
      <p:sp>
        <p:nvSpPr>
          <p:cNvPr id="14" name="Text Placeholder 4">
            <a:extLst>
              <a:ext uri="{FF2B5EF4-FFF2-40B4-BE49-F238E27FC236}">
                <a16:creationId xmlns:a16="http://schemas.microsoft.com/office/drawing/2014/main" id="{7DD40567-6541-4DD7-968A-B784DC8B2A6D}"/>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sp>
        <p:nvSpPr>
          <p:cNvPr id="16" name="Content Placeholder 5">
            <a:extLst>
              <a:ext uri="{FF2B5EF4-FFF2-40B4-BE49-F238E27FC236}">
                <a16:creationId xmlns:a16="http://schemas.microsoft.com/office/drawing/2014/main" id="{53C2A4A6-FE0B-40AC-BD15-F60F23F9A508}"/>
              </a:ext>
            </a:extLst>
          </p:cNvPr>
          <p:cNvSpPr>
            <a:spLocks noGrp="1"/>
          </p:cNvSpPr>
          <p:nvPr>
            <p:ph sz="quarter" idx="15"/>
          </p:nvPr>
        </p:nvSpPr>
        <p:spPr>
          <a:xfrm>
            <a:off x="348690" y="1341439"/>
            <a:ext cx="9208624" cy="5038466"/>
          </a:xfrm>
        </p:spPr>
        <p:txBody>
          <a:bodyPr l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518698964"/>
      </p:ext>
    </p:extLst>
  </p:cSld>
  <p:clrMapOvr>
    <a:masterClrMapping/>
  </p:clrMapOvr>
  <p:hf hdr="0" ft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 objects">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796EADC-AD36-7149-999C-627D65B1D38A}"/>
              </a:ext>
            </a:extLst>
          </p:cNvPr>
          <p:cNvSpPr>
            <a:spLocks noGrp="1"/>
          </p:cNvSpPr>
          <p:nvPr>
            <p:ph type="body" sz="quarter" idx="11" hasCustomPrompt="1"/>
          </p:nvPr>
        </p:nvSpPr>
        <p:spPr>
          <a:xfrm>
            <a:off x="348153" y="908049"/>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GB" dirty="0"/>
              <a:t>Click to add subtitle</a:t>
            </a:r>
          </a:p>
        </p:txBody>
      </p:sp>
      <p:sp>
        <p:nvSpPr>
          <p:cNvPr id="11" name="Title 1">
            <a:extLst>
              <a:ext uri="{FF2B5EF4-FFF2-40B4-BE49-F238E27FC236}">
                <a16:creationId xmlns:a16="http://schemas.microsoft.com/office/drawing/2014/main" id="{9744547A-92B8-884A-B66D-19B59D75082B}"/>
              </a:ext>
            </a:extLst>
          </p:cNvPr>
          <p:cNvSpPr>
            <a:spLocks noGrp="1"/>
          </p:cNvSpPr>
          <p:nvPr>
            <p:ph type="title" hasCustomPrompt="1"/>
          </p:nvPr>
        </p:nvSpPr>
        <p:spPr>
          <a:xfrm>
            <a:off x="348689" y="478095"/>
            <a:ext cx="9208625" cy="404643"/>
          </a:xfrm>
        </p:spPr>
        <p:txBody>
          <a:bodyPr anchor="t"/>
          <a:lstStyle>
            <a:lvl1pPr>
              <a:lnSpc>
                <a:spcPct val="100000"/>
              </a:lnSpc>
              <a:defRPr sz="2600"/>
            </a:lvl1pPr>
          </a:lstStyle>
          <a:p>
            <a:r>
              <a:rPr lang="en-GB" dirty="0"/>
              <a:t>Click to edit title</a:t>
            </a:r>
            <a:endParaRPr lang="en-NO" dirty="0"/>
          </a:p>
        </p:txBody>
      </p:sp>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231B893C-5DC9-FE46-B83E-AC669627A47A}"/>
              </a:ext>
            </a:extLst>
          </p:cNvPr>
          <p:cNvCxnSpPr/>
          <p:nvPr userDrawn="1"/>
        </p:nvCxnSpPr>
        <p:spPr bwMode="auto">
          <a:xfrm>
            <a:off x="341313" y="6381328"/>
            <a:ext cx="804694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Placeholder 4">
            <a:extLst>
              <a:ext uri="{FF2B5EF4-FFF2-40B4-BE49-F238E27FC236}">
                <a16:creationId xmlns:a16="http://schemas.microsoft.com/office/drawing/2014/main" id="{64D2DF77-9A82-41E1-ACCA-3929C2B6F9C8}"/>
              </a:ext>
            </a:extLst>
          </p:cNvPr>
          <p:cNvSpPr>
            <a:spLocks noGrp="1"/>
          </p:cNvSpPr>
          <p:nvPr>
            <p:ph type="body" sz="quarter" idx="13" hasCustomPrompt="1"/>
          </p:nvPr>
        </p:nvSpPr>
        <p:spPr>
          <a:xfrm>
            <a:off x="352335" y="180002"/>
            <a:ext cx="4428000" cy="204121"/>
          </a:xfrm>
          <a:prstGeom prst="rect">
            <a:avLst/>
          </a:prstGeom>
        </p:spPr>
        <p:txBody>
          <a:bodyPr lIns="0" tIns="0" rIns="0" bIns="0" anchor="ctr"/>
          <a:lstStyle>
            <a:lvl1pPr marL="0" indent="0">
              <a:buNone/>
              <a:defRPr sz="800" b="1"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dirty="0"/>
              <a:t>CLICK TO EDIT CHAPTER TEXT</a:t>
            </a:r>
          </a:p>
        </p:txBody>
      </p:sp>
      <p:sp>
        <p:nvSpPr>
          <p:cNvPr id="14" name="Text Placeholder 4">
            <a:extLst>
              <a:ext uri="{FF2B5EF4-FFF2-40B4-BE49-F238E27FC236}">
                <a16:creationId xmlns:a16="http://schemas.microsoft.com/office/drawing/2014/main" id="{1D8AED4B-519C-498B-994F-78BD9F66DF6B}"/>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spTree>
    <p:extLst>
      <p:ext uri="{BB962C8B-B14F-4D97-AF65-F5344CB8AC3E}">
        <p14:creationId xmlns:p14="http://schemas.microsoft.com/office/powerpoint/2010/main" val="3722063743"/>
      </p:ext>
    </p:extLst>
  </p:cSld>
  <p:clrMapOvr>
    <a:masterClrMapping/>
  </p:clrMapOvr>
  <p:hf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dislaimer">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B9320E02-B26F-6040-9484-8D77F2B1DCBD}"/>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231B893C-5DC9-FE46-B83E-AC669627A47A}"/>
              </a:ext>
            </a:extLst>
          </p:cNvPr>
          <p:cNvCxnSpPr/>
          <p:nvPr userDrawn="1"/>
        </p:nvCxnSpPr>
        <p:spPr bwMode="auto">
          <a:xfrm>
            <a:off x="341313" y="6381328"/>
            <a:ext cx="804694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Placeholder 4">
            <a:extLst>
              <a:ext uri="{FF2B5EF4-FFF2-40B4-BE49-F238E27FC236}">
                <a16:creationId xmlns:a16="http://schemas.microsoft.com/office/drawing/2014/main" id="{1D8AED4B-519C-498B-994F-78BD9F66DF6B}"/>
              </a:ext>
            </a:extLst>
          </p:cNvPr>
          <p:cNvSpPr>
            <a:spLocks noGrp="1"/>
          </p:cNvSpPr>
          <p:nvPr>
            <p:ph type="body" sz="quarter" idx="12" hasCustomPrompt="1"/>
          </p:nvPr>
        </p:nvSpPr>
        <p:spPr>
          <a:xfrm>
            <a:off x="352514" y="6433874"/>
            <a:ext cx="7992888" cy="349250"/>
          </a:xfrm>
          <a:prstGeom prst="rect">
            <a:avLst/>
          </a:prstGeom>
        </p:spPr>
        <p:txBody>
          <a:bodyPr lIns="0" rIns="0" anchor="t" anchorCtr="0">
            <a:noAutofit/>
          </a:bodyPr>
          <a:lstStyle>
            <a:lvl1pPr marL="0" indent="0">
              <a:spcBef>
                <a:spcPts val="100"/>
              </a:spcBef>
              <a:spcAft>
                <a:spcPts val="10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a:t>Add footnote</a:t>
            </a:r>
          </a:p>
        </p:txBody>
      </p:sp>
      <p:pic>
        <p:nvPicPr>
          <p:cNvPr id="10" name="Picture 9" descr="A picture containing sky, outdoor, tall&#10;&#10;Description automatically generated">
            <a:extLst>
              <a:ext uri="{FF2B5EF4-FFF2-40B4-BE49-F238E27FC236}">
                <a16:creationId xmlns:a16="http://schemas.microsoft.com/office/drawing/2014/main" id="{0C294D6E-2309-4B26-81D6-3B5AF6B00D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91" r="30521" b="2745"/>
          <a:stretch/>
        </p:blipFill>
        <p:spPr>
          <a:xfrm>
            <a:off x="0" y="1247069"/>
            <a:ext cx="3048000" cy="4586468"/>
          </a:xfrm>
          <a:prstGeom prst="rect">
            <a:avLst/>
          </a:prstGeom>
        </p:spPr>
      </p:pic>
      <p:sp>
        <p:nvSpPr>
          <p:cNvPr id="12" name="Rectangle 4">
            <a:extLst>
              <a:ext uri="{FF2B5EF4-FFF2-40B4-BE49-F238E27FC236}">
                <a16:creationId xmlns:a16="http://schemas.microsoft.com/office/drawing/2014/main" id="{CB67EA22-2C47-4459-8B39-AD173C79C9CB}"/>
              </a:ext>
            </a:extLst>
          </p:cNvPr>
          <p:cNvSpPr txBox="1">
            <a:spLocks noChangeArrowheads="1"/>
          </p:cNvSpPr>
          <p:nvPr userDrawn="1"/>
        </p:nvSpPr>
        <p:spPr bwMode="auto">
          <a:xfrm>
            <a:off x="3324225" y="1247068"/>
            <a:ext cx="6237288" cy="4586470"/>
          </a:xfrm>
          <a:prstGeom prst="rect">
            <a:avLst/>
          </a:prstGeom>
        </p:spPr>
        <p:txBody>
          <a:bodyPr vert="horz" lIns="14400" tIns="0" rIns="0" bIns="0" numCol="2" spcCol="360000" rtlCol="0">
            <a:normAutofit/>
          </a:bodyPr>
          <a:lstStyle>
            <a:lvl1pPr marL="0" lvl="0" indent="0" algn="l" defTabSz="742950" rtl="0" eaLnBrk="1" latinLnBrk="0" hangingPunct="1">
              <a:lnSpc>
                <a:spcPts val="1260"/>
              </a:lnSpc>
              <a:spcAft>
                <a:spcPts val="600"/>
              </a:spcAft>
              <a:buClr>
                <a:schemeClr val="tx2"/>
              </a:buClr>
              <a:buNone/>
              <a:defRPr sz="1050" b="0" i="0" kern="1200">
                <a:solidFill>
                  <a:schemeClr val="tx1"/>
                </a:solidFill>
                <a:latin typeface="+mn-lt"/>
                <a:ea typeface="+mn-ea"/>
                <a:cs typeface="Segoe UI Historic" panose="020B0502040204020203" pitchFamily="34" charset="0"/>
              </a:defRPr>
            </a:lvl1pPr>
            <a:lvl2pPr marL="161929" indent="0" algn="l" defTabSz="742950" rtl="0" eaLnBrk="1" latinLnBrk="0" hangingPunct="1">
              <a:buFont typeface="Arial" panose="020B0604020202020204" pitchFamily="34" charset="0"/>
              <a:buNone/>
              <a:defRPr b="0" i="0" kern="1200">
                <a:solidFill>
                  <a:schemeClr val="tx1"/>
                </a:solidFill>
                <a:latin typeface="Avenir Roman" panose="02000503020000020003" pitchFamily="2" charset="0"/>
                <a:ea typeface="+mn-ea"/>
                <a:cs typeface="Segoe UI Historic" panose="020B0502040204020203" pitchFamily="34" charset="0"/>
              </a:defRPr>
            </a:lvl2pPr>
            <a:lvl3pPr marL="333383" indent="0" algn="l" defTabSz="742950" rtl="0" eaLnBrk="1" latinLnBrk="0" hangingPunct="1">
              <a:buFont typeface="Arial" panose="020B0604020202020204" pitchFamily="34" charset="0"/>
              <a:buNone/>
              <a:defRPr b="0" i="0" kern="1200">
                <a:solidFill>
                  <a:schemeClr val="tx1"/>
                </a:solidFill>
                <a:latin typeface="Avenir Roman" panose="02000503020000020003" pitchFamily="2" charset="0"/>
                <a:ea typeface="+mn-ea"/>
                <a:cs typeface="Segoe UI Historic" panose="020B0502040204020203" pitchFamily="34" charset="0"/>
              </a:defRPr>
            </a:lvl3pPr>
            <a:lvl4pPr marL="476262" indent="0" algn="l" defTabSz="742950" rtl="0" eaLnBrk="1" latinLnBrk="0" hangingPunct="1">
              <a:buFont typeface="Arial" panose="020B0604020202020204" pitchFamily="34" charset="0"/>
              <a:buNone/>
              <a:defRPr b="0" i="0" kern="1200">
                <a:solidFill>
                  <a:schemeClr val="tx1"/>
                </a:solidFill>
                <a:latin typeface="Avenir Roman" panose="02000503020000020003" pitchFamily="2" charset="0"/>
                <a:ea typeface="+mn-ea"/>
                <a:cs typeface="Segoe UI Historic" panose="020B0502040204020203" pitchFamily="34" charset="0"/>
              </a:defRPr>
            </a:lvl4pPr>
            <a:lvl5pPr marL="666017" indent="0" algn="l" defTabSz="742950" rtl="0" eaLnBrk="1" latinLnBrk="0" hangingPunct="1">
              <a:buFont typeface="Arial" panose="020B0604020202020204" pitchFamily="34" charset="0"/>
              <a:buNone/>
              <a:defRPr b="0" i="0" kern="1200">
                <a:solidFill>
                  <a:schemeClr val="tx1"/>
                </a:solidFill>
                <a:latin typeface="Avenir Roman" panose="02000503020000020003" pitchFamily="2" charset="0"/>
                <a:ea typeface="+mn-ea"/>
                <a:cs typeface="+mn-cs"/>
              </a:defRPr>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pPr lvl="0" algn="just">
              <a:lnSpc>
                <a:spcPct val="150000"/>
              </a:lnSpc>
            </a:pPr>
            <a:r>
              <a:rPr lang="en-US" sz="900" dirty="0"/>
              <a:t>These materials have been prepared by Pareto Securities AS and/or its affiliates (together “Pareto”) exclusively for the benefit and internal use of the client named on the cover in order to indicate, on a preliminary basis, the feasibility of one or more potential transactions. The materials may not be used for any other purpose and may not be copied or disclosed, in whole or in part, to any third party without the prior written consent of Pareto.</a:t>
            </a:r>
          </a:p>
          <a:p>
            <a:pPr lvl="0" algn="just">
              <a:lnSpc>
                <a:spcPct val="150000"/>
              </a:lnSpc>
            </a:pPr>
            <a:r>
              <a:rPr lang="en-US" sz="900" dirty="0"/>
              <a:t>The materials contain information which has been sourced from third parties, without independent verification. The information reflects prevailing conditions and Pareto’s views as of the date of hereof, and may be subject to corrections and change at any time without notice. Pareto does not intend to, and the delivery of these materials shall not create any implication that Pareto assumes any obligation to, update or correct the materials.</a:t>
            </a:r>
          </a:p>
          <a:p>
            <a:pPr lvl="0" algn="just">
              <a:lnSpc>
                <a:spcPct val="150000"/>
              </a:lnSpc>
            </a:pPr>
            <a:r>
              <a:rPr lang="en-US" sz="900" dirty="0"/>
              <a:t>Pareto, its directors and employees or clients may have or have had positions in securities or other financial instruments referred to herein, and may at any time make purchases/sales of such securities or other financial instruments without notice. Pareto may have or have had or assume relationship(s) with or engagement(s) for or related to the relevant companies or matters referred to herein.</a:t>
            </a:r>
          </a:p>
          <a:p>
            <a:pPr lvl="0" algn="just">
              <a:lnSpc>
                <a:spcPct val="150000"/>
              </a:lnSpc>
            </a:pPr>
            <a:r>
              <a:rPr lang="en-US" sz="900" dirty="0"/>
              <a:t>The materials are not intended to be and should not replace or be construed as legal, tax, accounting or investment advice or a recommendation. No investment, divestment or other financial decisions or actions should be based solely on the material, and no representations or warranties are made as to the accuracy, correctness, reliability or completeness of the material or its contents. Neither Pareto, nor any of its affiliates, directors and employees accept any liability relating to or resulting from the reliance upon or the use of all or parts of the materials.</a:t>
            </a:r>
          </a:p>
        </p:txBody>
      </p:sp>
      <p:sp>
        <p:nvSpPr>
          <p:cNvPr id="16" name="TextBox 15">
            <a:extLst>
              <a:ext uri="{FF2B5EF4-FFF2-40B4-BE49-F238E27FC236}">
                <a16:creationId xmlns:a16="http://schemas.microsoft.com/office/drawing/2014/main" id="{FCCADF6F-1B7B-4115-B132-2EC94C8BBAF6}"/>
              </a:ext>
            </a:extLst>
          </p:cNvPr>
          <p:cNvSpPr txBox="1"/>
          <p:nvPr userDrawn="1"/>
        </p:nvSpPr>
        <p:spPr>
          <a:xfrm>
            <a:off x="252799" y="397327"/>
            <a:ext cx="4731019" cy="528222"/>
          </a:xfrm>
          <a:prstGeom prst="rect">
            <a:avLst/>
          </a:prstGeom>
          <a:noFill/>
        </p:spPr>
        <p:txBody>
          <a:bodyPr wrap="square" rtlCol="0">
            <a:spAutoFit/>
          </a:bodyPr>
          <a:lstStyle/>
          <a:p>
            <a:pPr marL="0" indent="0" algn="l">
              <a:buNone/>
            </a:pPr>
            <a:r>
              <a:rPr lang="en-GB" sz="2600">
                <a:solidFill>
                  <a:schemeClr val="tx2"/>
                </a:solidFill>
                <a:latin typeface="+mj-lt"/>
              </a:rPr>
              <a:t>Important information</a:t>
            </a:r>
            <a:endParaRPr lang="en-GB" sz="2600" dirty="0">
              <a:solidFill>
                <a:schemeClr val="tx2"/>
              </a:solidFill>
              <a:latin typeface="+mj-lt"/>
            </a:endParaRPr>
          </a:p>
        </p:txBody>
      </p:sp>
    </p:spTree>
    <p:extLst>
      <p:ext uri="{BB962C8B-B14F-4D97-AF65-F5344CB8AC3E}">
        <p14:creationId xmlns:p14="http://schemas.microsoft.com/office/powerpoint/2010/main" val="3550022448"/>
      </p:ext>
    </p:extLst>
  </p:cSld>
  <p:clrMapOvr>
    <a:masterClrMapping/>
  </p:clrMapOvr>
  <p:hf hdr="0" ft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31B893C-5DC9-FE46-B83E-AC669627A47A}"/>
              </a:ext>
            </a:extLst>
          </p:cNvPr>
          <p:cNvCxnSpPr/>
          <p:nvPr userDrawn="1"/>
        </p:nvCxnSpPr>
        <p:spPr bwMode="auto">
          <a:xfrm>
            <a:off x="341313" y="6381328"/>
            <a:ext cx="804694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CD40B253-BB6C-47B2-A0AE-E5070665CE94}"/>
              </a:ext>
            </a:extLst>
          </p:cNvPr>
          <p:cNvSpPr>
            <a:spLocks noChangeArrowheads="1"/>
          </p:cNvSpPr>
          <p:nvPr userDrawn="1"/>
        </p:nvSpPr>
        <p:spPr bwMode="auto">
          <a:xfrm>
            <a:off x="360000" y="1188000"/>
            <a:ext cx="1237607"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en-US" sz="850" b="1" kern="1200" noProof="0" dirty="0">
                <a:solidFill>
                  <a:srgbClr val="000000"/>
                </a:solidFill>
                <a:latin typeface="+mn-lt"/>
              </a:rPr>
              <a:t>Oslo (Norway)</a:t>
            </a:r>
          </a:p>
          <a:p>
            <a:pPr marL="266706" indent="-266706">
              <a:spcBef>
                <a:spcPct val="0"/>
              </a:spcBef>
              <a:spcAft>
                <a:spcPct val="0"/>
              </a:spcAft>
              <a:buClrTx/>
              <a:buNone/>
            </a:pPr>
            <a:r>
              <a:rPr lang="en-US" sz="850" kern="1200" noProof="0" dirty="0">
                <a:solidFill>
                  <a:srgbClr val="000000"/>
                </a:solidFill>
                <a:latin typeface="+mn-lt"/>
              </a:rPr>
              <a:t>Pareto Securities AS</a:t>
            </a:r>
          </a:p>
          <a:p>
            <a:pPr marL="266706" indent="-266706">
              <a:spcBef>
                <a:spcPct val="0"/>
              </a:spcBef>
              <a:spcAft>
                <a:spcPct val="0"/>
              </a:spcAft>
              <a:buClrTx/>
              <a:buNone/>
            </a:pPr>
            <a:r>
              <a:rPr lang="en-US" sz="850" kern="1200" noProof="0" dirty="0" err="1">
                <a:solidFill>
                  <a:srgbClr val="000000"/>
                </a:solidFill>
                <a:latin typeface="+mn-lt"/>
              </a:rPr>
              <a:t>Dronning</a:t>
            </a:r>
            <a:r>
              <a:rPr lang="en-US" sz="850" kern="1200" noProof="0" dirty="0">
                <a:solidFill>
                  <a:srgbClr val="000000"/>
                </a:solidFill>
                <a:latin typeface="+mn-lt"/>
              </a:rPr>
              <a:t> </a:t>
            </a:r>
            <a:r>
              <a:rPr lang="en-US" sz="850" kern="1200" noProof="0" dirty="0" err="1">
                <a:solidFill>
                  <a:srgbClr val="000000"/>
                </a:solidFill>
                <a:latin typeface="+mn-lt"/>
              </a:rPr>
              <a:t>Mauds</a:t>
            </a:r>
            <a:r>
              <a:rPr lang="en-US" sz="850" kern="1200" noProof="0" dirty="0">
                <a:solidFill>
                  <a:srgbClr val="000000"/>
                </a:solidFill>
                <a:latin typeface="+mn-lt"/>
              </a:rPr>
              <a:t> gate 3</a:t>
            </a:r>
          </a:p>
          <a:p>
            <a:pPr marL="266706" indent="-266706">
              <a:spcBef>
                <a:spcPct val="0"/>
              </a:spcBef>
              <a:spcAft>
                <a:spcPct val="0"/>
              </a:spcAft>
              <a:buClrTx/>
              <a:buNone/>
            </a:pPr>
            <a:r>
              <a:rPr lang="en-US" sz="850" kern="1200" noProof="0" dirty="0">
                <a:solidFill>
                  <a:srgbClr val="000000"/>
                </a:solidFill>
                <a:latin typeface="+mn-lt"/>
              </a:rPr>
              <a:t>PO Box 1411 </a:t>
            </a:r>
            <a:r>
              <a:rPr lang="en-US" sz="850" kern="1200" noProof="0" dirty="0" err="1">
                <a:solidFill>
                  <a:srgbClr val="000000"/>
                </a:solidFill>
                <a:latin typeface="+mn-lt"/>
              </a:rPr>
              <a:t>Vika</a:t>
            </a: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dirty="0">
                <a:solidFill>
                  <a:srgbClr val="000000"/>
                </a:solidFill>
                <a:latin typeface="+mn-lt"/>
              </a:rPr>
              <a:t>N-0115 Oslo </a:t>
            </a:r>
          </a:p>
          <a:p>
            <a:pPr marL="266706" indent="-266706">
              <a:spcBef>
                <a:spcPct val="0"/>
              </a:spcBef>
              <a:spcAft>
                <a:spcPct val="0"/>
              </a:spcAft>
              <a:buClrTx/>
              <a:buNone/>
            </a:pPr>
            <a:r>
              <a:rPr lang="en-US" sz="850" kern="1200" noProof="0">
                <a:solidFill>
                  <a:srgbClr val="000000"/>
                </a:solidFill>
                <a:latin typeface="+mn-lt"/>
              </a:rPr>
              <a:t>Norway</a:t>
            </a:r>
            <a:endParaRPr lang="en-US" sz="850" kern="1200" noProof="0" dirty="0">
              <a:solidFill>
                <a:srgbClr val="000000"/>
              </a:solidFill>
              <a:latin typeface="+mn-lt"/>
            </a:endParaRPr>
          </a:p>
          <a:p>
            <a:pPr marL="266706" indent="-266706">
              <a:spcBef>
                <a:spcPct val="0"/>
              </a:spcBef>
              <a:spcAft>
                <a:spcPct val="0"/>
              </a:spcAft>
              <a:buClrTx/>
              <a:buNone/>
            </a:pP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a:t>
            </a:r>
            <a:r>
              <a:rPr lang="en-US" sz="850" kern="1200" noProof="0" dirty="0">
                <a:solidFill>
                  <a:srgbClr val="000000"/>
                </a:solidFill>
                <a:latin typeface="+mn-lt"/>
              </a:rPr>
              <a:t>47 22 87 87 00</a:t>
            </a:r>
          </a:p>
        </p:txBody>
      </p:sp>
      <p:sp>
        <p:nvSpPr>
          <p:cNvPr id="3" name="Rectangle 2">
            <a:extLst>
              <a:ext uri="{FF2B5EF4-FFF2-40B4-BE49-F238E27FC236}">
                <a16:creationId xmlns:a16="http://schemas.microsoft.com/office/drawing/2014/main" id="{961ED4D8-5971-4F4F-9141-1AD41DE89C33}"/>
              </a:ext>
            </a:extLst>
          </p:cNvPr>
          <p:cNvSpPr>
            <a:spLocks noChangeArrowheads="1"/>
          </p:cNvSpPr>
          <p:nvPr userDrawn="1"/>
        </p:nvSpPr>
        <p:spPr bwMode="auto">
          <a:xfrm>
            <a:off x="1872000" y="1188000"/>
            <a:ext cx="1237608"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en-US" sz="850" b="1" kern="1200" noProof="0" dirty="0">
                <a:solidFill>
                  <a:srgbClr val="000000"/>
                </a:solidFill>
                <a:latin typeface="+mn-lt"/>
              </a:rPr>
              <a:t>Stavanger (Norway)</a:t>
            </a:r>
          </a:p>
          <a:p>
            <a:pPr marL="266706" indent="-266706">
              <a:spcBef>
                <a:spcPct val="0"/>
              </a:spcBef>
              <a:spcAft>
                <a:spcPct val="0"/>
              </a:spcAft>
              <a:buClrTx/>
              <a:buNone/>
            </a:pPr>
            <a:r>
              <a:rPr lang="en-US" sz="850" kern="1200" noProof="0" dirty="0">
                <a:solidFill>
                  <a:srgbClr val="000000"/>
                </a:solidFill>
                <a:latin typeface="+mn-lt"/>
              </a:rPr>
              <a:t>Pareto Securities AS</a:t>
            </a:r>
          </a:p>
          <a:p>
            <a:pPr marL="266706" indent="-266706">
              <a:spcBef>
                <a:spcPct val="0"/>
              </a:spcBef>
              <a:spcAft>
                <a:spcPct val="0"/>
              </a:spcAft>
              <a:buClrTx/>
              <a:buNone/>
            </a:pPr>
            <a:r>
              <a:rPr lang="en-US" sz="850" kern="1200" noProof="0" dirty="0">
                <a:solidFill>
                  <a:srgbClr val="000000"/>
                </a:solidFill>
                <a:latin typeface="+mn-lt"/>
              </a:rPr>
              <a:t>Haakon VIIs gate 8</a:t>
            </a:r>
          </a:p>
          <a:p>
            <a:pPr marL="266706" indent="-266706">
              <a:spcBef>
                <a:spcPct val="0"/>
              </a:spcBef>
              <a:spcAft>
                <a:spcPct val="0"/>
              </a:spcAft>
              <a:buClrTx/>
              <a:buNone/>
            </a:pPr>
            <a:r>
              <a:rPr lang="en-US" sz="850" kern="1200" noProof="0" dirty="0">
                <a:solidFill>
                  <a:srgbClr val="000000"/>
                </a:solidFill>
                <a:latin typeface="+mn-lt"/>
              </a:rPr>
              <a:t>PO Box 163</a:t>
            </a:r>
          </a:p>
          <a:p>
            <a:pPr marL="266706" indent="-266706">
              <a:spcBef>
                <a:spcPct val="0"/>
              </a:spcBef>
              <a:spcAft>
                <a:spcPct val="0"/>
              </a:spcAft>
              <a:buClrTx/>
              <a:buNone/>
            </a:pPr>
            <a:r>
              <a:rPr lang="en-US" sz="850" kern="1200" noProof="0" dirty="0">
                <a:solidFill>
                  <a:srgbClr val="000000"/>
                </a:solidFill>
                <a:latin typeface="+mn-lt"/>
              </a:rPr>
              <a:t>N-4001 Stavanger</a:t>
            </a:r>
          </a:p>
          <a:p>
            <a:pPr marL="266706" indent="-266706">
              <a:spcBef>
                <a:spcPct val="0"/>
              </a:spcBef>
              <a:spcAft>
                <a:spcPct val="0"/>
              </a:spcAft>
              <a:buClrTx/>
              <a:buNone/>
            </a:pPr>
            <a:r>
              <a:rPr lang="en-US" sz="850" kern="1200" noProof="0">
                <a:solidFill>
                  <a:srgbClr val="000000"/>
                </a:solidFill>
                <a:latin typeface="+mn-lt"/>
              </a:rPr>
              <a:t>Norway</a:t>
            </a:r>
            <a:endParaRPr lang="en-US" sz="850" kern="1200" noProof="0" dirty="0">
              <a:solidFill>
                <a:srgbClr val="000000"/>
              </a:solidFill>
              <a:latin typeface="+mn-lt"/>
            </a:endParaRPr>
          </a:p>
          <a:p>
            <a:pPr marL="266706" indent="-266706">
              <a:spcBef>
                <a:spcPct val="0"/>
              </a:spcBef>
              <a:spcAft>
                <a:spcPct val="0"/>
              </a:spcAft>
              <a:buClrTx/>
              <a:buNone/>
            </a:pP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a:t>
            </a:r>
            <a:r>
              <a:rPr lang="en-US" sz="850" kern="1200" noProof="0" dirty="0">
                <a:solidFill>
                  <a:srgbClr val="000000"/>
                </a:solidFill>
                <a:latin typeface="+mn-lt"/>
              </a:rPr>
              <a:t>47 51 83 63 00</a:t>
            </a:r>
          </a:p>
        </p:txBody>
      </p:sp>
      <p:sp>
        <p:nvSpPr>
          <p:cNvPr id="4" name="Rectangle 3">
            <a:extLst>
              <a:ext uri="{FF2B5EF4-FFF2-40B4-BE49-F238E27FC236}">
                <a16:creationId xmlns:a16="http://schemas.microsoft.com/office/drawing/2014/main" id="{562696BC-8786-4ABA-8502-4A274537581C}"/>
              </a:ext>
            </a:extLst>
          </p:cNvPr>
          <p:cNvSpPr>
            <a:spLocks noChangeArrowheads="1"/>
          </p:cNvSpPr>
          <p:nvPr userDrawn="1"/>
        </p:nvSpPr>
        <p:spPr bwMode="auto">
          <a:xfrm>
            <a:off x="4752000" y="1188000"/>
            <a:ext cx="1309616"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en-US" sz="850" b="1" kern="1200" noProof="0" dirty="0">
                <a:solidFill>
                  <a:srgbClr val="000000"/>
                </a:solidFill>
                <a:latin typeface="+mn-lt"/>
              </a:rPr>
              <a:t>Malmö (Sweden)</a:t>
            </a:r>
          </a:p>
          <a:p>
            <a:pPr marL="266706" indent="-266706">
              <a:spcBef>
                <a:spcPct val="0"/>
              </a:spcBef>
              <a:spcAft>
                <a:spcPct val="0"/>
              </a:spcAft>
              <a:buClrTx/>
              <a:buNone/>
            </a:pPr>
            <a:r>
              <a:rPr lang="en-US" sz="850" kern="1200" noProof="0" dirty="0">
                <a:solidFill>
                  <a:srgbClr val="000000"/>
                </a:solidFill>
                <a:latin typeface="+mn-lt"/>
              </a:rPr>
              <a:t>Pareto Securities AB</a:t>
            </a:r>
          </a:p>
          <a:p>
            <a:pPr marL="266706" indent="-266706">
              <a:spcBef>
                <a:spcPct val="0"/>
              </a:spcBef>
              <a:spcAft>
                <a:spcPct val="0"/>
              </a:spcAft>
              <a:buClrTx/>
              <a:buNone/>
            </a:pPr>
            <a:r>
              <a:rPr lang="en-US" sz="850" kern="1200" noProof="0" dirty="0">
                <a:solidFill>
                  <a:srgbClr val="000000"/>
                </a:solidFill>
                <a:latin typeface="+mn-lt"/>
              </a:rPr>
              <a:t>Stortorget 13</a:t>
            </a:r>
          </a:p>
          <a:p>
            <a:pPr marL="266706" indent="-266706">
              <a:spcBef>
                <a:spcPct val="0"/>
              </a:spcBef>
              <a:spcAft>
                <a:spcPct val="0"/>
              </a:spcAft>
              <a:buClrTx/>
              <a:buNone/>
            </a:pPr>
            <a:r>
              <a:rPr lang="en-US" sz="850" kern="1200" noProof="0" dirty="0">
                <a:solidFill>
                  <a:srgbClr val="000000"/>
                </a:solidFill>
                <a:latin typeface="+mn-lt"/>
              </a:rPr>
              <a:t>S-211 22 Malmö</a:t>
            </a:r>
          </a:p>
          <a:p>
            <a:pPr marL="266706" indent="-266706">
              <a:spcBef>
                <a:spcPct val="0"/>
              </a:spcBef>
              <a:spcAft>
                <a:spcPct val="0"/>
              </a:spcAft>
              <a:buClrTx/>
              <a:buNone/>
            </a:pPr>
            <a:r>
              <a:rPr lang="en-US" sz="850" kern="1200" noProof="0">
                <a:solidFill>
                  <a:srgbClr val="000000"/>
                </a:solidFill>
                <a:latin typeface="+mn-lt"/>
              </a:rPr>
              <a:t>Sweden</a:t>
            </a:r>
            <a:endParaRPr lang="en-US" sz="850" kern="1200" noProof="0" dirty="0">
              <a:solidFill>
                <a:srgbClr val="000000"/>
              </a:solidFill>
              <a:latin typeface="+mn-lt"/>
            </a:endParaRPr>
          </a:p>
          <a:p>
            <a:pPr marL="266706" indent="-266706">
              <a:spcBef>
                <a:spcPct val="0"/>
              </a:spcBef>
              <a:spcAft>
                <a:spcPct val="0"/>
              </a:spcAft>
              <a:buClrTx/>
              <a:buNone/>
            </a:pPr>
            <a:endParaRPr lang="en-US" sz="850" kern="1200" noProof="0" dirty="0">
              <a:solidFill>
                <a:srgbClr val="000000"/>
              </a:solidFill>
              <a:latin typeface="+mn-lt"/>
            </a:endParaRPr>
          </a:p>
          <a:p>
            <a:pPr marL="266706" indent="-266706">
              <a:spcBef>
                <a:spcPct val="0"/>
              </a:spcBef>
              <a:spcAft>
                <a:spcPct val="0"/>
              </a:spcAft>
              <a:buClrTx/>
              <a:buNone/>
            </a:pP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a:t>
            </a:r>
            <a:r>
              <a:rPr lang="en-US" sz="850" kern="1200" noProof="0" dirty="0">
                <a:solidFill>
                  <a:srgbClr val="000000"/>
                </a:solidFill>
                <a:latin typeface="+mn-lt"/>
              </a:rPr>
              <a:t>46 40 750 20</a:t>
            </a:r>
          </a:p>
        </p:txBody>
      </p:sp>
      <p:sp>
        <p:nvSpPr>
          <p:cNvPr id="5" name="Rectangle 4">
            <a:extLst>
              <a:ext uri="{FF2B5EF4-FFF2-40B4-BE49-F238E27FC236}">
                <a16:creationId xmlns:a16="http://schemas.microsoft.com/office/drawing/2014/main" id="{C42A0445-6F54-4B37-A3B1-1D934948F3A2}"/>
              </a:ext>
            </a:extLst>
          </p:cNvPr>
          <p:cNvSpPr>
            <a:spLocks noChangeArrowheads="1"/>
          </p:cNvSpPr>
          <p:nvPr userDrawn="1"/>
        </p:nvSpPr>
        <p:spPr bwMode="auto">
          <a:xfrm>
            <a:off x="3312000" y="1188000"/>
            <a:ext cx="1237608"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en-US" sz="850" b="1" kern="1200" noProof="0" dirty="0">
                <a:solidFill>
                  <a:srgbClr val="000000"/>
                </a:solidFill>
                <a:latin typeface="+mn-lt"/>
              </a:rPr>
              <a:t>Stockholm (Sweden)</a:t>
            </a:r>
          </a:p>
          <a:p>
            <a:pPr marL="266706" indent="-266706">
              <a:spcBef>
                <a:spcPct val="0"/>
              </a:spcBef>
              <a:spcAft>
                <a:spcPct val="0"/>
              </a:spcAft>
              <a:buClrTx/>
              <a:buNone/>
            </a:pPr>
            <a:r>
              <a:rPr lang="en-US" sz="850" kern="1200" noProof="0" dirty="0">
                <a:solidFill>
                  <a:srgbClr val="000000"/>
                </a:solidFill>
                <a:latin typeface="+mn-lt"/>
              </a:rPr>
              <a:t>Pareto Securities AB</a:t>
            </a:r>
          </a:p>
          <a:p>
            <a:pPr marL="266706" indent="-266706">
              <a:spcBef>
                <a:spcPct val="0"/>
              </a:spcBef>
              <a:spcAft>
                <a:spcPct val="0"/>
              </a:spcAft>
              <a:buClrTx/>
              <a:buNone/>
            </a:pPr>
            <a:r>
              <a:rPr lang="en-US" sz="850" kern="1200" noProof="0" dirty="0" err="1">
                <a:solidFill>
                  <a:srgbClr val="000000"/>
                </a:solidFill>
                <a:latin typeface="+mn-lt"/>
              </a:rPr>
              <a:t>Berzelii</a:t>
            </a:r>
            <a:r>
              <a:rPr lang="en-US" sz="850" kern="1200" noProof="0" dirty="0">
                <a:solidFill>
                  <a:srgbClr val="000000"/>
                </a:solidFill>
                <a:latin typeface="+mn-lt"/>
              </a:rPr>
              <a:t> Park 9</a:t>
            </a:r>
          </a:p>
          <a:p>
            <a:pPr marL="266706" indent="-266706">
              <a:spcBef>
                <a:spcPct val="0"/>
              </a:spcBef>
              <a:spcAft>
                <a:spcPct val="0"/>
              </a:spcAft>
              <a:buClrTx/>
              <a:buNone/>
            </a:pPr>
            <a:r>
              <a:rPr lang="en-US" sz="850" kern="1200" noProof="0" dirty="0">
                <a:solidFill>
                  <a:srgbClr val="000000"/>
                </a:solidFill>
                <a:latin typeface="+mn-lt"/>
              </a:rPr>
              <a:t>PO Box 7415</a:t>
            </a:r>
          </a:p>
          <a:p>
            <a:pPr marL="266706" indent="-266706">
              <a:spcBef>
                <a:spcPct val="0"/>
              </a:spcBef>
              <a:spcAft>
                <a:spcPct val="0"/>
              </a:spcAft>
              <a:buClrTx/>
              <a:buNone/>
            </a:pPr>
            <a:r>
              <a:rPr lang="en-US" sz="850" kern="1200" noProof="0" dirty="0">
                <a:solidFill>
                  <a:srgbClr val="000000"/>
                </a:solidFill>
                <a:latin typeface="+mn-lt"/>
              </a:rPr>
              <a:t>S-103 91 Stockholm</a:t>
            </a:r>
          </a:p>
          <a:p>
            <a:pPr marL="266706" indent="-266706">
              <a:spcBef>
                <a:spcPct val="0"/>
              </a:spcBef>
              <a:spcAft>
                <a:spcPct val="0"/>
              </a:spcAft>
              <a:buClrTx/>
              <a:buNone/>
            </a:pPr>
            <a:r>
              <a:rPr lang="en-US" sz="850" kern="1200" noProof="0">
                <a:solidFill>
                  <a:srgbClr val="000000"/>
                </a:solidFill>
                <a:latin typeface="+mn-lt"/>
              </a:rPr>
              <a:t>Sweden</a:t>
            </a:r>
            <a:endParaRPr lang="en-US" sz="850" kern="1200" noProof="0" dirty="0">
              <a:solidFill>
                <a:srgbClr val="000000"/>
              </a:solidFill>
              <a:latin typeface="+mn-lt"/>
            </a:endParaRPr>
          </a:p>
          <a:p>
            <a:pPr marL="266706" indent="-266706">
              <a:spcBef>
                <a:spcPct val="0"/>
              </a:spcBef>
              <a:spcAft>
                <a:spcPct val="0"/>
              </a:spcAft>
              <a:buClrTx/>
              <a:buNone/>
            </a:pP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a:t>
            </a:r>
            <a:r>
              <a:rPr lang="en-US" sz="850" kern="1200" noProof="0" dirty="0">
                <a:solidFill>
                  <a:srgbClr val="000000"/>
                </a:solidFill>
                <a:latin typeface="+mn-lt"/>
              </a:rPr>
              <a:t>46 8 402 50 00</a:t>
            </a:r>
          </a:p>
        </p:txBody>
      </p:sp>
      <p:sp>
        <p:nvSpPr>
          <p:cNvPr id="6" name="Rectangle 5">
            <a:extLst>
              <a:ext uri="{FF2B5EF4-FFF2-40B4-BE49-F238E27FC236}">
                <a16:creationId xmlns:a16="http://schemas.microsoft.com/office/drawing/2014/main" id="{4E20EC70-BD9F-4403-8EA0-755D4100797B}"/>
              </a:ext>
            </a:extLst>
          </p:cNvPr>
          <p:cNvSpPr>
            <a:spLocks noChangeArrowheads="1"/>
          </p:cNvSpPr>
          <p:nvPr userDrawn="1"/>
        </p:nvSpPr>
        <p:spPr bwMode="auto">
          <a:xfrm>
            <a:off x="360000" y="2880000"/>
            <a:ext cx="1309617"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en-US" sz="850" b="1" kern="1200" noProof="0" dirty="0">
                <a:solidFill>
                  <a:srgbClr val="000000"/>
                </a:solidFill>
                <a:latin typeface="+mn-lt"/>
              </a:rPr>
              <a:t>Helsinki (Finland)</a:t>
            </a:r>
          </a:p>
          <a:p>
            <a:pPr marL="266706" indent="-266706">
              <a:spcBef>
                <a:spcPct val="0"/>
              </a:spcBef>
              <a:spcAft>
                <a:spcPct val="0"/>
              </a:spcAft>
              <a:buClrTx/>
              <a:buNone/>
            </a:pPr>
            <a:r>
              <a:rPr lang="en-US" sz="850" kern="1200" noProof="0" dirty="0">
                <a:solidFill>
                  <a:srgbClr val="000000"/>
                </a:solidFill>
                <a:latin typeface="+mn-lt"/>
              </a:rPr>
              <a:t>Pareto Securities Oy</a:t>
            </a:r>
          </a:p>
          <a:p>
            <a:pPr marL="266706" indent="-266706">
              <a:spcBef>
                <a:spcPct val="0"/>
              </a:spcBef>
              <a:spcAft>
                <a:spcPct val="0"/>
              </a:spcAft>
              <a:buClrTx/>
              <a:buNone/>
            </a:pPr>
            <a:r>
              <a:rPr lang="en-US" sz="850" kern="1200" noProof="0" dirty="0" err="1">
                <a:solidFill>
                  <a:srgbClr val="000000"/>
                </a:solidFill>
                <a:latin typeface="+mn-lt"/>
                <a:cs typeface="+mn-cs"/>
              </a:rPr>
              <a:t>Aleksanterinkatu</a:t>
            </a:r>
            <a:r>
              <a:rPr lang="en-US" sz="850" kern="1200" noProof="0" dirty="0">
                <a:solidFill>
                  <a:srgbClr val="000000"/>
                </a:solidFill>
                <a:latin typeface="+mn-lt"/>
                <a:cs typeface="+mn-cs"/>
              </a:rPr>
              <a:t> 44, </a:t>
            </a:r>
          </a:p>
          <a:p>
            <a:pPr marL="266706" indent="-266706">
              <a:spcBef>
                <a:spcPct val="0"/>
              </a:spcBef>
              <a:spcAft>
                <a:spcPct val="0"/>
              </a:spcAft>
              <a:buClrTx/>
              <a:buNone/>
            </a:pPr>
            <a:r>
              <a:rPr lang="en-US" sz="850" kern="1200" noProof="0">
                <a:solidFill>
                  <a:srgbClr val="000000"/>
                </a:solidFill>
                <a:latin typeface="+mn-lt"/>
                <a:cs typeface="+mn-cs"/>
              </a:rPr>
              <a:t>3</a:t>
            </a:r>
            <a:r>
              <a:rPr lang="en-US" sz="850" kern="1200" baseline="30000" noProof="0">
                <a:solidFill>
                  <a:srgbClr val="000000"/>
                </a:solidFill>
                <a:latin typeface="+mn-lt"/>
                <a:cs typeface="+mn-cs"/>
              </a:rPr>
              <a:t>rd</a:t>
            </a:r>
            <a:r>
              <a:rPr lang="en-US" sz="850" kern="1200" noProof="0">
                <a:solidFill>
                  <a:srgbClr val="000000"/>
                </a:solidFill>
                <a:latin typeface="+mn-lt"/>
                <a:cs typeface="+mn-cs"/>
              </a:rPr>
              <a:t> </a:t>
            </a:r>
            <a:r>
              <a:rPr lang="en-US" sz="850" kern="1200" noProof="0" dirty="0">
                <a:solidFill>
                  <a:srgbClr val="000000"/>
                </a:solidFill>
                <a:latin typeface="+mn-lt"/>
                <a:cs typeface="+mn-cs"/>
              </a:rPr>
              <a:t>floor</a:t>
            </a:r>
            <a:endParaRPr lang="en-US" sz="850" kern="1200" noProof="0" dirty="0">
              <a:solidFill>
                <a:srgbClr val="FF0000"/>
              </a:solidFill>
              <a:latin typeface="+mn-lt"/>
            </a:endParaRPr>
          </a:p>
          <a:p>
            <a:pPr marL="266706" indent="-266706">
              <a:spcBef>
                <a:spcPct val="0"/>
              </a:spcBef>
              <a:spcAft>
                <a:spcPct val="0"/>
              </a:spcAft>
              <a:buClrTx/>
              <a:buNone/>
            </a:pPr>
            <a:r>
              <a:rPr lang="en-US" sz="850" kern="1200" noProof="0" dirty="0">
                <a:solidFill>
                  <a:srgbClr val="000000"/>
                </a:solidFill>
                <a:latin typeface="+mn-lt"/>
              </a:rPr>
              <a:t>FI-00100 Helsinki</a:t>
            </a:r>
          </a:p>
          <a:p>
            <a:pPr marL="266706" indent="-266706">
              <a:spcBef>
                <a:spcPct val="0"/>
              </a:spcBef>
              <a:spcAft>
                <a:spcPct val="0"/>
              </a:spcAft>
              <a:buClrTx/>
              <a:buNone/>
            </a:pPr>
            <a:r>
              <a:rPr lang="en-US" sz="850" kern="1200" noProof="0">
                <a:solidFill>
                  <a:srgbClr val="000000"/>
                </a:solidFill>
                <a:latin typeface="+mn-lt"/>
              </a:rPr>
              <a:t>Finland</a:t>
            </a:r>
            <a:endParaRPr lang="en-US" sz="850" kern="1200" noProof="0" dirty="0">
              <a:solidFill>
                <a:srgbClr val="FF0000"/>
              </a:solidFill>
              <a:latin typeface="+mn-lt"/>
            </a:endParaRPr>
          </a:p>
          <a:p>
            <a:pPr marL="266706" indent="-266706">
              <a:spcBef>
                <a:spcPct val="0"/>
              </a:spcBef>
              <a:spcAft>
                <a:spcPct val="0"/>
              </a:spcAft>
              <a:buClrTx/>
              <a:buNone/>
            </a:pPr>
            <a:endParaRPr lang="en-US" sz="850" kern="1200" noProof="0" dirty="0">
              <a:solidFill>
                <a:srgbClr val="FF0000"/>
              </a:solidFill>
              <a:latin typeface="+mn-lt"/>
            </a:endParaRPr>
          </a:p>
          <a:p>
            <a:pPr marL="266706" indent="-266706">
              <a:spcBef>
                <a:spcPct val="0"/>
              </a:spcBef>
              <a:spcAft>
                <a:spcPct val="0"/>
              </a:spcAft>
              <a:buClrTx/>
              <a:buNone/>
            </a:pPr>
            <a:r>
              <a:rPr lang="en-US" sz="850" kern="1200" noProof="0">
                <a:solidFill>
                  <a:srgbClr val="000000"/>
                </a:solidFill>
                <a:latin typeface="+mn-lt"/>
              </a:rPr>
              <a:t>+</a:t>
            </a:r>
            <a:r>
              <a:rPr lang="en-US" sz="850" kern="1200" noProof="0" dirty="0">
                <a:solidFill>
                  <a:srgbClr val="000000"/>
                </a:solidFill>
                <a:latin typeface="+mn-lt"/>
              </a:rPr>
              <a:t>358 9 8866 6000</a:t>
            </a:r>
          </a:p>
        </p:txBody>
      </p:sp>
      <p:sp>
        <p:nvSpPr>
          <p:cNvPr id="7" name="Rectangle 6">
            <a:extLst>
              <a:ext uri="{FF2B5EF4-FFF2-40B4-BE49-F238E27FC236}">
                <a16:creationId xmlns:a16="http://schemas.microsoft.com/office/drawing/2014/main" id="{E67BB18E-67BB-4071-A4CB-5EFEE9335BC1}"/>
              </a:ext>
            </a:extLst>
          </p:cNvPr>
          <p:cNvSpPr>
            <a:spLocks noChangeArrowheads="1"/>
          </p:cNvSpPr>
          <p:nvPr userDrawn="1"/>
        </p:nvSpPr>
        <p:spPr bwMode="auto">
          <a:xfrm>
            <a:off x="6264000" y="1188000"/>
            <a:ext cx="1385028"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en-US" sz="850" b="1" kern="1200" noProof="0" dirty="0">
                <a:solidFill>
                  <a:srgbClr val="000000"/>
                </a:solidFill>
                <a:latin typeface="+mn-lt"/>
              </a:rPr>
              <a:t>Copenhagen (Denmark)</a:t>
            </a:r>
          </a:p>
          <a:p>
            <a:pPr marL="266706" indent="-266706">
              <a:spcBef>
                <a:spcPct val="0"/>
              </a:spcBef>
              <a:spcAft>
                <a:spcPct val="0"/>
              </a:spcAft>
              <a:buClrTx/>
              <a:buNone/>
            </a:pPr>
            <a:r>
              <a:rPr lang="en-US" sz="850" kern="1200" noProof="0" dirty="0">
                <a:solidFill>
                  <a:srgbClr val="000000"/>
                </a:solidFill>
                <a:latin typeface="+mn-lt"/>
              </a:rPr>
              <a:t>Pareto Securities AS</a:t>
            </a:r>
          </a:p>
          <a:p>
            <a:pPr marL="266706" indent="-266706">
              <a:spcBef>
                <a:spcPct val="0"/>
              </a:spcBef>
              <a:spcAft>
                <a:spcPct val="0"/>
              </a:spcAft>
              <a:buClrTx/>
              <a:buNone/>
            </a:pPr>
            <a:r>
              <a:rPr lang="en-US" sz="850" kern="1200" noProof="0" dirty="0">
                <a:solidFill>
                  <a:srgbClr val="000000"/>
                </a:solidFill>
                <a:latin typeface="+mn-lt"/>
              </a:rPr>
              <a:t>Copenhagen Branch</a:t>
            </a:r>
          </a:p>
          <a:p>
            <a:pPr marL="266706" indent="-266706">
              <a:spcBef>
                <a:spcPct val="0"/>
              </a:spcBef>
              <a:spcAft>
                <a:spcPct val="0"/>
              </a:spcAft>
              <a:buClrTx/>
              <a:buNone/>
            </a:pPr>
            <a:r>
              <a:rPr lang="en-US" sz="850" kern="1200" noProof="0" dirty="0">
                <a:solidFill>
                  <a:srgbClr val="000000"/>
                </a:solidFill>
                <a:latin typeface="+mn-lt"/>
              </a:rPr>
              <a:t>Sankt </a:t>
            </a:r>
            <a:r>
              <a:rPr lang="en-US" sz="850" kern="1200" noProof="0" dirty="0" err="1">
                <a:solidFill>
                  <a:srgbClr val="000000"/>
                </a:solidFill>
                <a:latin typeface="+mn-lt"/>
              </a:rPr>
              <a:t>Annæ</a:t>
            </a:r>
            <a:r>
              <a:rPr lang="en-US" sz="850" kern="1200" noProof="0" dirty="0">
                <a:solidFill>
                  <a:srgbClr val="000000"/>
                </a:solidFill>
                <a:latin typeface="+mn-lt"/>
              </a:rPr>
              <a:t> </a:t>
            </a:r>
            <a:r>
              <a:rPr lang="en-US" sz="850" kern="1200" noProof="0" dirty="0" err="1">
                <a:solidFill>
                  <a:srgbClr val="000000"/>
                </a:solidFill>
                <a:latin typeface="+mn-lt"/>
              </a:rPr>
              <a:t>Plads</a:t>
            </a:r>
            <a:r>
              <a:rPr lang="en-US" sz="850" kern="1200" noProof="0" dirty="0">
                <a:solidFill>
                  <a:srgbClr val="000000"/>
                </a:solidFill>
                <a:latin typeface="+mn-lt"/>
              </a:rPr>
              <a:t> 13</a:t>
            </a:r>
          </a:p>
          <a:p>
            <a:pPr marL="266706" indent="-266706">
              <a:spcBef>
                <a:spcPct val="0"/>
              </a:spcBef>
              <a:spcAft>
                <a:spcPct val="0"/>
              </a:spcAft>
              <a:buClrTx/>
              <a:buNone/>
            </a:pPr>
            <a:r>
              <a:rPr lang="en-US" sz="850" kern="1200" noProof="0" dirty="0">
                <a:solidFill>
                  <a:srgbClr val="000000"/>
                </a:solidFill>
                <a:latin typeface="+mn-lt"/>
              </a:rPr>
              <a:t>DK-1250 Copenhagen</a:t>
            </a:r>
          </a:p>
          <a:p>
            <a:pPr marL="266706" indent="-266706">
              <a:spcBef>
                <a:spcPct val="0"/>
              </a:spcBef>
              <a:spcAft>
                <a:spcPct val="0"/>
              </a:spcAft>
              <a:buClrTx/>
              <a:buNone/>
            </a:pPr>
            <a:r>
              <a:rPr lang="en-US" sz="850" kern="1200" noProof="0">
                <a:solidFill>
                  <a:srgbClr val="000000"/>
                </a:solidFill>
                <a:latin typeface="+mn-lt"/>
              </a:rPr>
              <a:t>Denmark</a:t>
            </a:r>
            <a:endParaRPr lang="en-US" sz="850" kern="1200" noProof="0" dirty="0">
              <a:solidFill>
                <a:srgbClr val="000000"/>
              </a:solidFill>
              <a:latin typeface="+mn-lt"/>
            </a:endParaRPr>
          </a:p>
          <a:p>
            <a:pPr marL="266706" indent="-266706">
              <a:spcBef>
                <a:spcPct val="0"/>
              </a:spcBef>
              <a:spcAft>
                <a:spcPct val="0"/>
              </a:spcAft>
              <a:buClrTx/>
              <a:buNone/>
            </a:pP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a:t>
            </a:r>
            <a:r>
              <a:rPr lang="en-US" sz="850" kern="1200" noProof="0" dirty="0">
                <a:solidFill>
                  <a:srgbClr val="000000"/>
                </a:solidFill>
                <a:latin typeface="+mn-lt"/>
              </a:rPr>
              <a:t>45 78 73 48 00</a:t>
            </a:r>
          </a:p>
        </p:txBody>
      </p:sp>
      <p:sp>
        <p:nvSpPr>
          <p:cNvPr id="8" name="Rectangle 7">
            <a:extLst>
              <a:ext uri="{FF2B5EF4-FFF2-40B4-BE49-F238E27FC236}">
                <a16:creationId xmlns:a16="http://schemas.microsoft.com/office/drawing/2014/main" id="{771E400F-EA7C-46F6-A3E4-BF012B05C5CD}"/>
              </a:ext>
            </a:extLst>
          </p:cNvPr>
          <p:cNvSpPr>
            <a:spLocks noChangeArrowheads="1"/>
          </p:cNvSpPr>
          <p:nvPr userDrawn="1"/>
        </p:nvSpPr>
        <p:spPr bwMode="auto">
          <a:xfrm>
            <a:off x="3311999" y="4572000"/>
            <a:ext cx="1561925"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en-US" sz="850" b="1" kern="1200" noProof="0" dirty="0">
                <a:solidFill>
                  <a:srgbClr val="000000"/>
                </a:solidFill>
                <a:latin typeface="+mn-lt"/>
              </a:rPr>
              <a:t>Perth (Australia)</a:t>
            </a:r>
          </a:p>
          <a:p>
            <a:pPr marL="266706" indent="-266706">
              <a:spcBef>
                <a:spcPct val="0"/>
              </a:spcBef>
              <a:spcAft>
                <a:spcPct val="0"/>
              </a:spcAft>
              <a:buClrTx/>
              <a:buNone/>
            </a:pPr>
            <a:r>
              <a:rPr lang="en-US" sz="850" kern="1200" noProof="0" dirty="0">
                <a:solidFill>
                  <a:srgbClr val="000000"/>
                </a:solidFill>
                <a:latin typeface="+mn-lt"/>
              </a:rPr>
              <a:t>Pareto Securities Pty Ltd</a:t>
            </a:r>
          </a:p>
          <a:p>
            <a:pPr marL="0" indent="0">
              <a:spcBef>
                <a:spcPct val="0"/>
              </a:spcBef>
              <a:spcAft>
                <a:spcPct val="0"/>
              </a:spcAft>
              <a:buClrTx/>
              <a:buNone/>
            </a:pPr>
            <a:r>
              <a:rPr lang="en-US" sz="850" kern="1200" noProof="0">
                <a:solidFill>
                  <a:srgbClr val="000000"/>
                </a:solidFill>
                <a:latin typeface="+mn-lt"/>
              </a:rPr>
              <a:t>Level 11</a:t>
            </a:r>
            <a:endParaRPr lang="en-US" sz="850" kern="1200" noProof="0" dirty="0">
              <a:solidFill>
                <a:srgbClr val="000000"/>
              </a:solidFill>
              <a:latin typeface="+mn-lt"/>
            </a:endParaRPr>
          </a:p>
          <a:p>
            <a:pPr marL="0" indent="0">
              <a:spcBef>
                <a:spcPct val="0"/>
              </a:spcBef>
              <a:spcAft>
                <a:spcPct val="0"/>
              </a:spcAft>
              <a:buClrTx/>
              <a:buNone/>
            </a:pPr>
            <a:r>
              <a:rPr lang="en-US" sz="850" kern="1200" noProof="0">
                <a:solidFill>
                  <a:srgbClr val="000000"/>
                </a:solidFill>
                <a:latin typeface="+mn-lt"/>
              </a:rPr>
              <a:t>216 </a:t>
            </a:r>
            <a:r>
              <a:rPr lang="en-US" sz="850" kern="1200" noProof="0" dirty="0">
                <a:solidFill>
                  <a:srgbClr val="000000"/>
                </a:solidFill>
                <a:latin typeface="+mn-lt"/>
              </a:rPr>
              <a:t>St Georges </a:t>
            </a:r>
            <a:r>
              <a:rPr lang="en-US" sz="850" kern="1200" noProof="0" dirty="0" err="1">
                <a:solidFill>
                  <a:srgbClr val="000000"/>
                </a:solidFill>
                <a:latin typeface="+mn-lt"/>
              </a:rPr>
              <a:t>Tce</a:t>
            </a:r>
            <a:endParaRPr lang="en-US" sz="850" kern="1200" noProof="0" dirty="0">
              <a:solidFill>
                <a:srgbClr val="000000"/>
              </a:solidFill>
              <a:latin typeface="+mn-lt"/>
            </a:endParaRPr>
          </a:p>
          <a:p>
            <a:pPr marL="0" indent="0">
              <a:spcBef>
                <a:spcPct val="0"/>
              </a:spcBef>
              <a:spcAft>
                <a:spcPct val="0"/>
              </a:spcAft>
              <a:buClrTx/>
              <a:buNone/>
            </a:pPr>
            <a:r>
              <a:rPr lang="en-US" sz="850" kern="1200" noProof="0" dirty="0">
                <a:solidFill>
                  <a:srgbClr val="000000"/>
                </a:solidFill>
                <a:latin typeface="+mn-lt"/>
              </a:rPr>
              <a:t>Perth, </a:t>
            </a:r>
            <a:r>
              <a:rPr lang="en-US" sz="850" kern="1200" noProof="0">
                <a:solidFill>
                  <a:srgbClr val="000000"/>
                </a:solidFill>
                <a:latin typeface="+mn-lt"/>
              </a:rPr>
              <a:t>Western Australia 6000</a:t>
            </a:r>
            <a:endParaRPr lang="en-US" sz="850" kern="1200" noProof="0" dirty="0">
              <a:solidFill>
                <a:srgbClr val="000000"/>
              </a:solidFill>
              <a:latin typeface="+mn-lt"/>
            </a:endParaRPr>
          </a:p>
          <a:p>
            <a:pPr marL="0" indent="0">
              <a:spcBef>
                <a:spcPct val="0"/>
              </a:spcBef>
              <a:spcAft>
                <a:spcPct val="0"/>
              </a:spcAft>
              <a:buClrTx/>
              <a:buNone/>
            </a:pPr>
            <a:r>
              <a:rPr lang="en-US" sz="850" kern="1200" noProof="0">
                <a:solidFill>
                  <a:srgbClr val="000000"/>
                </a:solidFill>
                <a:latin typeface="+mn-lt"/>
              </a:rPr>
              <a:t>Australia</a:t>
            </a:r>
            <a:endParaRPr lang="en-US" sz="850" kern="1200" noProof="0" dirty="0">
              <a:solidFill>
                <a:srgbClr val="000000"/>
              </a:solidFill>
              <a:latin typeface="+mn-lt"/>
            </a:endParaRPr>
          </a:p>
          <a:p>
            <a:pPr marL="266706" indent="-266706">
              <a:spcBef>
                <a:spcPct val="0"/>
              </a:spcBef>
              <a:spcAft>
                <a:spcPct val="0"/>
              </a:spcAft>
              <a:buClrTx/>
              <a:buNone/>
            </a:pP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a:t>
            </a:r>
            <a:r>
              <a:rPr lang="en-US" sz="850" kern="1200" noProof="0" dirty="0">
                <a:solidFill>
                  <a:srgbClr val="000000"/>
                </a:solidFill>
                <a:latin typeface="+mn-lt"/>
              </a:rPr>
              <a:t>61 </a:t>
            </a:r>
            <a:r>
              <a:rPr lang="en-US" sz="850" kern="1200" noProof="0">
                <a:solidFill>
                  <a:srgbClr val="000000"/>
                </a:solidFill>
                <a:latin typeface="+mn-lt"/>
              </a:rPr>
              <a:t>8 6277 0102</a:t>
            </a:r>
            <a:endParaRPr lang="en-US" sz="850" kern="1200" noProof="0" dirty="0">
              <a:solidFill>
                <a:srgbClr val="000000"/>
              </a:solidFill>
              <a:latin typeface="+mn-lt"/>
            </a:endParaRPr>
          </a:p>
        </p:txBody>
      </p:sp>
      <p:sp>
        <p:nvSpPr>
          <p:cNvPr id="24" name="Rectangle 23">
            <a:extLst>
              <a:ext uri="{FF2B5EF4-FFF2-40B4-BE49-F238E27FC236}">
                <a16:creationId xmlns:a16="http://schemas.microsoft.com/office/drawing/2014/main" id="{702C6AB9-DEA6-4D87-B86D-B869583FAA1E}"/>
              </a:ext>
            </a:extLst>
          </p:cNvPr>
          <p:cNvSpPr>
            <a:spLocks noChangeArrowheads="1"/>
          </p:cNvSpPr>
          <p:nvPr userDrawn="1"/>
        </p:nvSpPr>
        <p:spPr bwMode="auto">
          <a:xfrm>
            <a:off x="6264000" y="2880000"/>
            <a:ext cx="1499511"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en-US" sz="850" b="1" kern="1200" noProof="0" dirty="0">
                <a:solidFill>
                  <a:srgbClr val="000000"/>
                </a:solidFill>
                <a:latin typeface="+mn-lt"/>
              </a:rPr>
              <a:t>Singapore</a:t>
            </a:r>
          </a:p>
          <a:p>
            <a:pPr marL="266706" indent="-266706">
              <a:spcBef>
                <a:spcPct val="0"/>
              </a:spcBef>
              <a:spcAft>
                <a:spcPct val="0"/>
              </a:spcAft>
              <a:buClrTx/>
              <a:buNone/>
            </a:pPr>
            <a:r>
              <a:rPr lang="en-US" sz="850" kern="1200" noProof="0">
                <a:solidFill>
                  <a:srgbClr val="000000"/>
                </a:solidFill>
                <a:latin typeface="+mn-lt"/>
              </a:rPr>
              <a:t>Pareto Securities </a:t>
            </a:r>
            <a:r>
              <a:rPr lang="en-US" sz="850" kern="1200" noProof="0" dirty="0">
                <a:solidFill>
                  <a:srgbClr val="000000"/>
                </a:solidFill>
                <a:latin typeface="+mn-lt"/>
              </a:rPr>
              <a:t>Pte Ltd</a:t>
            </a:r>
          </a:p>
          <a:p>
            <a:pPr marL="266706" indent="-266706">
              <a:spcBef>
                <a:spcPct val="0"/>
              </a:spcBef>
              <a:spcAft>
                <a:spcPct val="0"/>
              </a:spcAft>
              <a:buClrTx/>
              <a:buNone/>
            </a:pPr>
            <a:r>
              <a:rPr lang="en-US" sz="850" kern="1200" noProof="0" dirty="0">
                <a:solidFill>
                  <a:srgbClr val="000000"/>
                </a:solidFill>
                <a:latin typeface="+mn-lt"/>
              </a:rPr>
              <a:t>16 Collyer Quay #27-02</a:t>
            </a:r>
          </a:p>
          <a:p>
            <a:pPr marL="266706" indent="-266706">
              <a:spcBef>
                <a:spcPct val="0"/>
              </a:spcBef>
              <a:spcAft>
                <a:spcPct val="0"/>
              </a:spcAft>
              <a:buClrTx/>
              <a:buNone/>
            </a:pPr>
            <a:r>
              <a:rPr lang="en-US" sz="850" kern="1200" noProof="0" dirty="0">
                <a:solidFill>
                  <a:srgbClr val="000000"/>
                </a:solidFill>
                <a:latin typeface="+mn-lt"/>
              </a:rPr>
              <a:t>Income at Raffles</a:t>
            </a:r>
          </a:p>
          <a:p>
            <a:pPr marL="266706" indent="-266706">
              <a:spcBef>
                <a:spcPct val="0"/>
              </a:spcBef>
              <a:spcAft>
                <a:spcPct val="0"/>
              </a:spcAft>
              <a:buClrTx/>
              <a:buNone/>
            </a:pPr>
            <a:r>
              <a:rPr lang="en-US" sz="850" kern="1200" noProof="0">
                <a:solidFill>
                  <a:srgbClr val="000000"/>
                </a:solidFill>
                <a:latin typeface="+mn-lt"/>
              </a:rPr>
              <a:t>Singapore</a:t>
            </a:r>
            <a:endParaRPr lang="en-US" sz="850" kern="1200" noProof="0" dirty="0">
              <a:solidFill>
                <a:srgbClr val="000000"/>
              </a:solidFill>
              <a:latin typeface="+mn-lt"/>
            </a:endParaRPr>
          </a:p>
          <a:p>
            <a:pPr marL="266706" indent="-266706">
              <a:spcBef>
                <a:spcPct val="0"/>
              </a:spcBef>
              <a:spcAft>
                <a:spcPct val="0"/>
              </a:spcAft>
              <a:buClrTx/>
              <a:buNone/>
            </a:pPr>
            <a:endParaRPr lang="en-US" sz="850" kern="1200" noProof="0">
              <a:solidFill>
                <a:srgbClr val="000000"/>
              </a:solidFill>
              <a:latin typeface="+mn-lt"/>
            </a:endParaRPr>
          </a:p>
          <a:p>
            <a:pPr marL="266706" indent="-266706">
              <a:spcBef>
                <a:spcPct val="0"/>
              </a:spcBef>
              <a:spcAft>
                <a:spcPct val="0"/>
              </a:spcAft>
              <a:buClrTx/>
              <a:buNone/>
            </a:pP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a:t>
            </a:r>
            <a:r>
              <a:rPr lang="en-US" sz="850" kern="1200" noProof="0" dirty="0">
                <a:solidFill>
                  <a:srgbClr val="000000"/>
                </a:solidFill>
                <a:latin typeface="+mn-lt"/>
              </a:rPr>
              <a:t>65 6408 9800</a:t>
            </a:r>
          </a:p>
        </p:txBody>
      </p:sp>
      <p:sp>
        <p:nvSpPr>
          <p:cNvPr id="26" name="Rectangle 25">
            <a:extLst>
              <a:ext uri="{FF2B5EF4-FFF2-40B4-BE49-F238E27FC236}">
                <a16:creationId xmlns:a16="http://schemas.microsoft.com/office/drawing/2014/main" id="{433C775A-F489-4F50-AA27-653EAB186E7B}"/>
              </a:ext>
            </a:extLst>
          </p:cNvPr>
          <p:cNvSpPr>
            <a:spLocks noChangeArrowheads="1"/>
          </p:cNvSpPr>
          <p:nvPr userDrawn="1"/>
        </p:nvSpPr>
        <p:spPr bwMode="auto">
          <a:xfrm>
            <a:off x="1872000" y="2880000"/>
            <a:ext cx="1309618"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en-US" sz="850" b="1" kern="1200" noProof="0" dirty="0">
                <a:solidFill>
                  <a:srgbClr val="000000"/>
                </a:solidFill>
                <a:latin typeface="+mn-lt"/>
              </a:rPr>
              <a:t>London (UK)</a:t>
            </a:r>
          </a:p>
          <a:p>
            <a:pPr marL="266706" indent="-266706">
              <a:spcBef>
                <a:spcPct val="0"/>
              </a:spcBef>
              <a:spcAft>
                <a:spcPct val="0"/>
              </a:spcAft>
              <a:buClrTx/>
              <a:buNone/>
            </a:pPr>
            <a:r>
              <a:rPr lang="en-US" sz="850" kern="1200" noProof="0" dirty="0">
                <a:solidFill>
                  <a:srgbClr val="000000"/>
                </a:solidFill>
                <a:latin typeface="+mn-lt"/>
              </a:rPr>
              <a:t>Pareto Securities Ltd</a:t>
            </a:r>
          </a:p>
          <a:p>
            <a:pPr marL="266706" indent="-266706">
              <a:spcBef>
                <a:spcPct val="0"/>
              </a:spcBef>
              <a:spcAft>
                <a:spcPct val="0"/>
              </a:spcAft>
              <a:buClrTx/>
              <a:buNone/>
            </a:pPr>
            <a:r>
              <a:rPr lang="en-US" sz="850" kern="1200" noProof="0">
                <a:solidFill>
                  <a:srgbClr val="000000"/>
                </a:solidFill>
                <a:latin typeface="+mn-lt"/>
              </a:rPr>
              <a:t>11 Berkeley Street</a:t>
            </a: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London W1J 8DS</a:t>
            </a: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United Kingdom</a:t>
            </a:r>
            <a:endParaRPr lang="en-US" sz="850" kern="1200" noProof="0" dirty="0">
              <a:solidFill>
                <a:srgbClr val="000000"/>
              </a:solidFill>
              <a:latin typeface="+mn-lt"/>
            </a:endParaRPr>
          </a:p>
          <a:p>
            <a:pPr marL="266706" indent="-266706">
              <a:spcBef>
                <a:spcPct val="0"/>
              </a:spcBef>
              <a:spcAft>
                <a:spcPct val="0"/>
              </a:spcAft>
              <a:buClrTx/>
              <a:buNone/>
            </a:pPr>
            <a:endParaRPr lang="en-US" sz="850" kern="1200" noProof="0" dirty="0">
              <a:solidFill>
                <a:srgbClr val="000000"/>
              </a:solidFill>
              <a:latin typeface="+mn-lt"/>
            </a:endParaRPr>
          </a:p>
          <a:p>
            <a:pPr marL="266706" indent="-266706">
              <a:spcBef>
                <a:spcPct val="0"/>
              </a:spcBef>
              <a:spcAft>
                <a:spcPct val="0"/>
              </a:spcAft>
              <a:buClrTx/>
              <a:buNone/>
            </a:pP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+44 (0) 20 </a:t>
            </a:r>
            <a:r>
              <a:rPr lang="en-US" sz="850" kern="1200" noProof="0" dirty="0">
                <a:solidFill>
                  <a:srgbClr val="000000"/>
                </a:solidFill>
                <a:latin typeface="+mn-lt"/>
              </a:rPr>
              <a:t>7786 4370</a:t>
            </a:r>
          </a:p>
        </p:txBody>
      </p:sp>
      <p:sp>
        <p:nvSpPr>
          <p:cNvPr id="28" name="Rectangle 27">
            <a:extLst>
              <a:ext uri="{FF2B5EF4-FFF2-40B4-BE49-F238E27FC236}">
                <a16:creationId xmlns:a16="http://schemas.microsoft.com/office/drawing/2014/main" id="{81BBC2E1-96B3-4961-A85C-BA9D5CE6CEB0}"/>
              </a:ext>
            </a:extLst>
          </p:cNvPr>
          <p:cNvSpPr>
            <a:spLocks noChangeArrowheads="1"/>
          </p:cNvSpPr>
          <p:nvPr userDrawn="1"/>
        </p:nvSpPr>
        <p:spPr bwMode="auto">
          <a:xfrm>
            <a:off x="360000" y="4573056"/>
            <a:ext cx="1232254"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en-US" sz="850" b="1" kern="1200" noProof="0" dirty="0">
                <a:solidFill>
                  <a:srgbClr val="000000"/>
                </a:solidFill>
                <a:latin typeface="+mn-lt"/>
              </a:rPr>
              <a:t>New York (US)</a:t>
            </a:r>
          </a:p>
          <a:p>
            <a:pPr marL="266706" indent="-266706">
              <a:spcBef>
                <a:spcPct val="0"/>
              </a:spcBef>
              <a:spcAft>
                <a:spcPct val="0"/>
              </a:spcAft>
              <a:buClrTx/>
              <a:buNone/>
            </a:pPr>
            <a:r>
              <a:rPr lang="en-US" sz="850" kern="1200" noProof="0" dirty="0">
                <a:solidFill>
                  <a:srgbClr val="000000"/>
                </a:solidFill>
                <a:latin typeface="+mn-lt"/>
              </a:rPr>
              <a:t>Pareto Securities Inc</a:t>
            </a:r>
          </a:p>
          <a:p>
            <a:pPr marL="0" indent="0">
              <a:spcBef>
                <a:spcPct val="0"/>
              </a:spcBef>
              <a:spcAft>
                <a:spcPct val="0"/>
              </a:spcAft>
              <a:buClrTx/>
              <a:buNone/>
            </a:pPr>
            <a:r>
              <a:rPr lang="en-US" sz="850" kern="1200" noProof="0" dirty="0">
                <a:solidFill>
                  <a:srgbClr val="000000"/>
                </a:solidFill>
                <a:latin typeface="+mn-lt"/>
              </a:rPr>
              <a:t>150 East 52</a:t>
            </a:r>
            <a:r>
              <a:rPr lang="en-US" sz="850" kern="1200" baseline="30000" noProof="0" dirty="0">
                <a:solidFill>
                  <a:srgbClr val="000000"/>
                </a:solidFill>
                <a:latin typeface="+mn-lt"/>
              </a:rPr>
              <a:t>nd</a:t>
            </a:r>
            <a:r>
              <a:rPr lang="en-US" sz="850" kern="1200" noProof="0" dirty="0">
                <a:solidFill>
                  <a:srgbClr val="000000"/>
                </a:solidFill>
                <a:latin typeface="+mn-lt"/>
              </a:rPr>
              <a:t> Street, </a:t>
            </a:r>
            <a:br>
              <a:rPr lang="en-US" sz="850" kern="1200" noProof="0" dirty="0">
                <a:solidFill>
                  <a:srgbClr val="000000"/>
                </a:solidFill>
                <a:latin typeface="+mn-lt"/>
              </a:rPr>
            </a:br>
            <a:r>
              <a:rPr lang="en-US" sz="850" kern="1200" noProof="0" dirty="0">
                <a:solidFill>
                  <a:srgbClr val="000000"/>
                </a:solidFill>
                <a:latin typeface="+mn-lt"/>
              </a:rPr>
              <a:t>29</a:t>
            </a:r>
            <a:r>
              <a:rPr lang="en-US" sz="850" kern="1200" baseline="30000" noProof="0" dirty="0">
                <a:solidFill>
                  <a:srgbClr val="000000"/>
                </a:solidFill>
                <a:latin typeface="+mn-lt"/>
              </a:rPr>
              <a:t>th</a:t>
            </a:r>
            <a:r>
              <a:rPr lang="en-US" sz="850" kern="1200" noProof="0" dirty="0">
                <a:solidFill>
                  <a:srgbClr val="000000"/>
                </a:solidFill>
                <a:latin typeface="+mn-lt"/>
              </a:rPr>
              <a:t> floor</a:t>
            </a:r>
          </a:p>
          <a:p>
            <a:pPr marL="266706" indent="-266706">
              <a:spcBef>
                <a:spcPct val="0"/>
              </a:spcBef>
              <a:spcAft>
                <a:spcPct val="0"/>
              </a:spcAft>
              <a:buClrTx/>
              <a:buNone/>
            </a:pPr>
            <a:r>
              <a:rPr lang="en-US" sz="850" kern="1200" noProof="0">
                <a:solidFill>
                  <a:srgbClr val="000000"/>
                </a:solidFill>
                <a:latin typeface="+mn-lt"/>
              </a:rPr>
              <a:t>New York,  </a:t>
            </a:r>
            <a:r>
              <a:rPr lang="en-US" sz="850" kern="1200" noProof="0" dirty="0">
                <a:solidFill>
                  <a:srgbClr val="000000"/>
                </a:solidFill>
                <a:latin typeface="+mn-lt"/>
              </a:rPr>
              <a:t>NY 10022</a:t>
            </a:r>
          </a:p>
          <a:p>
            <a:pPr marL="266706" indent="-266706">
              <a:spcBef>
                <a:spcPct val="0"/>
              </a:spcBef>
              <a:spcAft>
                <a:spcPct val="0"/>
              </a:spcAft>
              <a:buClrTx/>
              <a:buNone/>
            </a:pPr>
            <a:r>
              <a:rPr lang="en-US" sz="850" kern="1200" noProof="0" dirty="0">
                <a:solidFill>
                  <a:srgbClr val="000000"/>
                </a:solidFill>
                <a:latin typeface="+mn-lt"/>
              </a:rPr>
              <a:t>USA</a:t>
            </a:r>
          </a:p>
          <a:p>
            <a:pPr marL="266706" indent="-266706">
              <a:spcBef>
                <a:spcPct val="0"/>
              </a:spcBef>
              <a:spcAft>
                <a:spcPct val="0"/>
              </a:spcAft>
              <a:buClrTx/>
              <a:buNone/>
            </a:pP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a:t>
            </a:r>
            <a:r>
              <a:rPr lang="en-US" sz="850" kern="1200" noProof="0" dirty="0">
                <a:solidFill>
                  <a:srgbClr val="000000"/>
                </a:solidFill>
                <a:latin typeface="+mn-lt"/>
              </a:rPr>
              <a:t>1 </a:t>
            </a:r>
            <a:r>
              <a:rPr lang="en-US" sz="850" kern="1200" noProof="0">
                <a:solidFill>
                  <a:srgbClr val="000000"/>
                </a:solidFill>
                <a:latin typeface="+mn-lt"/>
              </a:rPr>
              <a:t>212 829 4298</a:t>
            </a:r>
            <a:endParaRPr lang="en-US" sz="850" kern="1200" noProof="0" dirty="0">
              <a:solidFill>
                <a:srgbClr val="000000"/>
              </a:solidFill>
              <a:latin typeface="+mn-lt"/>
            </a:endParaRPr>
          </a:p>
        </p:txBody>
      </p:sp>
      <p:sp>
        <p:nvSpPr>
          <p:cNvPr id="30" name="Rectangle 29">
            <a:extLst>
              <a:ext uri="{FF2B5EF4-FFF2-40B4-BE49-F238E27FC236}">
                <a16:creationId xmlns:a16="http://schemas.microsoft.com/office/drawing/2014/main" id="{5EC44F46-68CE-41A9-AA65-20EF75A96654}"/>
              </a:ext>
            </a:extLst>
          </p:cNvPr>
          <p:cNvSpPr>
            <a:spLocks noChangeArrowheads="1"/>
          </p:cNvSpPr>
          <p:nvPr userDrawn="1"/>
        </p:nvSpPr>
        <p:spPr bwMode="auto">
          <a:xfrm>
            <a:off x="1872000" y="4572000"/>
            <a:ext cx="1309618"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en-US" sz="850" b="1" kern="1200" noProof="0" dirty="0">
                <a:solidFill>
                  <a:srgbClr val="000000"/>
                </a:solidFill>
                <a:latin typeface="+mn-lt"/>
              </a:rPr>
              <a:t>Houston (US)</a:t>
            </a:r>
          </a:p>
          <a:p>
            <a:pPr marL="266706" indent="-266706">
              <a:spcBef>
                <a:spcPct val="0"/>
              </a:spcBef>
              <a:spcAft>
                <a:spcPct val="0"/>
              </a:spcAft>
              <a:buClrTx/>
              <a:buNone/>
            </a:pPr>
            <a:r>
              <a:rPr lang="en-US" sz="850" kern="1200" noProof="0" dirty="0">
                <a:solidFill>
                  <a:srgbClr val="000000"/>
                </a:solidFill>
                <a:latin typeface="+mn-lt"/>
              </a:rPr>
              <a:t>Pareto Securities Inc</a:t>
            </a:r>
          </a:p>
          <a:p>
            <a:pPr marL="0" indent="0">
              <a:spcBef>
                <a:spcPct val="0"/>
              </a:spcBef>
              <a:spcAft>
                <a:spcPct val="0"/>
              </a:spcAft>
              <a:buClrTx/>
              <a:buNone/>
            </a:pPr>
            <a:r>
              <a:rPr lang="en-US" sz="850" kern="1200" noProof="0" dirty="0">
                <a:solidFill>
                  <a:srgbClr val="000000"/>
                </a:solidFill>
                <a:latin typeface="+mn-lt"/>
              </a:rPr>
              <a:t>8 Greenway Plaza, </a:t>
            </a:r>
            <a:br>
              <a:rPr lang="en-US" sz="850" kern="1200" noProof="0" dirty="0">
                <a:solidFill>
                  <a:srgbClr val="000000"/>
                </a:solidFill>
                <a:latin typeface="+mn-lt"/>
              </a:rPr>
            </a:br>
            <a:r>
              <a:rPr lang="en-US" sz="850" kern="1200" noProof="0" dirty="0">
                <a:solidFill>
                  <a:srgbClr val="000000"/>
                </a:solidFill>
                <a:latin typeface="+mn-lt"/>
              </a:rPr>
              <a:t>Suite 818</a:t>
            </a:r>
          </a:p>
          <a:p>
            <a:pPr marL="266706" indent="-266706">
              <a:spcBef>
                <a:spcPct val="0"/>
              </a:spcBef>
              <a:spcAft>
                <a:spcPct val="0"/>
              </a:spcAft>
              <a:buClrTx/>
              <a:buNone/>
            </a:pPr>
            <a:r>
              <a:rPr lang="en-US" sz="850" kern="1200" noProof="0" dirty="0">
                <a:solidFill>
                  <a:srgbClr val="000000"/>
                </a:solidFill>
                <a:latin typeface="+mn-lt"/>
              </a:rPr>
              <a:t>Houston, TX 77046</a:t>
            </a:r>
          </a:p>
          <a:p>
            <a:pPr marL="266706" indent="-266706">
              <a:spcBef>
                <a:spcPct val="0"/>
              </a:spcBef>
              <a:spcAft>
                <a:spcPct val="0"/>
              </a:spcAft>
              <a:buClrTx/>
              <a:buNone/>
            </a:pPr>
            <a:r>
              <a:rPr lang="en-US" sz="850" kern="1200" noProof="0" dirty="0">
                <a:solidFill>
                  <a:srgbClr val="000000"/>
                </a:solidFill>
                <a:latin typeface="+mn-lt"/>
              </a:rPr>
              <a:t>USA</a:t>
            </a:r>
          </a:p>
          <a:p>
            <a:pPr marL="266706" indent="-266706">
              <a:spcBef>
                <a:spcPct val="0"/>
              </a:spcBef>
              <a:spcAft>
                <a:spcPct val="0"/>
              </a:spcAft>
              <a:buClrTx/>
              <a:buNone/>
            </a:pPr>
            <a:endParaRPr lang="en-US" sz="850" kern="1200" noProof="0" dirty="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a:t>
            </a:r>
            <a:r>
              <a:rPr lang="en-US" sz="850" kern="1200" noProof="0" dirty="0">
                <a:solidFill>
                  <a:srgbClr val="000000"/>
                </a:solidFill>
                <a:latin typeface="+mn-lt"/>
              </a:rPr>
              <a:t>1 </a:t>
            </a:r>
            <a:r>
              <a:rPr lang="en-US" sz="850" kern="1200" noProof="0">
                <a:solidFill>
                  <a:srgbClr val="000000"/>
                </a:solidFill>
                <a:latin typeface="+mn-lt"/>
              </a:rPr>
              <a:t>832 831 1895</a:t>
            </a:r>
            <a:endParaRPr lang="en-US" sz="850" kern="1200" noProof="0" dirty="0">
              <a:solidFill>
                <a:srgbClr val="000000"/>
              </a:solidFill>
              <a:latin typeface="+mn-lt"/>
            </a:endParaRPr>
          </a:p>
        </p:txBody>
      </p:sp>
      <p:sp>
        <p:nvSpPr>
          <p:cNvPr id="32" name="Rectangle 31">
            <a:extLst>
              <a:ext uri="{FF2B5EF4-FFF2-40B4-BE49-F238E27FC236}">
                <a16:creationId xmlns:a16="http://schemas.microsoft.com/office/drawing/2014/main" id="{90D0CA05-25A0-4460-85EE-C3BD8C30AF43}"/>
              </a:ext>
            </a:extLst>
          </p:cNvPr>
          <p:cNvSpPr>
            <a:spLocks noChangeArrowheads="1"/>
          </p:cNvSpPr>
          <p:nvPr userDrawn="1"/>
        </p:nvSpPr>
        <p:spPr bwMode="auto">
          <a:xfrm>
            <a:off x="3312000" y="2880000"/>
            <a:ext cx="1309617"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de-DE" sz="850" b="1" kern="1200" noProof="0">
                <a:solidFill>
                  <a:srgbClr val="000000"/>
                </a:solidFill>
                <a:latin typeface="+mn-lt"/>
              </a:rPr>
              <a:t>Zürich (Switzerland)</a:t>
            </a:r>
          </a:p>
          <a:p>
            <a:pPr marL="266706" indent="-266706">
              <a:spcBef>
                <a:spcPct val="0"/>
              </a:spcBef>
              <a:spcAft>
                <a:spcPct val="0"/>
              </a:spcAft>
              <a:buClrTx/>
              <a:buNone/>
            </a:pPr>
            <a:r>
              <a:rPr lang="de-DE" sz="850" b="0" kern="1200" noProof="0">
                <a:solidFill>
                  <a:srgbClr val="000000"/>
                </a:solidFill>
                <a:latin typeface="+mn-lt"/>
              </a:rPr>
              <a:t>Pareto Securities AG</a:t>
            </a:r>
          </a:p>
          <a:p>
            <a:pPr marL="266706" indent="-266706">
              <a:spcBef>
                <a:spcPct val="0"/>
              </a:spcBef>
              <a:spcAft>
                <a:spcPct val="0"/>
              </a:spcAft>
              <a:buClrTx/>
              <a:buNone/>
            </a:pPr>
            <a:r>
              <a:rPr lang="de-DE" sz="850" b="0" kern="1200" noProof="0">
                <a:solidFill>
                  <a:srgbClr val="000000"/>
                </a:solidFill>
                <a:latin typeface="+mn-lt"/>
              </a:rPr>
              <a:t>Rennweg 57</a:t>
            </a:r>
          </a:p>
          <a:p>
            <a:pPr marL="266706" indent="-266706">
              <a:spcBef>
                <a:spcPct val="0"/>
              </a:spcBef>
              <a:spcAft>
                <a:spcPct val="0"/>
              </a:spcAft>
              <a:buClrTx/>
              <a:buNone/>
            </a:pPr>
            <a:r>
              <a:rPr lang="de-DE" sz="850" b="0" kern="1200" noProof="0">
                <a:solidFill>
                  <a:srgbClr val="000000"/>
                </a:solidFill>
                <a:latin typeface="+mn-lt"/>
              </a:rPr>
              <a:t>8001 Zürich</a:t>
            </a:r>
          </a:p>
          <a:p>
            <a:pPr marL="266706" indent="-266706">
              <a:spcBef>
                <a:spcPct val="0"/>
              </a:spcBef>
              <a:spcAft>
                <a:spcPct val="0"/>
              </a:spcAft>
              <a:buClrTx/>
              <a:buNone/>
            </a:pPr>
            <a:r>
              <a:rPr lang="nb-NO" sz="850" b="0" kern="1200" noProof="0">
                <a:solidFill>
                  <a:srgbClr val="000000"/>
                </a:solidFill>
                <a:latin typeface="+mn-lt"/>
              </a:rPr>
              <a:t>Switzerland</a:t>
            </a:r>
          </a:p>
          <a:p>
            <a:pPr marL="266706" indent="-266706">
              <a:spcBef>
                <a:spcPct val="0"/>
              </a:spcBef>
              <a:spcAft>
                <a:spcPct val="0"/>
              </a:spcAft>
              <a:buClrTx/>
              <a:buNone/>
            </a:pPr>
            <a:endParaRPr lang="en-US" sz="850" b="0" kern="1200" noProof="0" dirty="0">
              <a:solidFill>
                <a:srgbClr val="000000"/>
              </a:solidFill>
              <a:latin typeface="+mn-lt"/>
            </a:endParaRPr>
          </a:p>
          <a:p>
            <a:pPr marL="266706" indent="-266706">
              <a:spcBef>
                <a:spcPct val="0"/>
              </a:spcBef>
              <a:spcAft>
                <a:spcPct val="0"/>
              </a:spcAft>
              <a:buClrTx/>
              <a:buNone/>
            </a:pPr>
            <a:endParaRPr lang="en-US" sz="850" kern="1200" noProof="0">
              <a:solidFill>
                <a:srgbClr val="000000"/>
              </a:solidFill>
              <a:latin typeface="+mn-lt"/>
            </a:endParaRPr>
          </a:p>
          <a:p>
            <a:pPr marL="266706" indent="-266706">
              <a:spcBef>
                <a:spcPct val="0"/>
              </a:spcBef>
              <a:spcAft>
                <a:spcPct val="0"/>
              </a:spcAft>
              <a:buClrTx/>
              <a:buNone/>
            </a:pPr>
            <a:r>
              <a:rPr lang="en-US" sz="850" kern="1200" noProof="0">
                <a:solidFill>
                  <a:srgbClr val="000000"/>
                </a:solidFill>
                <a:latin typeface="+mn-lt"/>
              </a:rPr>
              <a:t>+41 44 551 38 00</a:t>
            </a:r>
            <a:endParaRPr lang="en-US" sz="850" kern="1200" noProof="0" dirty="0">
              <a:solidFill>
                <a:srgbClr val="000000"/>
              </a:solidFill>
              <a:latin typeface="+mn-lt"/>
            </a:endParaRPr>
          </a:p>
        </p:txBody>
      </p:sp>
      <p:cxnSp>
        <p:nvCxnSpPr>
          <p:cNvPr id="18" name="Straight Connector 17">
            <a:extLst>
              <a:ext uri="{FF2B5EF4-FFF2-40B4-BE49-F238E27FC236}">
                <a16:creationId xmlns:a16="http://schemas.microsoft.com/office/drawing/2014/main" id="{AAF6846B-CC01-488F-9449-7968D5BD2576}"/>
              </a:ext>
            </a:extLst>
          </p:cNvPr>
          <p:cNvCxnSpPr/>
          <p:nvPr userDrawn="1"/>
        </p:nvCxnSpPr>
        <p:spPr bwMode="auto">
          <a:xfrm>
            <a:off x="352157" y="369131"/>
            <a:ext cx="48259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a:extLst>
              <a:ext uri="{FF2B5EF4-FFF2-40B4-BE49-F238E27FC236}">
                <a16:creationId xmlns:a16="http://schemas.microsoft.com/office/drawing/2014/main" id="{DC2D558F-10D8-4D5A-9B10-2B877FD7DA0E}"/>
              </a:ext>
            </a:extLst>
          </p:cNvPr>
          <p:cNvSpPr>
            <a:spLocks noChangeArrowheads="1"/>
          </p:cNvSpPr>
          <p:nvPr userDrawn="1"/>
        </p:nvSpPr>
        <p:spPr bwMode="auto">
          <a:xfrm>
            <a:off x="4752000" y="2880000"/>
            <a:ext cx="1309617"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142875" indent="-142875" algn="l" rtl="0" eaLnBrk="1" fontAlgn="base" hangingPunct="1">
              <a:spcBef>
                <a:spcPct val="50000"/>
              </a:spcBef>
              <a:spcAft>
                <a:spcPct val="10000"/>
              </a:spcAft>
              <a:buClr>
                <a:schemeClr val="tx2"/>
              </a:buClr>
              <a:buFont typeface="Wingdings 3" pitchFamily="18" charset="2"/>
              <a:buChar char="}"/>
              <a:defRPr sz="1600">
                <a:solidFill>
                  <a:schemeClr val="tx1"/>
                </a:solidFill>
                <a:latin typeface="Calibri" pitchFamily="34" charset="0"/>
                <a:ea typeface="+mn-ea"/>
                <a:cs typeface="Calibri" pitchFamily="34" charset="0"/>
              </a:defRPr>
            </a:lvl1pPr>
            <a:lvl2pPr marL="323850" indent="-161925" algn="l" rtl="0" eaLnBrk="1" fontAlgn="base" hangingPunct="1">
              <a:spcBef>
                <a:spcPct val="10000"/>
              </a:spcBef>
              <a:spcAft>
                <a:spcPct val="10000"/>
              </a:spcAft>
              <a:buClr>
                <a:schemeClr val="tx2"/>
              </a:buClr>
              <a:buFont typeface="Symbol" pitchFamily="18" charset="2"/>
              <a:buChar char="-"/>
              <a:defRPr sz="1400">
                <a:solidFill>
                  <a:schemeClr val="tx1"/>
                </a:solidFill>
                <a:latin typeface="Calibri" pitchFamily="34" charset="0"/>
                <a:cs typeface="Calibri" pitchFamily="34" charset="0"/>
              </a:defRPr>
            </a:lvl2pPr>
            <a:lvl3pPr marL="457200" indent="-123825" algn="l" rtl="0" eaLnBrk="1" fontAlgn="base" hangingPunct="1">
              <a:spcBef>
                <a:spcPct val="10000"/>
              </a:spcBef>
              <a:spcAft>
                <a:spcPct val="10000"/>
              </a:spcAft>
              <a:buClr>
                <a:schemeClr val="tx2"/>
              </a:buClr>
              <a:buFont typeface="Arial Unicode MS" pitchFamily="34" charset="-128"/>
              <a:buChar char="‣"/>
              <a:defRPr sz="1200">
                <a:solidFill>
                  <a:schemeClr val="tx1"/>
                </a:solidFill>
                <a:latin typeface="Calibri" pitchFamily="34" charset="0"/>
                <a:cs typeface="Calibri" pitchFamily="34" charset="0"/>
              </a:defRPr>
            </a:lvl3pPr>
            <a:lvl4pPr marL="628650" indent="-152400" algn="l" rtl="0" eaLnBrk="1" fontAlgn="base" hangingPunct="1">
              <a:spcBef>
                <a:spcPct val="10000"/>
              </a:spcBef>
              <a:spcAft>
                <a:spcPct val="10000"/>
              </a:spcAft>
              <a:buClr>
                <a:schemeClr val="tx2"/>
              </a:buClr>
              <a:buFont typeface="Symbol" pitchFamily="18" charset="2"/>
              <a:buChar char="-"/>
              <a:defRPr sz="1200">
                <a:solidFill>
                  <a:schemeClr val="tx1"/>
                </a:solidFill>
                <a:latin typeface="Calibri" pitchFamily="34" charset="0"/>
                <a:cs typeface="Calibri" pitchFamily="34" charset="0"/>
              </a:defRPr>
            </a:lvl4pPr>
            <a:lvl5pPr marL="837450" indent="-171450" algn="l" rtl="0" eaLnBrk="1" fontAlgn="base" hangingPunct="1">
              <a:spcBef>
                <a:spcPct val="20000"/>
              </a:spcBef>
              <a:spcAft>
                <a:spcPct val="0"/>
              </a:spcAft>
              <a:buClr>
                <a:schemeClr val="accent1"/>
              </a:buClr>
              <a:buFont typeface="Calibri" pitchFamily="34" charset="0"/>
              <a:buChar char="‒"/>
              <a:defRPr sz="1100">
                <a:solidFill>
                  <a:schemeClr val="tx1"/>
                </a:solidFill>
                <a:latin typeface="+mj-lt"/>
              </a:defRPr>
            </a:lvl5pPr>
          </a:lstStyle>
          <a:p>
            <a:pPr marL="266706" indent="-266706">
              <a:spcBef>
                <a:spcPct val="0"/>
              </a:spcBef>
              <a:spcAft>
                <a:spcPct val="0"/>
              </a:spcAft>
              <a:buClrTx/>
              <a:buNone/>
            </a:pPr>
            <a:r>
              <a:rPr lang="en-US" sz="850" b="1" kern="1200" noProof="0">
                <a:solidFill>
                  <a:srgbClr val="000000"/>
                </a:solidFill>
                <a:latin typeface="+mn-lt"/>
              </a:rPr>
              <a:t>Frankfurt (Germany)</a:t>
            </a:r>
          </a:p>
          <a:p>
            <a:pPr marL="266706" indent="-266706">
              <a:spcBef>
                <a:spcPct val="0"/>
              </a:spcBef>
              <a:spcAft>
                <a:spcPct val="0"/>
              </a:spcAft>
              <a:buClrTx/>
              <a:buNone/>
            </a:pPr>
            <a:r>
              <a:rPr lang="en-US" sz="850" b="0" kern="1200" noProof="0">
                <a:solidFill>
                  <a:srgbClr val="000000"/>
                </a:solidFill>
                <a:latin typeface="+mn-lt"/>
              </a:rPr>
              <a:t>Pareto Securities AS</a:t>
            </a:r>
          </a:p>
          <a:p>
            <a:pPr marL="266706" indent="-266706">
              <a:spcBef>
                <a:spcPct val="0"/>
              </a:spcBef>
              <a:spcAft>
                <a:spcPct val="0"/>
              </a:spcAft>
              <a:buClrTx/>
              <a:buNone/>
            </a:pPr>
            <a:r>
              <a:rPr lang="en-US" sz="850" b="0" kern="1200" noProof="0">
                <a:solidFill>
                  <a:srgbClr val="000000"/>
                </a:solidFill>
                <a:latin typeface="+mn-lt"/>
              </a:rPr>
              <a:t>Graefstrasse 97</a:t>
            </a:r>
          </a:p>
          <a:p>
            <a:pPr marL="266706" indent="-266706">
              <a:spcBef>
                <a:spcPct val="0"/>
              </a:spcBef>
              <a:spcAft>
                <a:spcPct val="0"/>
              </a:spcAft>
              <a:buClrTx/>
              <a:buNone/>
            </a:pPr>
            <a:r>
              <a:rPr lang="en-US" sz="850" b="0" kern="1200" noProof="0">
                <a:solidFill>
                  <a:srgbClr val="000000"/>
                </a:solidFill>
                <a:latin typeface="+mn-lt"/>
              </a:rPr>
              <a:t>60487 Frankfurt am Main</a:t>
            </a:r>
          </a:p>
          <a:p>
            <a:pPr marL="266706" indent="-266706">
              <a:spcBef>
                <a:spcPct val="0"/>
              </a:spcBef>
              <a:spcAft>
                <a:spcPct val="0"/>
              </a:spcAft>
              <a:buClrTx/>
              <a:buNone/>
            </a:pPr>
            <a:r>
              <a:rPr lang="en-US" sz="850" b="0" kern="1200" noProof="0">
                <a:solidFill>
                  <a:srgbClr val="000000"/>
                </a:solidFill>
                <a:latin typeface="+mn-lt"/>
              </a:rPr>
              <a:t>Germany</a:t>
            </a:r>
          </a:p>
          <a:p>
            <a:pPr marL="266706" indent="-266706">
              <a:spcBef>
                <a:spcPct val="0"/>
              </a:spcBef>
              <a:spcAft>
                <a:spcPct val="0"/>
              </a:spcAft>
              <a:buClrTx/>
              <a:buNone/>
            </a:pPr>
            <a:endParaRPr lang="en-US" sz="850" b="0" kern="1200" noProof="0">
              <a:solidFill>
                <a:srgbClr val="000000"/>
              </a:solidFill>
              <a:latin typeface="+mn-lt"/>
            </a:endParaRPr>
          </a:p>
          <a:p>
            <a:pPr marL="266706" indent="-266706">
              <a:spcBef>
                <a:spcPct val="0"/>
              </a:spcBef>
              <a:spcAft>
                <a:spcPct val="0"/>
              </a:spcAft>
              <a:buClrTx/>
              <a:buNone/>
            </a:pPr>
            <a:endParaRPr lang="en-US" sz="850" b="0" kern="1200" noProof="0">
              <a:solidFill>
                <a:srgbClr val="000000"/>
              </a:solidFill>
              <a:latin typeface="+mn-lt"/>
            </a:endParaRPr>
          </a:p>
          <a:p>
            <a:pPr marL="266706" indent="-266706">
              <a:spcBef>
                <a:spcPct val="0"/>
              </a:spcBef>
              <a:spcAft>
                <a:spcPct val="0"/>
              </a:spcAft>
              <a:buClrTx/>
              <a:buNone/>
            </a:pPr>
            <a:r>
              <a:rPr lang="en-US" sz="850" b="0" kern="1200" noProof="0">
                <a:solidFill>
                  <a:srgbClr val="000000"/>
                </a:solidFill>
                <a:latin typeface="+mn-lt"/>
              </a:rPr>
              <a:t>+49 (69) 589 97 0</a:t>
            </a:r>
            <a:endParaRPr lang="en-US" sz="850" b="0" kern="1200" noProof="0" dirty="0">
              <a:solidFill>
                <a:srgbClr val="000000"/>
              </a:solidFill>
              <a:latin typeface="+mn-lt"/>
            </a:endParaRPr>
          </a:p>
        </p:txBody>
      </p:sp>
      <p:pic>
        <p:nvPicPr>
          <p:cNvPr id="22" name="Picture 21">
            <a:extLst>
              <a:ext uri="{FF2B5EF4-FFF2-40B4-BE49-F238E27FC236}">
                <a16:creationId xmlns:a16="http://schemas.microsoft.com/office/drawing/2014/main" id="{E7B0C21E-98B8-480A-9A57-A75013D02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943" t="2442" r="62411" b="14657"/>
          <a:stretch/>
        </p:blipFill>
        <p:spPr>
          <a:xfrm>
            <a:off x="8025416" y="1247068"/>
            <a:ext cx="1880584" cy="4586469"/>
          </a:xfrm>
          <a:prstGeom prst="rect">
            <a:avLst/>
          </a:prstGeom>
        </p:spPr>
      </p:pic>
      <p:cxnSp>
        <p:nvCxnSpPr>
          <p:cNvPr id="23" name="Straight Arrow Connector 22">
            <a:extLst>
              <a:ext uri="{FF2B5EF4-FFF2-40B4-BE49-F238E27FC236}">
                <a16:creationId xmlns:a16="http://schemas.microsoft.com/office/drawing/2014/main" id="{1BF648E1-48DE-4E96-9E3A-611E9418CEF6}"/>
              </a:ext>
            </a:extLst>
          </p:cNvPr>
          <p:cNvCxnSpPr>
            <a:cxnSpLocks/>
          </p:cNvCxnSpPr>
          <p:nvPr userDrawn="1"/>
        </p:nvCxnSpPr>
        <p:spPr bwMode="auto">
          <a:xfrm>
            <a:off x="347785" y="6536732"/>
            <a:ext cx="229716" cy="0"/>
          </a:xfrm>
          <a:prstGeom prst="straightConnector1">
            <a:avLst/>
          </a:prstGeom>
          <a:ln w="9525" cmpd="sng">
            <a:prstDash val="solid"/>
            <a:headEnd type="none" w="med" len="med"/>
            <a:tailEnd type="arrow" w="med" len="sm"/>
          </a:ln>
        </p:spPr>
        <p:style>
          <a:lnRef idx="1">
            <a:schemeClr val="accent6"/>
          </a:lnRef>
          <a:fillRef idx="0">
            <a:schemeClr val="accent6"/>
          </a:fillRef>
          <a:effectRef idx="0">
            <a:schemeClr val="accent6"/>
          </a:effectRef>
          <a:fontRef idx="minor">
            <a:schemeClr val="tx1"/>
          </a:fontRef>
        </p:style>
      </p:cxnSp>
      <p:sp>
        <p:nvSpPr>
          <p:cNvPr id="25" name="Rectangle 12">
            <a:extLst>
              <a:ext uri="{FF2B5EF4-FFF2-40B4-BE49-F238E27FC236}">
                <a16:creationId xmlns:a16="http://schemas.microsoft.com/office/drawing/2014/main" id="{23826A1F-131E-44AC-A8DB-529FA023488D}"/>
              </a:ext>
            </a:extLst>
          </p:cNvPr>
          <p:cNvSpPr>
            <a:spLocks noChangeArrowheads="1"/>
          </p:cNvSpPr>
          <p:nvPr userDrawn="1"/>
        </p:nvSpPr>
        <p:spPr bwMode="auto">
          <a:xfrm>
            <a:off x="677118" y="6458887"/>
            <a:ext cx="7711133" cy="293277"/>
          </a:xfrm>
          <a:prstGeom prst="rect">
            <a:avLst/>
          </a:prstGeom>
          <a:noFill/>
          <a:ln>
            <a:noFill/>
          </a:ln>
          <a:effectLst/>
        </p:spPr>
        <p:txBody>
          <a:bodyPr lIns="0" tIns="0" rIns="0" bIns="0"/>
          <a:lstStyle/>
          <a:p>
            <a:pPr marL="358784" indent="-358784">
              <a:spcBef>
                <a:spcPct val="0"/>
              </a:spcBef>
              <a:spcAft>
                <a:spcPct val="0"/>
              </a:spcAft>
              <a:buClrTx/>
              <a:buNone/>
            </a:pPr>
            <a:r>
              <a:rPr lang="en-US" sz="850" kern="1200" noProof="0" dirty="0">
                <a:solidFill>
                  <a:schemeClr val="accent1"/>
                </a:solidFill>
                <a:latin typeface="+mn-lt"/>
              </a:rPr>
              <a:t>www.paretosec.com   </a:t>
            </a:r>
            <a:r>
              <a:rPr lang="en-US" sz="850" kern="1200" noProof="0" dirty="0">
                <a:solidFill>
                  <a:schemeClr val="accent1"/>
                </a:solidFill>
                <a:latin typeface="+mn-lt"/>
                <a:cs typeface="Calibri"/>
              </a:rPr>
              <a:t>|</a:t>
            </a:r>
            <a:r>
              <a:rPr lang="en-US" sz="850" kern="1200" noProof="0" dirty="0">
                <a:solidFill>
                  <a:schemeClr val="accent1"/>
                </a:solidFill>
                <a:latin typeface="+mn-lt"/>
              </a:rPr>
              <a:t>   Bloomberg: PASE (go)   </a:t>
            </a:r>
            <a:r>
              <a:rPr lang="en-US" sz="850" kern="1200" noProof="0" dirty="0">
                <a:solidFill>
                  <a:schemeClr val="accent1"/>
                </a:solidFill>
                <a:latin typeface="+mn-lt"/>
                <a:cs typeface="Calibri"/>
              </a:rPr>
              <a:t>|   </a:t>
            </a:r>
            <a:r>
              <a:rPr lang="en-US" sz="850" kern="1200" noProof="0" dirty="0">
                <a:solidFill>
                  <a:schemeClr val="accent1"/>
                </a:solidFill>
                <a:latin typeface="+mn-lt"/>
              </a:rPr>
              <a:t>Reuters: PARETO</a:t>
            </a:r>
          </a:p>
        </p:txBody>
      </p:sp>
      <p:sp>
        <p:nvSpPr>
          <p:cNvPr id="9" name="TextBox 8">
            <a:extLst>
              <a:ext uri="{FF2B5EF4-FFF2-40B4-BE49-F238E27FC236}">
                <a16:creationId xmlns:a16="http://schemas.microsoft.com/office/drawing/2014/main" id="{65125AE9-3563-42B9-A04F-05B71130E1BA}"/>
              </a:ext>
            </a:extLst>
          </p:cNvPr>
          <p:cNvSpPr txBox="1"/>
          <p:nvPr userDrawn="1"/>
        </p:nvSpPr>
        <p:spPr>
          <a:xfrm>
            <a:off x="252799" y="397327"/>
            <a:ext cx="4731019" cy="528222"/>
          </a:xfrm>
          <a:prstGeom prst="rect">
            <a:avLst/>
          </a:prstGeom>
          <a:noFill/>
        </p:spPr>
        <p:txBody>
          <a:bodyPr wrap="square" rtlCol="0">
            <a:spAutoFit/>
          </a:bodyPr>
          <a:lstStyle/>
          <a:p>
            <a:pPr marL="0" indent="0" algn="l">
              <a:buNone/>
            </a:pPr>
            <a:r>
              <a:rPr lang="en-GB" sz="2600">
                <a:solidFill>
                  <a:schemeClr val="tx2"/>
                </a:solidFill>
                <a:latin typeface="+mj-lt"/>
              </a:rPr>
              <a:t>Contact information</a:t>
            </a:r>
            <a:endParaRPr lang="en-GB" sz="2600" dirty="0">
              <a:solidFill>
                <a:schemeClr val="tx2"/>
              </a:solidFill>
              <a:latin typeface="+mj-lt"/>
            </a:endParaRPr>
          </a:p>
        </p:txBody>
      </p:sp>
    </p:spTree>
    <p:extLst>
      <p:ext uri="{BB962C8B-B14F-4D97-AF65-F5344CB8AC3E}">
        <p14:creationId xmlns:p14="http://schemas.microsoft.com/office/powerpoint/2010/main" val="2788203187"/>
      </p:ext>
    </p:extLst>
  </p:cSld>
  <p:clrMapOvr>
    <a:masterClrMapping/>
  </p:clrMapOvr>
  <p:hf hdr="0" ft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339" name="Rectangle 3"/>
          <p:cNvSpPr>
            <a:spLocks noGrp="1" noChangeArrowheads="1"/>
          </p:cNvSpPr>
          <p:nvPr>
            <p:ph type="ctrTitle"/>
          </p:nvPr>
        </p:nvSpPr>
        <p:spPr>
          <a:xfrm>
            <a:off x="841376" y="3788039"/>
            <a:ext cx="8218489" cy="360099"/>
          </a:xfrm>
        </p:spPr>
        <p:txBody>
          <a:bodyPr anchor="b"/>
          <a:lstStyle>
            <a:lvl1pPr>
              <a:defRPr sz="2600">
                <a:latin typeface="Calibri" pitchFamily="34" charset="0"/>
                <a:cs typeface="Calibri" pitchFamily="34" charset="0"/>
              </a:defRPr>
            </a:lvl1pPr>
          </a:lstStyle>
          <a:p>
            <a:pPr lvl="0"/>
            <a:r>
              <a:rPr lang="en-US" altLang="nn-NO" noProof="0" dirty="0"/>
              <a:t>Click to edit</a:t>
            </a:r>
          </a:p>
        </p:txBody>
      </p:sp>
      <p:sp>
        <p:nvSpPr>
          <p:cNvPr id="14340" name="Rectangle 4"/>
          <p:cNvSpPr>
            <a:spLocks noGrp="1" noChangeArrowheads="1"/>
          </p:cNvSpPr>
          <p:nvPr>
            <p:ph type="subTitle" idx="1"/>
          </p:nvPr>
        </p:nvSpPr>
        <p:spPr>
          <a:xfrm>
            <a:off x="841376" y="4250909"/>
            <a:ext cx="8218489" cy="338554"/>
          </a:xfrm>
        </p:spPr>
        <p:txBody>
          <a:bodyPr lIns="0" rIns="0" anchor="b"/>
          <a:lstStyle>
            <a:lvl1pPr marL="0" indent="0">
              <a:buFont typeface="Wingdings 3" pitchFamily="18" charset="2"/>
              <a:buNone/>
              <a:defRPr sz="2200" b="1" i="1">
                <a:latin typeface="Calibri" pitchFamily="34" charset="0"/>
                <a:cs typeface="Calibri" pitchFamily="34" charset="0"/>
              </a:defRPr>
            </a:lvl1pPr>
          </a:lstStyle>
          <a:p>
            <a:pPr lvl="0"/>
            <a:r>
              <a:rPr lang="en-US" altLang="nn-NO" noProof="0" dirty="0"/>
              <a:t>Click to edit</a:t>
            </a:r>
          </a:p>
        </p:txBody>
      </p:sp>
      <p:pic>
        <p:nvPicPr>
          <p:cNvPr id="14358" name="Picture 2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83363"/>
            <a:ext cx="99060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69" y="873"/>
            <a:ext cx="9905995" cy="151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3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full picture (background)">
    <p:bg>
      <p:bgPr>
        <a:solidFill>
          <a:schemeClr val="tx1"/>
        </a:solidFill>
        <a:effectLst/>
      </p:bgPr>
    </p:bg>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7E9E0FA2-060B-49B0-8CC2-C44D8E72D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178" y="1"/>
            <a:ext cx="1442224" cy="668272"/>
          </a:xfrm>
          <a:prstGeom prst="rect">
            <a:avLst/>
          </a:prstGeom>
        </p:spPr>
      </p:pic>
      <p:sp>
        <p:nvSpPr>
          <p:cNvPr id="7" name="Title 8">
            <a:extLst>
              <a:ext uri="{FF2B5EF4-FFF2-40B4-BE49-F238E27FC236}">
                <a16:creationId xmlns:a16="http://schemas.microsoft.com/office/drawing/2014/main" id="{8FA9AA26-0AAE-4CC4-8E3F-F1A966C0F06F}"/>
              </a:ext>
            </a:extLst>
          </p:cNvPr>
          <p:cNvSpPr>
            <a:spLocks noGrp="1"/>
          </p:cNvSpPr>
          <p:nvPr>
            <p:ph type="title"/>
          </p:nvPr>
        </p:nvSpPr>
        <p:spPr>
          <a:xfrm>
            <a:off x="344489" y="2027456"/>
            <a:ext cx="4984750" cy="3452593"/>
          </a:xfrm>
          <a:solidFill>
            <a:srgbClr val="F2F2F2"/>
          </a:solidFill>
        </p:spPr>
        <p:txBody>
          <a:bodyPr lIns="360000" tIns="864000" anchor="t">
            <a:noAutofit/>
          </a:bodyPr>
          <a:lstStyle>
            <a:lvl1pPr>
              <a:defRPr>
                <a:ln>
                  <a:noFill/>
                </a:ln>
                <a:solidFill>
                  <a:schemeClr val="bg2"/>
                </a:solidFill>
              </a:defRPr>
            </a:lvl1pPr>
          </a:lstStyle>
          <a:p>
            <a:r>
              <a:rPr lang="en-US"/>
              <a:t>Click to edit Master title style</a:t>
            </a:r>
            <a:endParaRPr lang="en-GB"/>
          </a:p>
        </p:txBody>
      </p:sp>
      <p:sp>
        <p:nvSpPr>
          <p:cNvPr id="12" name="Plassholder for tekst 21">
            <a:extLst>
              <a:ext uri="{FF2B5EF4-FFF2-40B4-BE49-F238E27FC236}">
                <a16:creationId xmlns:a16="http://schemas.microsoft.com/office/drawing/2014/main" id="{7354F15D-9B8A-442B-8804-ACED9114951C}"/>
              </a:ext>
            </a:extLst>
          </p:cNvPr>
          <p:cNvSpPr>
            <a:spLocks noGrp="1"/>
          </p:cNvSpPr>
          <p:nvPr>
            <p:ph type="body" sz="quarter" idx="18" hasCustomPrompt="1"/>
          </p:nvPr>
        </p:nvSpPr>
        <p:spPr>
          <a:xfrm>
            <a:off x="709520" y="4862712"/>
            <a:ext cx="2740421" cy="307777"/>
          </a:xfrm>
          <a:prstGeom prst="rect">
            <a:avLst/>
          </a:prstGeom>
        </p:spPr>
        <p:txBody>
          <a:bodyPr lIns="0">
            <a:noAutofit/>
          </a:bodyPr>
          <a:lstStyle>
            <a:lvl1pPr marL="0" indent="0">
              <a:buFontTx/>
              <a:buNone/>
              <a:defRPr sz="1200">
                <a:solidFill>
                  <a:schemeClr val="bg2"/>
                </a:solidFill>
              </a:defRPr>
            </a:lvl1pPr>
            <a:lvl2pPr>
              <a:defRPr sz="1200"/>
            </a:lvl2pPr>
            <a:lvl3pPr>
              <a:defRPr sz="1200"/>
            </a:lvl3pPr>
            <a:lvl4pPr>
              <a:defRPr sz="1200"/>
            </a:lvl4pPr>
            <a:lvl5pPr>
              <a:defRPr sz="1200"/>
            </a:lvl5pPr>
          </a:lstStyle>
          <a:p>
            <a:pPr lvl="0"/>
            <a:r>
              <a:rPr lang="en-US" noProof="0" dirty="0"/>
              <a:t>Click to add date and endorsement</a:t>
            </a:r>
          </a:p>
        </p:txBody>
      </p:sp>
      <p:sp>
        <p:nvSpPr>
          <p:cNvPr id="11" name="Plassholder for tekst 19">
            <a:extLst>
              <a:ext uri="{FF2B5EF4-FFF2-40B4-BE49-F238E27FC236}">
                <a16:creationId xmlns:a16="http://schemas.microsoft.com/office/drawing/2014/main" id="{C063EF08-94B1-4ABA-8C01-98C7B4CC0582}"/>
              </a:ext>
            </a:extLst>
          </p:cNvPr>
          <p:cNvSpPr>
            <a:spLocks noGrp="1"/>
          </p:cNvSpPr>
          <p:nvPr>
            <p:ph type="body" sz="quarter" idx="17" hasCustomPrompt="1"/>
          </p:nvPr>
        </p:nvSpPr>
        <p:spPr>
          <a:xfrm>
            <a:off x="709520" y="3975200"/>
            <a:ext cx="4133850" cy="379412"/>
          </a:xfrm>
          <a:prstGeom prst="rect">
            <a:avLst/>
          </a:prstGeom>
        </p:spPr>
        <p:txBody>
          <a:bodyPr lIns="0" tIns="0">
            <a:noAutofit/>
          </a:bodyPr>
          <a:lstStyle>
            <a:lvl1pPr marL="0" indent="0">
              <a:buFontTx/>
              <a:buNone/>
              <a:defRPr sz="1800">
                <a:solidFill>
                  <a:schemeClr val="bg2"/>
                </a:solidFill>
              </a:defRPr>
            </a:lvl1pPr>
            <a:lvl2pPr>
              <a:defRPr sz="1600"/>
            </a:lvl2pPr>
            <a:lvl3pPr>
              <a:defRPr sz="1600"/>
            </a:lvl3pPr>
            <a:lvl4pPr>
              <a:defRPr sz="1600"/>
            </a:lvl4pPr>
            <a:lvl5pPr>
              <a:defRPr sz="1600"/>
            </a:lvl5pPr>
          </a:lstStyle>
          <a:p>
            <a:pPr lvl="0"/>
            <a:r>
              <a:rPr lang="en-US" altLang="nn-NO" noProof="0" dirty="0"/>
              <a:t>Click to add subtitle</a:t>
            </a:r>
          </a:p>
        </p:txBody>
      </p:sp>
      <p:sp>
        <p:nvSpPr>
          <p:cNvPr id="9" name="TextBox 8">
            <a:extLst>
              <a:ext uri="{FF2B5EF4-FFF2-40B4-BE49-F238E27FC236}">
                <a16:creationId xmlns:a16="http://schemas.microsoft.com/office/drawing/2014/main" id="{6A3C487E-F28B-45C2-BE2E-BF2B8BF062AC}"/>
              </a:ext>
            </a:extLst>
          </p:cNvPr>
          <p:cNvSpPr txBox="1"/>
          <p:nvPr userDrawn="1"/>
        </p:nvSpPr>
        <p:spPr>
          <a:xfrm>
            <a:off x="8350365" y="6183335"/>
            <a:ext cx="1306033" cy="226280"/>
          </a:xfrm>
          <a:prstGeom prst="rect">
            <a:avLst/>
          </a:prstGeom>
          <a:noFill/>
        </p:spPr>
        <p:txBody>
          <a:bodyPr wrap="square" rtlCol="0">
            <a:spAutoFit/>
          </a:bodyPr>
          <a:lstStyle/>
          <a:p>
            <a:pPr marL="0" indent="0" algn="r">
              <a:buNone/>
            </a:pPr>
            <a:r>
              <a:rPr lang="en-GB" sz="800">
                <a:solidFill>
                  <a:schemeClr val="bg2"/>
                </a:solidFill>
                <a:latin typeface="+mn-lt"/>
              </a:rPr>
              <a:t>Private and Confidential</a:t>
            </a:r>
            <a:endParaRPr lang="en-GB" sz="800" dirty="0">
              <a:solidFill>
                <a:schemeClr val="bg2"/>
              </a:solidFill>
              <a:latin typeface="+mn-lt"/>
            </a:endParaRPr>
          </a:p>
        </p:txBody>
      </p:sp>
      <p:sp>
        <p:nvSpPr>
          <p:cNvPr id="4" name="Line">
            <a:extLst>
              <a:ext uri="{FF2B5EF4-FFF2-40B4-BE49-F238E27FC236}">
                <a16:creationId xmlns:a16="http://schemas.microsoft.com/office/drawing/2014/main" id="{100A5DA5-6D5F-4BF4-9EF8-35DAE9AD767D}"/>
              </a:ext>
            </a:extLst>
          </p:cNvPr>
          <p:cNvSpPr>
            <a:spLocks noGrp="1"/>
          </p:cNvSpPr>
          <p:nvPr>
            <p:ph type="body" sz="quarter" idx="19" hasCustomPrompt="1"/>
          </p:nvPr>
        </p:nvSpPr>
        <p:spPr>
          <a:xfrm>
            <a:off x="727150" y="2455423"/>
            <a:ext cx="1044000" cy="0"/>
          </a:xfrm>
          <a:ln w="9525">
            <a:solidFill>
              <a:schemeClr val="bg2"/>
            </a:solidFill>
          </a:ln>
        </p:spPr>
        <p:txBody>
          <a:bodyPr/>
          <a:lstStyle>
            <a:lvl1pPr>
              <a:buNone/>
              <a:defRPr/>
            </a:lvl1pPr>
            <a:lvl5pPr marL="0" indent="0" algn="l">
              <a:buFontTx/>
              <a:buNone/>
              <a:defRPr/>
            </a:lvl5pPr>
          </a:lstStyle>
          <a:p>
            <a:pPr lvl="4"/>
            <a:r>
              <a:rPr lang="en-GB"/>
              <a:t>   </a:t>
            </a:r>
          </a:p>
        </p:txBody>
      </p:sp>
    </p:spTree>
    <p:extLst>
      <p:ext uri="{BB962C8B-B14F-4D97-AF65-F5344CB8AC3E}">
        <p14:creationId xmlns:p14="http://schemas.microsoft.com/office/powerpoint/2010/main" val="3317504378"/>
      </p:ext>
    </p:extLst>
  </p:cSld>
  <p:clrMapOvr>
    <a:overrideClrMapping bg1="dk1" tx1="lt1" bg2="dk2" tx2="lt2" accent1="accent1" accent2="accent2" accent3="accent3" accent4="accent4" accent5="accent5" accent6="accent6" hlink="hlink" folHlink="folHlink"/>
  </p:clrMapOvr>
  <p:hf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small picture">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72A01342-937C-4F2B-8A66-4CB0795C23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2120" y="763471"/>
            <a:ext cx="1728192" cy="701245"/>
          </a:xfrm>
          <a:prstGeom prst="rect">
            <a:avLst/>
          </a:prstGeom>
        </p:spPr>
      </p:pic>
      <p:sp>
        <p:nvSpPr>
          <p:cNvPr id="4" name="Plassholder for bilde 3">
            <a:extLst>
              <a:ext uri="{FF2B5EF4-FFF2-40B4-BE49-F238E27FC236}">
                <a16:creationId xmlns:a16="http://schemas.microsoft.com/office/drawing/2014/main" id="{B235CA1C-BA27-447B-9435-49077D16016F}"/>
              </a:ext>
            </a:extLst>
          </p:cNvPr>
          <p:cNvSpPr>
            <a:spLocks noGrp="1" noChangeAspect="1"/>
          </p:cNvSpPr>
          <p:nvPr>
            <p:ph type="pic" sz="quarter" idx="15"/>
          </p:nvPr>
        </p:nvSpPr>
        <p:spPr>
          <a:xfrm>
            <a:off x="3636965" y="1687513"/>
            <a:ext cx="6269036" cy="4189412"/>
          </a:xfrm>
          <a:prstGeom prst="rect">
            <a:avLst/>
          </a:prstGeom>
        </p:spPr>
        <p:txBody>
          <a:bodyPr anchor="ctr"/>
          <a:lstStyle>
            <a:lvl1pPr marL="0" indent="0" algn="ctr">
              <a:buFontTx/>
              <a:buNone/>
              <a:defRPr>
                <a:solidFill>
                  <a:schemeClr val="tx2"/>
                </a:solidFill>
              </a:defRPr>
            </a:lvl1pPr>
          </a:lstStyle>
          <a:p>
            <a:r>
              <a:rPr lang="en-US" noProof="0"/>
              <a:t>Click icon to add picture</a:t>
            </a:r>
          </a:p>
        </p:txBody>
      </p:sp>
      <p:sp>
        <p:nvSpPr>
          <p:cNvPr id="5" name="Title 8">
            <a:extLst>
              <a:ext uri="{FF2B5EF4-FFF2-40B4-BE49-F238E27FC236}">
                <a16:creationId xmlns:a16="http://schemas.microsoft.com/office/drawing/2014/main" id="{9E7CD84B-4F09-4906-BF76-E73954552F81}"/>
              </a:ext>
            </a:extLst>
          </p:cNvPr>
          <p:cNvSpPr>
            <a:spLocks noGrp="1"/>
          </p:cNvSpPr>
          <p:nvPr>
            <p:ph type="title"/>
          </p:nvPr>
        </p:nvSpPr>
        <p:spPr>
          <a:xfrm>
            <a:off x="344489" y="2027456"/>
            <a:ext cx="4984750" cy="3452593"/>
          </a:xfrm>
          <a:solidFill>
            <a:srgbClr val="F2F2F2"/>
          </a:solidFill>
        </p:spPr>
        <p:txBody>
          <a:bodyPr lIns="360000" tIns="864000" anchor="t">
            <a:noAutofit/>
          </a:bodyPr>
          <a:lstStyle>
            <a:lvl1pPr>
              <a:defRPr>
                <a:ln>
                  <a:noFill/>
                </a:ln>
                <a:solidFill>
                  <a:schemeClr val="tx2"/>
                </a:solidFill>
              </a:defRPr>
            </a:lvl1pPr>
          </a:lstStyle>
          <a:p>
            <a:r>
              <a:rPr lang="en-US"/>
              <a:t>Click to edit Master title style</a:t>
            </a:r>
            <a:endParaRPr lang="en-GB"/>
          </a:p>
        </p:txBody>
      </p:sp>
      <p:sp>
        <p:nvSpPr>
          <p:cNvPr id="6" name="Plassholder for tekst 21">
            <a:extLst>
              <a:ext uri="{FF2B5EF4-FFF2-40B4-BE49-F238E27FC236}">
                <a16:creationId xmlns:a16="http://schemas.microsoft.com/office/drawing/2014/main" id="{837F06DB-19C8-486C-BFD7-27997CFFCBD7}"/>
              </a:ext>
            </a:extLst>
          </p:cNvPr>
          <p:cNvSpPr>
            <a:spLocks noGrp="1"/>
          </p:cNvSpPr>
          <p:nvPr>
            <p:ph type="body" sz="quarter" idx="18" hasCustomPrompt="1"/>
          </p:nvPr>
        </p:nvSpPr>
        <p:spPr>
          <a:xfrm>
            <a:off x="709520" y="4862712"/>
            <a:ext cx="2740421" cy="307777"/>
          </a:xfrm>
          <a:prstGeom prst="rect">
            <a:avLst/>
          </a:prstGeom>
        </p:spPr>
        <p:txBody>
          <a:bodyPr lIns="0">
            <a:noAutofit/>
          </a:bodyPr>
          <a:lstStyle>
            <a:lvl1pPr marL="0" indent="0">
              <a:buFontTx/>
              <a:buNone/>
              <a:defRPr sz="1200">
                <a:solidFill>
                  <a:schemeClr val="tx2"/>
                </a:solidFill>
              </a:defRPr>
            </a:lvl1pPr>
            <a:lvl2pPr>
              <a:defRPr sz="1200"/>
            </a:lvl2pPr>
            <a:lvl3pPr>
              <a:defRPr sz="1200"/>
            </a:lvl3pPr>
            <a:lvl4pPr>
              <a:defRPr sz="1200"/>
            </a:lvl4pPr>
            <a:lvl5pPr>
              <a:defRPr sz="1200"/>
            </a:lvl5pPr>
          </a:lstStyle>
          <a:p>
            <a:pPr lvl="0"/>
            <a:r>
              <a:rPr lang="en-US" noProof="0" dirty="0"/>
              <a:t>Click to add date and endorsement</a:t>
            </a:r>
          </a:p>
        </p:txBody>
      </p:sp>
      <p:sp>
        <p:nvSpPr>
          <p:cNvPr id="7" name="Plassholder for tekst 19">
            <a:extLst>
              <a:ext uri="{FF2B5EF4-FFF2-40B4-BE49-F238E27FC236}">
                <a16:creationId xmlns:a16="http://schemas.microsoft.com/office/drawing/2014/main" id="{A6957318-9D6C-4FED-B731-FCD778BA0B85}"/>
              </a:ext>
            </a:extLst>
          </p:cNvPr>
          <p:cNvSpPr>
            <a:spLocks noGrp="1"/>
          </p:cNvSpPr>
          <p:nvPr>
            <p:ph type="body" sz="quarter" idx="17" hasCustomPrompt="1"/>
          </p:nvPr>
        </p:nvSpPr>
        <p:spPr>
          <a:xfrm>
            <a:off x="709520" y="3975200"/>
            <a:ext cx="4133850" cy="379412"/>
          </a:xfrm>
          <a:prstGeom prst="rect">
            <a:avLst/>
          </a:prstGeom>
        </p:spPr>
        <p:txBody>
          <a:bodyPr lIns="0" tIns="0">
            <a:noAutofit/>
          </a:bodyPr>
          <a:lstStyle>
            <a:lvl1pPr marL="0" indent="0">
              <a:buFontTx/>
              <a:buNone/>
              <a:defRPr sz="1800">
                <a:solidFill>
                  <a:schemeClr val="tx2"/>
                </a:solidFill>
              </a:defRPr>
            </a:lvl1pPr>
            <a:lvl2pPr>
              <a:defRPr sz="1600"/>
            </a:lvl2pPr>
            <a:lvl3pPr>
              <a:defRPr sz="1600"/>
            </a:lvl3pPr>
            <a:lvl4pPr>
              <a:defRPr sz="1600"/>
            </a:lvl4pPr>
            <a:lvl5pPr>
              <a:defRPr sz="1600"/>
            </a:lvl5pPr>
          </a:lstStyle>
          <a:p>
            <a:pPr lvl="0"/>
            <a:r>
              <a:rPr lang="en-US" altLang="nn-NO" noProof="0" dirty="0"/>
              <a:t>Click to add subtitle</a:t>
            </a:r>
          </a:p>
        </p:txBody>
      </p:sp>
      <p:sp>
        <p:nvSpPr>
          <p:cNvPr id="8" name="TextBox 7">
            <a:extLst>
              <a:ext uri="{FF2B5EF4-FFF2-40B4-BE49-F238E27FC236}">
                <a16:creationId xmlns:a16="http://schemas.microsoft.com/office/drawing/2014/main" id="{DD8A7BBA-5B13-49C9-8D48-C536FC606BE3}"/>
              </a:ext>
            </a:extLst>
          </p:cNvPr>
          <p:cNvSpPr txBox="1"/>
          <p:nvPr userDrawn="1"/>
        </p:nvSpPr>
        <p:spPr>
          <a:xfrm>
            <a:off x="8350365" y="6183335"/>
            <a:ext cx="1306033" cy="226280"/>
          </a:xfrm>
          <a:prstGeom prst="rect">
            <a:avLst/>
          </a:prstGeom>
          <a:noFill/>
        </p:spPr>
        <p:txBody>
          <a:bodyPr wrap="square" rtlCol="0">
            <a:spAutoFit/>
          </a:bodyPr>
          <a:lstStyle/>
          <a:p>
            <a:pPr marL="0" indent="0" algn="r">
              <a:buNone/>
            </a:pPr>
            <a:r>
              <a:rPr lang="en-GB" sz="800">
                <a:solidFill>
                  <a:schemeClr val="tx2"/>
                </a:solidFill>
                <a:latin typeface="+mn-lt"/>
              </a:rPr>
              <a:t>Private and Confidential</a:t>
            </a:r>
            <a:endParaRPr lang="en-GB" sz="800" dirty="0">
              <a:solidFill>
                <a:schemeClr val="tx2"/>
              </a:solidFill>
              <a:latin typeface="+mn-lt"/>
            </a:endParaRPr>
          </a:p>
        </p:txBody>
      </p:sp>
      <p:sp>
        <p:nvSpPr>
          <p:cNvPr id="9" name="Line">
            <a:extLst>
              <a:ext uri="{FF2B5EF4-FFF2-40B4-BE49-F238E27FC236}">
                <a16:creationId xmlns:a16="http://schemas.microsoft.com/office/drawing/2014/main" id="{783120F8-69C4-4216-A1FB-B8E98532533F}"/>
              </a:ext>
            </a:extLst>
          </p:cNvPr>
          <p:cNvSpPr>
            <a:spLocks noGrp="1"/>
          </p:cNvSpPr>
          <p:nvPr>
            <p:ph type="body" sz="quarter" idx="19" hasCustomPrompt="1"/>
          </p:nvPr>
        </p:nvSpPr>
        <p:spPr>
          <a:xfrm>
            <a:off x="727150" y="2455423"/>
            <a:ext cx="1044000" cy="0"/>
          </a:xfrm>
          <a:ln w="9525">
            <a:solidFill>
              <a:schemeClr val="tx2"/>
            </a:solidFill>
          </a:ln>
        </p:spPr>
        <p:txBody>
          <a:bodyPr/>
          <a:lstStyle>
            <a:lvl1pPr>
              <a:buNone/>
              <a:defRPr/>
            </a:lvl1pPr>
            <a:lvl5pPr marL="0" indent="0" algn="l">
              <a:buFontTx/>
              <a:buNone/>
              <a:defRPr/>
            </a:lvl5pPr>
          </a:lstStyle>
          <a:p>
            <a:pPr lvl="4"/>
            <a:r>
              <a:rPr lang="en-GB"/>
              <a:t>   </a:t>
            </a:r>
          </a:p>
        </p:txBody>
      </p:sp>
    </p:spTree>
    <p:extLst>
      <p:ext uri="{BB962C8B-B14F-4D97-AF65-F5344CB8AC3E}">
        <p14:creationId xmlns:p14="http://schemas.microsoft.com/office/powerpoint/2010/main" val="117564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ny presentation - blue background">
    <p:bg>
      <p:bgRef idx="1001">
        <a:schemeClr val="bg2"/>
      </p:bgRef>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ABBE99E1-59A2-E24A-80E6-C59C2504AEDA}"/>
              </a:ext>
            </a:extLst>
          </p:cNvPr>
          <p:cNvSpPr>
            <a:spLocks noGrp="1" noChangeAspect="1"/>
          </p:cNvSpPr>
          <p:nvPr>
            <p:ph type="pic" sz="quarter" idx="15"/>
          </p:nvPr>
        </p:nvSpPr>
        <p:spPr>
          <a:xfrm>
            <a:off x="3636964" y="1687513"/>
            <a:ext cx="6288087" cy="4189412"/>
          </a:xfrm>
          <a:prstGeom prst="rect">
            <a:avLst/>
          </a:prstGeom>
        </p:spPr>
        <p:txBody>
          <a:bodyPr/>
          <a:lstStyle>
            <a:lvl1pPr>
              <a:buFontTx/>
              <a:buNone/>
              <a:defRPr>
                <a:solidFill>
                  <a:schemeClr val="tx1"/>
                </a:solidFill>
              </a:defRPr>
            </a:lvl1pPr>
          </a:lstStyle>
          <a:p>
            <a:r>
              <a:rPr lang="en-US"/>
              <a:t>Click icon to add picture</a:t>
            </a:r>
            <a:endParaRPr lang="nb-NO" dirty="0"/>
          </a:p>
        </p:txBody>
      </p:sp>
      <p:pic>
        <p:nvPicPr>
          <p:cNvPr id="3" name="Picture 2" descr="A picture containing logo&#10;&#10;Description automatically generated">
            <a:extLst>
              <a:ext uri="{FF2B5EF4-FFF2-40B4-BE49-F238E27FC236}">
                <a16:creationId xmlns:a16="http://schemas.microsoft.com/office/drawing/2014/main" id="{C980BFF7-C4B5-B846-80CE-AD1CD05CFC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0083" y="836613"/>
            <a:ext cx="1227196" cy="511332"/>
          </a:xfrm>
          <a:prstGeom prst="rect">
            <a:avLst/>
          </a:prstGeom>
        </p:spPr>
      </p:pic>
      <p:sp>
        <p:nvSpPr>
          <p:cNvPr id="9" name="Plassholder for tekst 19">
            <a:extLst>
              <a:ext uri="{FF2B5EF4-FFF2-40B4-BE49-F238E27FC236}">
                <a16:creationId xmlns:a16="http://schemas.microsoft.com/office/drawing/2014/main" id="{E4B62C82-AA47-41BD-959C-CB011BD6FC28}"/>
              </a:ext>
            </a:extLst>
          </p:cNvPr>
          <p:cNvSpPr>
            <a:spLocks noGrp="1"/>
          </p:cNvSpPr>
          <p:nvPr>
            <p:ph type="body" sz="quarter" idx="19" hasCustomPrompt="1"/>
          </p:nvPr>
        </p:nvSpPr>
        <p:spPr>
          <a:xfrm>
            <a:off x="601179" y="2024063"/>
            <a:ext cx="5215916" cy="3479590"/>
          </a:xfrm>
          <a:prstGeom prst="rect">
            <a:avLst/>
          </a:prstGeom>
          <a:solidFill>
            <a:schemeClr val="tx1"/>
          </a:solidFill>
        </p:spPr>
        <p:txBody>
          <a:bodyPr lIns="388800" tIns="1224000">
            <a:noAutofit/>
          </a:bodyPr>
          <a:lstStyle>
            <a:lvl1pPr marL="0" indent="0">
              <a:lnSpc>
                <a:spcPct val="100000"/>
              </a:lnSpc>
              <a:spcBef>
                <a:spcPts val="0"/>
              </a:spcBef>
              <a:spcAft>
                <a:spcPts val="0"/>
              </a:spcAft>
              <a:buFontTx/>
              <a:buNone/>
              <a:defRPr sz="2600">
                <a:solidFill>
                  <a:schemeClr val="bg2"/>
                </a:solidFill>
                <a:latin typeface="+mj-lt"/>
              </a:defRPr>
            </a:lvl1pPr>
            <a:lvl2pPr>
              <a:defRPr sz="1600"/>
            </a:lvl2pPr>
            <a:lvl3pPr>
              <a:defRPr sz="1600"/>
            </a:lvl3pPr>
            <a:lvl4pPr>
              <a:defRPr sz="1600"/>
            </a:lvl4pPr>
            <a:lvl5pPr>
              <a:defRPr sz="1600"/>
            </a:lvl5pPr>
          </a:lstStyle>
          <a:p>
            <a:pPr lvl="0"/>
            <a:r>
              <a:rPr lang="en-US" altLang="nn-NO" noProof="0" dirty="0"/>
              <a:t>Click to add firm</a:t>
            </a:r>
          </a:p>
        </p:txBody>
      </p:sp>
      <p:sp>
        <p:nvSpPr>
          <p:cNvPr id="14" name="Plassholder for tekst 19">
            <a:extLst>
              <a:ext uri="{FF2B5EF4-FFF2-40B4-BE49-F238E27FC236}">
                <a16:creationId xmlns:a16="http://schemas.microsoft.com/office/drawing/2014/main" id="{2313350E-9306-E648-B5F1-3CD357D00B58}"/>
              </a:ext>
            </a:extLst>
          </p:cNvPr>
          <p:cNvSpPr>
            <a:spLocks noGrp="1"/>
          </p:cNvSpPr>
          <p:nvPr>
            <p:ph type="body" sz="quarter" idx="17" hasCustomPrompt="1"/>
          </p:nvPr>
        </p:nvSpPr>
        <p:spPr>
          <a:xfrm>
            <a:off x="997878" y="4368461"/>
            <a:ext cx="4114784" cy="638618"/>
          </a:xfrm>
          <a:prstGeom prst="rect">
            <a:avLst/>
          </a:prstGeom>
        </p:spPr>
        <p:txBody>
          <a:bodyPr lIns="0">
            <a:noAutofit/>
          </a:bodyPr>
          <a:lstStyle>
            <a:lvl1pPr marL="0" indent="0">
              <a:buFontTx/>
              <a:buNone/>
              <a:defRPr sz="1400">
                <a:solidFill>
                  <a:schemeClr val="bg2"/>
                </a:solidFill>
              </a:defRPr>
            </a:lvl1pPr>
            <a:lvl2pPr>
              <a:defRPr sz="1600"/>
            </a:lvl2pPr>
            <a:lvl3pPr>
              <a:defRPr sz="1600"/>
            </a:lvl3pPr>
            <a:lvl4pPr>
              <a:defRPr sz="1600"/>
            </a:lvl4pPr>
            <a:lvl5pPr>
              <a:defRPr sz="1600"/>
            </a:lvl5pPr>
          </a:lstStyle>
          <a:p>
            <a:pPr lvl="0"/>
            <a:r>
              <a:rPr lang="en-US" altLang="nn-NO" noProof="0" dirty="0"/>
              <a:t>Click to add subtitle</a:t>
            </a:r>
          </a:p>
        </p:txBody>
      </p:sp>
      <p:sp>
        <p:nvSpPr>
          <p:cNvPr id="15" name="Plassholder for tekst 21">
            <a:extLst>
              <a:ext uri="{FF2B5EF4-FFF2-40B4-BE49-F238E27FC236}">
                <a16:creationId xmlns:a16="http://schemas.microsoft.com/office/drawing/2014/main" id="{545E12C4-805C-4841-A6FA-838145960D69}"/>
              </a:ext>
            </a:extLst>
          </p:cNvPr>
          <p:cNvSpPr>
            <a:spLocks noGrp="1"/>
          </p:cNvSpPr>
          <p:nvPr>
            <p:ph type="body" sz="quarter" idx="18" hasCustomPrompt="1"/>
          </p:nvPr>
        </p:nvSpPr>
        <p:spPr>
          <a:xfrm>
            <a:off x="997878" y="5127171"/>
            <a:ext cx="4114784" cy="307777"/>
          </a:xfrm>
          <a:prstGeom prst="rect">
            <a:avLst/>
          </a:prstGeom>
        </p:spPr>
        <p:txBody>
          <a:bodyPr lIns="0">
            <a:noAutofit/>
          </a:bodyPr>
          <a:lstStyle>
            <a:lvl1pPr marL="0" indent="0">
              <a:buFontTx/>
              <a:buNone/>
              <a:defRPr sz="1100">
                <a:solidFill>
                  <a:schemeClr val="bg2"/>
                </a:solidFill>
              </a:defRPr>
            </a:lvl1pPr>
            <a:lvl2pPr>
              <a:defRPr sz="1200"/>
            </a:lvl2pPr>
            <a:lvl3pPr>
              <a:defRPr sz="1200"/>
            </a:lvl3pPr>
            <a:lvl4pPr>
              <a:defRPr sz="1200"/>
            </a:lvl4pPr>
            <a:lvl5pPr>
              <a:defRPr sz="1200"/>
            </a:lvl5pPr>
          </a:lstStyle>
          <a:p>
            <a:pPr lvl="0"/>
            <a:r>
              <a:rPr lang="en-US" noProof="0" dirty="0"/>
              <a:t>Click to add date </a:t>
            </a:r>
            <a:r>
              <a:rPr lang="en-US" noProof="0"/>
              <a:t>and endorsement</a:t>
            </a:r>
            <a:endParaRPr lang="en-US" noProof="0" dirty="0"/>
          </a:p>
        </p:txBody>
      </p:sp>
      <p:sp>
        <p:nvSpPr>
          <p:cNvPr id="10" name="TextBox 9">
            <a:extLst>
              <a:ext uri="{FF2B5EF4-FFF2-40B4-BE49-F238E27FC236}">
                <a16:creationId xmlns:a16="http://schemas.microsoft.com/office/drawing/2014/main" id="{C8762714-1165-483E-9790-600FD421FB67}"/>
              </a:ext>
            </a:extLst>
          </p:cNvPr>
          <p:cNvSpPr txBox="1"/>
          <p:nvPr userDrawn="1"/>
        </p:nvSpPr>
        <p:spPr>
          <a:xfrm>
            <a:off x="8350365" y="6183335"/>
            <a:ext cx="1306033" cy="226280"/>
          </a:xfrm>
          <a:prstGeom prst="rect">
            <a:avLst/>
          </a:prstGeom>
          <a:noFill/>
        </p:spPr>
        <p:txBody>
          <a:bodyPr wrap="square" rtlCol="0">
            <a:spAutoFit/>
          </a:bodyPr>
          <a:lstStyle/>
          <a:p>
            <a:pPr marL="0" indent="0" algn="r">
              <a:buNone/>
            </a:pPr>
            <a:r>
              <a:rPr lang="en-GB" sz="800">
                <a:solidFill>
                  <a:schemeClr val="tx1"/>
                </a:solidFill>
                <a:latin typeface="+mn-lt"/>
              </a:rPr>
              <a:t>Private and Confidential</a:t>
            </a:r>
            <a:endParaRPr lang="en-GB" sz="800" dirty="0">
              <a:solidFill>
                <a:schemeClr val="tx1"/>
              </a:solidFill>
              <a:latin typeface="+mn-lt"/>
            </a:endParaRPr>
          </a:p>
        </p:txBody>
      </p:sp>
      <p:sp>
        <p:nvSpPr>
          <p:cNvPr id="8" name="Text Placeholder 3">
            <a:extLst>
              <a:ext uri="{FF2B5EF4-FFF2-40B4-BE49-F238E27FC236}">
                <a16:creationId xmlns:a16="http://schemas.microsoft.com/office/drawing/2014/main" id="{EAA5311E-73B7-479C-9307-07A968711AAB}"/>
              </a:ext>
            </a:extLst>
          </p:cNvPr>
          <p:cNvSpPr>
            <a:spLocks noGrp="1"/>
          </p:cNvSpPr>
          <p:nvPr>
            <p:ph type="body" sz="quarter" idx="20" hasCustomPrompt="1"/>
          </p:nvPr>
        </p:nvSpPr>
        <p:spPr>
          <a:xfrm>
            <a:off x="1016633" y="3094124"/>
            <a:ext cx="1044000" cy="0"/>
          </a:xfrm>
          <a:ln w="9525">
            <a:solidFill>
              <a:schemeClr val="bg2"/>
            </a:solidFill>
          </a:ln>
        </p:spPr>
        <p:txBody>
          <a:bodyPr/>
          <a:lstStyle>
            <a:lvl1pPr>
              <a:buNone/>
              <a:defRPr/>
            </a:lvl1pPr>
            <a:lvl5pPr marL="0" indent="0" algn="l">
              <a:buFontTx/>
              <a:buNone/>
              <a:defRPr/>
            </a:lvl5pPr>
          </a:lstStyle>
          <a:p>
            <a:pPr lvl="4"/>
            <a:r>
              <a:rPr lang="en-GB"/>
              <a:t>   </a:t>
            </a:r>
          </a:p>
        </p:txBody>
      </p:sp>
    </p:spTree>
    <p:extLst>
      <p:ext uri="{BB962C8B-B14F-4D97-AF65-F5344CB8AC3E}">
        <p14:creationId xmlns:p14="http://schemas.microsoft.com/office/powerpoint/2010/main" val="3513958790"/>
      </p:ext>
    </p:extLst>
  </p:cSld>
  <p:clrMapOvr>
    <a:overrideClrMapping bg1="dk1" tx1="lt1" bg2="dk2" tx2="lt2" accent1="accent1" accent2="accent2" accent3="accent3" accent4="accent4" accent5="accent5" accent6="accent6" hlink="hlink" folHlink="folHlink"/>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ny presentation - full picture backgroun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AF72A888-FA13-3A43-B952-1B55FB5A8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178" y="0"/>
            <a:ext cx="1442224" cy="668272"/>
          </a:xfrm>
          <a:prstGeom prst="rect">
            <a:avLst/>
          </a:prstGeom>
        </p:spPr>
      </p:pic>
      <p:sp>
        <p:nvSpPr>
          <p:cNvPr id="9" name="Plassholder for tekst 19">
            <a:extLst>
              <a:ext uri="{FF2B5EF4-FFF2-40B4-BE49-F238E27FC236}">
                <a16:creationId xmlns:a16="http://schemas.microsoft.com/office/drawing/2014/main" id="{3FC4CD8F-906B-4AB8-A137-7636084368D6}"/>
              </a:ext>
            </a:extLst>
          </p:cNvPr>
          <p:cNvSpPr>
            <a:spLocks noGrp="1"/>
          </p:cNvSpPr>
          <p:nvPr>
            <p:ph type="body" sz="quarter" idx="19" hasCustomPrompt="1"/>
          </p:nvPr>
        </p:nvSpPr>
        <p:spPr>
          <a:xfrm>
            <a:off x="601179" y="2024063"/>
            <a:ext cx="5215916" cy="3479590"/>
          </a:xfrm>
          <a:prstGeom prst="rect">
            <a:avLst/>
          </a:prstGeom>
          <a:solidFill>
            <a:schemeClr val="tx1"/>
          </a:solidFill>
        </p:spPr>
        <p:txBody>
          <a:bodyPr lIns="388800" tIns="1224000">
            <a:noAutofit/>
          </a:bodyPr>
          <a:lstStyle>
            <a:lvl1pPr marL="0" indent="0">
              <a:lnSpc>
                <a:spcPct val="100000"/>
              </a:lnSpc>
              <a:spcBef>
                <a:spcPts val="0"/>
              </a:spcBef>
              <a:spcAft>
                <a:spcPts val="0"/>
              </a:spcAft>
              <a:buFontTx/>
              <a:buNone/>
              <a:defRPr sz="2600">
                <a:solidFill>
                  <a:schemeClr val="bg2"/>
                </a:solidFill>
                <a:latin typeface="+mj-lt"/>
              </a:defRPr>
            </a:lvl1pPr>
            <a:lvl2pPr>
              <a:defRPr sz="1600"/>
            </a:lvl2pPr>
            <a:lvl3pPr>
              <a:defRPr sz="1600"/>
            </a:lvl3pPr>
            <a:lvl4pPr>
              <a:defRPr sz="1600"/>
            </a:lvl4pPr>
            <a:lvl5pPr>
              <a:defRPr sz="1600"/>
            </a:lvl5pPr>
          </a:lstStyle>
          <a:p>
            <a:pPr lvl="0"/>
            <a:r>
              <a:rPr lang="en-US" altLang="nn-NO" noProof="0" dirty="0"/>
              <a:t>Click to add firm</a:t>
            </a:r>
          </a:p>
        </p:txBody>
      </p:sp>
      <p:sp>
        <p:nvSpPr>
          <p:cNvPr id="13" name="Plassholder for tekst 19">
            <a:extLst>
              <a:ext uri="{FF2B5EF4-FFF2-40B4-BE49-F238E27FC236}">
                <a16:creationId xmlns:a16="http://schemas.microsoft.com/office/drawing/2014/main" id="{BF48D686-D52A-4159-B61C-23C6C5CF5D57}"/>
              </a:ext>
            </a:extLst>
          </p:cNvPr>
          <p:cNvSpPr>
            <a:spLocks noGrp="1"/>
          </p:cNvSpPr>
          <p:nvPr>
            <p:ph type="body" sz="quarter" idx="17" hasCustomPrompt="1"/>
          </p:nvPr>
        </p:nvSpPr>
        <p:spPr>
          <a:xfrm>
            <a:off x="1000269" y="4368461"/>
            <a:ext cx="4114784" cy="638618"/>
          </a:xfrm>
          <a:prstGeom prst="rect">
            <a:avLst/>
          </a:prstGeom>
        </p:spPr>
        <p:txBody>
          <a:bodyPr lIns="0">
            <a:noAutofit/>
          </a:bodyPr>
          <a:lstStyle>
            <a:lvl1pPr marL="0" indent="0">
              <a:buFontTx/>
              <a:buNone/>
              <a:defRPr sz="1400">
                <a:solidFill>
                  <a:schemeClr val="bg2"/>
                </a:solidFill>
              </a:defRPr>
            </a:lvl1pPr>
            <a:lvl2pPr>
              <a:defRPr sz="1600"/>
            </a:lvl2pPr>
            <a:lvl3pPr>
              <a:defRPr sz="1600"/>
            </a:lvl3pPr>
            <a:lvl4pPr>
              <a:defRPr sz="1600"/>
            </a:lvl4pPr>
            <a:lvl5pPr>
              <a:defRPr sz="1600"/>
            </a:lvl5pPr>
          </a:lstStyle>
          <a:p>
            <a:pPr lvl="0"/>
            <a:r>
              <a:rPr lang="en-US" altLang="nn-NO" noProof="0" dirty="0"/>
              <a:t>Click to add subtitle</a:t>
            </a:r>
          </a:p>
        </p:txBody>
      </p:sp>
      <p:sp>
        <p:nvSpPr>
          <p:cNvPr id="14" name="Plassholder for tekst 21">
            <a:extLst>
              <a:ext uri="{FF2B5EF4-FFF2-40B4-BE49-F238E27FC236}">
                <a16:creationId xmlns:a16="http://schemas.microsoft.com/office/drawing/2014/main" id="{7A62A0B5-0953-47A1-8603-C98D729D7F03}"/>
              </a:ext>
            </a:extLst>
          </p:cNvPr>
          <p:cNvSpPr>
            <a:spLocks noGrp="1"/>
          </p:cNvSpPr>
          <p:nvPr>
            <p:ph type="body" sz="quarter" idx="18" hasCustomPrompt="1"/>
          </p:nvPr>
        </p:nvSpPr>
        <p:spPr>
          <a:xfrm>
            <a:off x="1000269" y="5127171"/>
            <a:ext cx="4114784" cy="307777"/>
          </a:xfrm>
          <a:prstGeom prst="rect">
            <a:avLst/>
          </a:prstGeom>
        </p:spPr>
        <p:txBody>
          <a:bodyPr lIns="0">
            <a:noAutofit/>
          </a:bodyPr>
          <a:lstStyle>
            <a:lvl1pPr marL="0" indent="0">
              <a:buFontTx/>
              <a:buNone/>
              <a:defRPr sz="1100">
                <a:solidFill>
                  <a:schemeClr val="bg2"/>
                </a:solidFill>
              </a:defRPr>
            </a:lvl1pPr>
            <a:lvl2pPr>
              <a:defRPr sz="1200"/>
            </a:lvl2pPr>
            <a:lvl3pPr>
              <a:defRPr sz="1200"/>
            </a:lvl3pPr>
            <a:lvl4pPr>
              <a:defRPr sz="1200"/>
            </a:lvl4pPr>
            <a:lvl5pPr>
              <a:defRPr sz="1200"/>
            </a:lvl5pPr>
          </a:lstStyle>
          <a:p>
            <a:pPr lvl="0"/>
            <a:r>
              <a:rPr lang="en-US" noProof="0" dirty="0"/>
              <a:t>Click to add date and endorsement</a:t>
            </a:r>
          </a:p>
        </p:txBody>
      </p:sp>
      <p:sp>
        <p:nvSpPr>
          <p:cNvPr id="7" name="TextBox 6">
            <a:extLst>
              <a:ext uri="{FF2B5EF4-FFF2-40B4-BE49-F238E27FC236}">
                <a16:creationId xmlns:a16="http://schemas.microsoft.com/office/drawing/2014/main" id="{A8A2D42A-AFD6-4111-AE63-B6BF2699A34E}"/>
              </a:ext>
            </a:extLst>
          </p:cNvPr>
          <p:cNvSpPr txBox="1"/>
          <p:nvPr userDrawn="1"/>
        </p:nvSpPr>
        <p:spPr>
          <a:xfrm>
            <a:off x="8350365" y="6183335"/>
            <a:ext cx="1306033" cy="226280"/>
          </a:xfrm>
          <a:prstGeom prst="rect">
            <a:avLst/>
          </a:prstGeom>
          <a:noFill/>
        </p:spPr>
        <p:txBody>
          <a:bodyPr wrap="square" rtlCol="0">
            <a:spAutoFit/>
          </a:bodyPr>
          <a:lstStyle/>
          <a:p>
            <a:pPr marL="0" indent="0" algn="r">
              <a:buNone/>
            </a:pPr>
            <a:r>
              <a:rPr lang="en-GB" sz="800">
                <a:solidFill>
                  <a:schemeClr val="bg2"/>
                </a:solidFill>
                <a:latin typeface="+mn-lt"/>
              </a:rPr>
              <a:t>Private and Confidential</a:t>
            </a:r>
            <a:endParaRPr lang="en-GB" sz="800" dirty="0">
              <a:solidFill>
                <a:schemeClr val="bg2"/>
              </a:solidFill>
              <a:latin typeface="+mn-lt"/>
            </a:endParaRPr>
          </a:p>
        </p:txBody>
      </p:sp>
      <p:sp>
        <p:nvSpPr>
          <p:cNvPr id="8" name="Line">
            <a:extLst>
              <a:ext uri="{FF2B5EF4-FFF2-40B4-BE49-F238E27FC236}">
                <a16:creationId xmlns:a16="http://schemas.microsoft.com/office/drawing/2014/main" id="{1440CE6E-D3DD-4DD7-8D31-7DD3D627BE67}"/>
              </a:ext>
            </a:extLst>
          </p:cNvPr>
          <p:cNvSpPr>
            <a:spLocks noGrp="1"/>
          </p:cNvSpPr>
          <p:nvPr>
            <p:ph type="body" sz="quarter" idx="20" hasCustomPrompt="1"/>
          </p:nvPr>
        </p:nvSpPr>
        <p:spPr>
          <a:xfrm>
            <a:off x="1016633" y="3094124"/>
            <a:ext cx="1044000" cy="0"/>
          </a:xfrm>
          <a:ln w="9525">
            <a:solidFill>
              <a:schemeClr val="bg2"/>
            </a:solidFill>
          </a:ln>
        </p:spPr>
        <p:txBody>
          <a:bodyPr/>
          <a:lstStyle>
            <a:lvl1pPr>
              <a:buNone/>
              <a:defRPr/>
            </a:lvl1pPr>
            <a:lvl5pPr marL="0" indent="0" algn="l">
              <a:buFontTx/>
              <a:buNone/>
              <a:defRPr/>
            </a:lvl5pPr>
          </a:lstStyle>
          <a:p>
            <a:pPr lvl="4"/>
            <a:r>
              <a:rPr lang="en-GB"/>
              <a:t>   </a:t>
            </a:r>
          </a:p>
        </p:txBody>
      </p:sp>
    </p:spTree>
    <p:extLst>
      <p:ext uri="{BB962C8B-B14F-4D97-AF65-F5344CB8AC3E}">
        <p14:creationId xmlns:p14="http://schemas.microsoft.com/office/powerpoint/2010/main" val="1909683245"/>
      </p:ext>
    </p:extLst>
  </p:cSld>
  <p:clrMapOvr>
    <a:overrideClrMapping bg1="dk1" tx1="lt1" bg2="dk2" tx2="lt2" accent1="accent1" accent2="accent2" accent3="accent3" accent4="accent4" accent5="accent5" accent6="accent6" hlink="hlink" folHlink="folHlink"/>
  </p:clrMapOvr>
  <p:hf hdr="0" ft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630984BC-546B-1D40-82F4-E40C32D63D91}"/>
              </a:ext>
            </a:extLst>
          </p:cNvPr>
          <p:cNvSpPr>
            <a:spLocks noGrp="1"/>
          </p:cNvSpPr>
          <p:nvPr>
            <p:ph type="pic" sz="quarter" idx="13"/>
          </p:nvPr>
        </p:nvSpPr>
        <p:spPr>
          <a:xfrm>
            <a:off x="0" y="1700213"/>
            <a:ext cx="6300000" cy="4169650"/>
          </a:xfrm>
          <a:prstGeom prst="rect">
            <a:avLst/>
          </a:prstGeom>
        </p:spPr>
        <p:txBody>
          <a:bodyPr anchor="ctr"/>
          <a:lstStyle>
            <a:lvl1pPr marL="0" indent="0" algn="ctr">
              <a:buFontTx/>
              <a:buNone/>
              <a:defRPr/>
            </a:lvl1pPr>
          </a:lstStyle>
          <a:p>
            <a:r>
              <a:rPr lang="en-US"/>
              <a:t>Click icon to add picture</a:t>
            </a:r>
            <a:endParaRPr lang="nb-NO"/>
          </a:p>
        </p:txBody>
      </p:sp>
      <p:sp>
        <p:nvSpPr>
          <p:cNvPr id="6" name="Text Placeholder 4"/>
          <p:cNvSpPr>
            <a:spLocks noGrp="1"/>
          </p:cNvSpPr>
          <p:nvPr>
            <p:ph type="body" sz="quarter" idx="12" hasCustomPrompt="1"/>
          </p:nvPr>
        </p:nvSpPr>
        <p:spPr>
          <a:xfrm>
            <a:off x="341313" y="6428041"/>
            <a:ext cx="7996063" cy="349250"/>
          </a:xfrm>
          <a:prstGeom prst="rect">
            <a:avLst/>
          </a:prstGeom>
        </p:spPr>
        <p:txBody>
          <a:bodyPr lIns="0" rIns="0" anchor="t" anchorCtr="0">
            <a:noAutofit/>
          </a:bodyPr>
          <a:lstStyle>
            <a:lvl1pPr marL="0" indent="0">
              <a:spcBef>
                <a:spcPts val="0"/>
              </a:spcBef>
              <a:spcAft>
                <a:spcPts val="0"/>
              </a:spcAft>
              <a:buNone/>
              <a:defRPr sz="700" b="0" i="1">
                <a:latin typeface="+mn-lt"/>
                <a:ea typeface="Segoe UI Symbol" panose="020B0502040204020203" pitchFamily="34" charset="0"/>
                <a:cs typeface="Arial" panose="020B0604020202020204"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nb-NO" dirty="0" err="1"/>
              <a:t>Add</a:t>
            </a:r>
            <a:r>
              <a:rPr lang="nb-NO" dirty="0"/>
              <a:t> </a:t>
            </a:r>
            <a:r>
              <a:rPr lang="nb-NO" dirty="0" err="1"/>
              <a:t>footnote</a:t>
            </a:r>
            <a:endParaRPr lang="nb-NO" dirty="0"/>
          </a:p>
        </p:txBody>
      </p:sp>
      <p:sp>
        <p:nvSpPr>
          <p:cNvPr id="7" name="Plassholder for tekst 6">
            <a:extLst>
              <a:ext uri="{FF2B5EF4-FFF2-40B4-BE49-F238E27FC236}">
                <a16:creationId xmlns:a16="http://schemas.microsoft.com/office/drawing/2014/main" id="{B22339AC-C7A5-5545-A876-4905B8304938}"/>
              </a:ext>
            </a:extLst>
          </p:cNvPr>
          <p:cNvSpPr>
            <a:spLocks noGrp="1"/>
          </p:cNvSpPr>
          <p:nvPr>
            <p:ph type="body" sz="quarter" idx="14" hasCustomPrompt="1"/>
          </p:nvPr>
        </p:nvSpPr>
        <p:spPr>
          <a:xfrm>
            <a:off x="4576763" y="2024063"/>
            <a:ext cx="4984750" cy="3456384"/>
          </a:xfrm>
          <a:prstGeom prst="rect">
            <a:avLst/>
          </a:prstGeom>
          <a:solidFill>
            <a:srgbClr val="F2F2F2"/>
          </a:solidFill>
          <a:ln>
            <a:solidFill>
              <a:srgbClr val="F2F2F2"/>
            </a:solidFill>
          </a:ln>
        </p:spPr>
        <p:txBody>
          <a:bodyPr lIns="360000" tIns="900000" rIns="180000" bIns="144000"/>
          <a:lstStyle>
            <a:lvl1pPr indent="-270007">
              <a:buSzPct val="100000"/>
              <a:buFont typeface="+mj-lt"/>
              <a:buAutoNum type="arabicPeriod"/>
              <a:defRPr lang="nb-NO" sz="1400" b="0" i="0" baseline="0" dirty="0" smtClean="0">
                <a:solidFill>
                  <a:schemeClr val="tx2"/>
                </a:solidFill>
                <a:latin typeface="+mn-lt"/>
                <a:ea typeface="+mn-ea"/>
                <a:cs typeface="Segoe UI Historic" panose="020B0502040204020203" pitchFamily="34" charset="0"/>
              </a:defRPr>
            </a:lvl1pPr>
          </a:lstStyle>
          <a:p>
            <a:pPr lvl="0"/>
            <a:r>
              <a:rPr lang="en-US" noProof="0" dirty="0"/>
              <a:t>Click to add text</a:t>
            </a:r>
          </a:p>
        </p:txBody>
      </p:sp>
      <p:sp>
        <p:nvSpPr>
          <p:cNvPr id="8" name="Title 1">
            <a:extLst>
              <a:ext uri="{FF2B5EF4-FFF2-40B4-BE49-F238E27FC236}">
                <a16:creationId xmlns:a16="http://schemas.microsoft.com/office/drawing/2014/main" id="{5954A452-82B2-487B-9E32-92C635E79A35}"/>
              </a:ext>
            </a:extLst>
          </p:cNvPr>
          <p:cNvSpPr>
            <a:spLocks noGrp="1"/>
          </p:cNvSpPr>
          <p:nvPr>
            <p:ph type="title"/>
          </p:nvPr>
        </p:nvSpPr>
        <p:spPr>
          <a:xfrm>
            <a:off x="348435" y="478112"/>
            <a:ext cx="9217025" cy="400110"/>
          </a:xfrm>
        </p:spPr>
        <p:txBody>
          <a:bodyPr lIns="0" rIns="0" anchor="t" anchorCtr="0"/>
          <a:lstStyle>
            <a:lvl1pPr>
              <a:lnSpc>
                <a:spcPct val="100000"/>
              </a:lnSpc>
              <a:defRPr sz="2600"/>
            </a:lvl1pPr>
          </a:lstStyle>
          <a:p>
            <a:r>
              <a:rPr lang="en-US" noProof="0"/>
              <a:t>Click to edit Master title style</a:t>
            </a:r>
            <a:endParaRPr lang="en-US" noProof="0" dirty="0"/>
          </a:p>
        </p:txBody>
      </p:sp>
      <p:sp>
        <p:nvSpPr>
          <p:cNvPr id="9" name="Text Placeholder 4">
            <a:extLst>
              <a:ext uri="{FF2B5EF4-FFF2-40B4-BE49-F238E27FC236}">
                <a16:creationId xmlns:a16="http://schemas.microsoft.com/office/drawing/2014/main" id="{CDA25799-76E4-4521-BF58-A59683EE2FEB}"/>
              </a:ext>
            </a:extLst>
          </p:cNvPr>
          <p:cNvSpPr>
            <a:spLocks noGrp="1"/>
          </p:cNvSpPr>
          <p:nvPr>
            <p:ph type="body" sz="quarter" idx="11" hasCustomPrompt="1"/>
          </p:nvPr>
        </p:nvSpPr>
        <p:spPr>
          <a:xfrm>
            <a:off x="347360" y="907902"/>
            <a:ext cx="9212825" cy="219045"/>
          </a:xfrm>
          <a:prstGeom prst="rect">
            <a:avLst/>
          </a:prstGeom>
        </p:spPr>
        <p:txBody>
          <a:bodyPr lIns="0" tIns="0" bIns="0" anchor="t">
            <a:normAutofit/>
          </a:bodyPr>
          <a:lstStyle>
            <a:lvl1pPr marL="0" indent="0">
              <a:buNone/>
              <a:defRPr sz="1400" b="0" i="0" baseline="0">
                <a:solidFill>
                  <a:schemeClr val="tx2"/>
                </a:solidFill>
                <a:latin typeface="+mn-lt"/>
                <a:cs typeface="Segoe UI Historic" panose="020B0502040204020203" pitchFamily="34" charset="0"/>
              </a:defRPr>
            </a:lvl1pPr>
            <a:lvl2pPr marL="161929" indent="0">
              <a:buNone/>
              <a:defRPr/>
            </a:lvl2pPr>
            <a:lvl3pPr marL="333383" indent="0">
              <a:buNone/>
              <a:defRPr/>
            </a:lvl3pPr>
            <a:lvl4pPr marL="476262" indent="0">
              <a:buNone/>
              <a:defRPr/>
            </a:lvl4pPr>
            <a:lvl5pPr marL="666017" indent="0">
              <a:buNone/>
              <a:defRPr/>
            </a:lvl5pPr>
          </a:lstStyle>
          <a:p>
            <a:pPr lvl="0"/>
            <a:r>
              <a:rPr lang="en-US" noProof="0" dirty="0"/>
              <a:t>Click to add subtitle</a:t>
            </a:r>
          </a:p>
        </p:txBody>
      </p:sp>
      <p:sp>
        <p:nvSpPr>
          <p:cNvPr id="10" name="Line">
            <a:extLst>
              <a:ext uri="{FF2B5EF4-FFF2-40B4-BE49-F238E27FC236}">
                <a16:creationId xmlns:a16="http://schemas.microsoft.com/office/drawing/2014/main" id="{9F797104-7581-40DA-AC6C-7822ACDFD061}"/>
              </a:ext>
            </a:extLst>
          </p:cNvPr>
          <p:cNvSpPr>
            <a:spLocks noGrp="1"/>
          </p:cNvSpPr>
          <p:nvPr>
            <p:ph type="body" sz="quarter" idx="20" hasCustomPrompt="1"/>
          </p:nvPr>
        </p:nvSpPr>
        <p:spPr>
          <a:xfrm>
            <a:off x="4948405" y="2519752"/>
            <a:ext cx="1044000" cy="0"/>
          </a:xfrm>
          <a:ln w="9525">
            <a:solidFill>
              <a:schemeClr val="tx2"/>
            </a:solidFill>
          </a:ln>
        </p:spPr>
        <p:txBody>
          <a:bodyPr/>
          <a:lstStyle>
            <a:lvl1pPr>
              <a:buNone/>
              <a:defRPr/>
            </a:lvl1pPr>
            <a:lvl5pPr marL="0" indent="0" algn="l">
              <a:buFontTx/>
              <a:buNone/>
              <a:defRPr/>
            </a:lvl5pPr>
          </a:lstStyle>
          <a:p>
            <a:pPr lvl="4"/>
            <a:r>
              <a:rPr lang="en-GB"/>
              <a:t>   </a:t>
            </a:r>
          </a:p>
        </p:txBody>
      </p:sp>
    </p:spTree>
    <p:extLst>
      <p:ext uri="{BB962C8B-B14F-4D97-AF65-F5344CB8AC3E}">
        <p14:creationId xmlns:p14="http://schemas.microsoft.com/office/powerpoint/2010/main" val="4041255150"/>
      </p:ext>
    </p:extLst>
  </p:cSld>
  <p:clrMapOvr>
    <a:masterClrMapping/>
  </p:clrMapOvr>
  <p:hf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picture slide">
    <p:bg>
      <p:bgRef idx="1001">
        <a:schemeClr val="bg1"/>
      </p:bgRef>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ABBE99E1-59A2-E24A-80E6-C59C2504AEDA}"/>
              </a:ext>
            </a:extLst>
          </p:cNvPr>
          <p:cNvSpPr>
            <a:spLocks noGrp="1" noChangeAspect="1"/>
          </p:cNvSpPr>
          <p:nvPr>
            <p:ph type="pic" sz="quarter" idx="15"/>
          </p:nvPr>
        </p:nvSpPr>
        <p:spPr>
          <a:xfrm>
            <a:off x="1" y="0"/>
            <a:ext cx="9925051" cy="6858000"/>
          </a:xfrm>
          <a:prstGeom prst="rect">
            <a:avLst/>
          </a:prstGeom>
        </p:spPr>
        <p:txBody>
          <a:bodyPr anchor="ctr"/>
          <a:lstStyle>
            <a:lvl1pPr algn="ctr">
              <a:buFontTx/>
              <a:buNone/>
              <a:defRPr>
                <a:solidFill>
                  <a:schemeClr val="tx1"/>
                </a:solidFill>
              </a:defRPr>
            </a:lvl1pPr>
          </a:lstStyle>
          <a:p>
            <a:r>
              <a:rPr lang="en-US"/>
              <a:t>Click icon to add picture</a:t>
            </a:r>
            <a:endParaRPr lang="nb-NO" dirty="0"/>
          </a:p>
        </p:txBody>
      </p:sp>
      <p:sp>
        <p:nvSpPr>
          <p:cNvPr id="6" name="TextBox 5">
            <a:extLst>
              <a:ext uri="{FF2B5EF4-FFF2-40B4-BE49-F238E27FC236}">
                <a16:creationId xmlns:a16="http://schemas.microsoft.com/office/drawing/2014/main" id="{C723D8D7-9939-4164-800F-A4C8E2F6743D}"/>
              </a:ext>
            </a:extLst>
          </p:cNvPr>
          <p:cNvSpPr txBox="1"/>
          <p:nvPr userDrawn="1"/>
        </p:nvSpPr>
        <p:spPr>
          <a:xfrm>
            <a:off x="8350365" y="6183335"/>
            <a:ext cx="1306033" cy="226280"/>
          </a:xfrm>
          <a:prstGeom prst="rect">
            <a:avLst/>
          </a:prstGeom>
          <a:noFill/>
        </p:spPr>
        <p:txBody>
          <a:bodyPr wrap="square" rtlCol="0">
            <a:spAutoFit/>
          </a:bodyPr>
          <a:lstStyle/>
          <a:p>
            <a:pPr marL="0" indent="0" algn="r">
              <a:buNone/>
            </a:pPr>
            <a:r>
              <a:rPr lang="en-GB" sz="800">
                <a:solidFill>
                  <a:schemeClr val="bg2"/>
                </a:solidFill>
                <a:latin typeface="+mn-lt"/>
              </a:rPr>
              <a:t>Private and Confidential</a:t>
            </a:r>
            <a:endParaRPr lang="en-GB" sz="800" dirty="0">
              <a:solidFill>
                <a:schemeClr val="bg2"/>
              </a:solidFill>
              <a:latin typeface="+mn-lt"/>
            </a:endParaRPr>
          </a:p>
        </p:txBody>
      </p:sp>
    </p:spTree>
    <p:extLst>
      <p:ext uri="{BB962C8B-B14F-4D97-AF65-F5344CB8AC3E}">
        <p14:creationId xmlns:p14="http://schemas.microsoft.com/office/powerpoint/2010/main" val="635507374"/>
      </p:ext>
    </p:extLst>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slide -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53D9F3E3-B80B-C748-9C43-07C032E7BAFF}"/>
              </a:ext>
            </a:extLst>
          </p:cNvPr>
          <p:cNvCxnSpPr/>
          <p:nvPr userDrawn="1"/>
        </p:nvCxnSpPr>
        <p:spPr bwMode="auto">
          <a:xfrm>
            <a:off x="992560" y="2492896"/>
            <a:ext cx="1044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3">
            <a:extLst>
              <a:ext uri="{FF2B5EF4-FFF2-40B4-BE49-F238E27FC236}">
                <a16:creationId xmlns:a16="http://schemas.microsoft.com/office/drawing/2014/main" id="{FDA8B921-6CC6-3A43-A507-B7CB45B42953}"/>
              </a:ext>
            </a:extLst>
          </p:cNvPr>
          <p:cNvSpPr>
            <a:spLocks noGrp="1" noChangeArrowheads="1"/>
          </p:cNvSpPr>
          <p:nvPr>
            <p:ph type="ctrTitle" hasCustomPrompt="1"/>
          </p:nvPr>
        </p:nvSpPr>
        <p:spPr>
          <a:xfrm>
            <a:off x="994686" y="2850639"/>
            <a:ext cx="5688632" cy="512961"/>
          </a:xfrm>
          <a:prstGeom prst="rect">
            <a:avLst/>
          </a:prstGeom>
        </p:spPr>
        <p:txBody>
          <a:bodyPr anchor="t"/>
          <a:lstStyle>
            <a:lvl1pPr>
              <a:lnSpc>
                <a:spcPts val="4000"/>
              </a:lnSpc>
              <a:defRPr sz="3600" b="0" i="0" baseline="0">
                <a:solidFill>
                  <a:schemeClr val="bg1"/>
                </a:solidFill>
                <a:latin typeface="+mj-lt"/>
                <a:cs typeface="Segoe UI Historic" panose="020B0502040204020203" pitchFamily="34" charset="0"/>
              </a:defRPr>
            </a:lvl1pPr>
          </a:lstStyle>
          <a:p>
            <a:pPr lvl="0"/>
            <a:r>
              <a:rPr lang="en-GB" altLang="nn-NO" noProof="0" dirty="0"/>
              <a:t>Click to edit Chapter title</a:t>
            </a:r>
            <a:endParaRPr lang="en-US" altLang="nn-NO" noProof="0" dirty="0"/>
          </a:p>
        </p:txBody>
      </p:sp>
      <p:sp>
        <p:nvSpPr>
          <p:cNvPr id="7" name="Rectangle 4">
            <a:extLst>
              <a:ext uri="{FF2B5EF4-FFF2-40B4-BE49-F238E27FC236}">
                <a16:creationId xmlns:a16="http://schemas.microsoft.com/office/drawing/2014/main" id="{F85D9E1A-B399-42F8-A698-E9871E09E0CB}"/>
              </a:ext>
            </a:extLst>
          </p:cNvPr>
          <p:cNvSpPr>
            <a:spLocks noGrp="1" noChangeArrowheads="1"/>
          </p:cNvSpPr>
          <p:nvPr>
            <p:ph type="subTitle" idx="1" hasCustomPrompt="1"/>
          </p:nvPr>
        </p:nvSpPr>
        <p:spPr>
          <a:xfrm>
            <a:off x="998186" y="4129335"/>
            <a:ext cx="5562105" cy="968876"/>
          </a:xfrm>
          <a:prstGeom prst="rect">
            <a:avLst/>
          </a:prstGeom>
        </p:spPr>
        <p:txBody>
          <a:bodyPr lIns="0" rIns="0" anchor="t"/>
          <a:lstStyle>
            <a:lvl1pPr marL="0" indent="0">
              <a:buFont typeface="Wingdings 3" pitchFamily="18" charset="2"/>
              <a:buNone/>
              <a:defRPr sz="1800" b="0" i="0">
                <a:solidFill>
                  <a:schemeClr val="bg1"/>
                </a:solidFill>
                <a:latin typeface="+mn-lt"/>
                <a:cs typeface="Segoe UI Historic" panose="020B0502040204020203" pitchFamily="34" charset="0"/>
              </a:defRPr>
            </a:lvl1pPr>
          </a:lstStyle>
          <a:p>
            <a:pPr lvl="0"/>
            <a:r>
              <a:rPr lang="en-GB" altLang="nn-NO" noProof="0" dirty="0"/>
              <a:t>Click to edit subtitle</a:t>
            </a:r>
          </a:p>
        </p:txBody>
      </p:sp>
    </p:spTree>
    <p:extLst>
      <p:ext uri="{BB962C8B-B14F-4D97-AF65-F5344CB8AC3E}">
        <p14:creationId xmlns:p14="http://schemas.microsoft.com/office/powerpoint/2010/main" val="3898714398"/>
      </p:ext>
    </p:extLst>
  </p:cSld>
  <p:clrMapOvr>
    <a:masterClrMapping/>
  </p:clrMapOvr>
  <p:hf hdr="0" ft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436819-3293-4A80-B2C0-66FF58EE5354}"/>
              </a:ext>
            </a:extLst>
          </p:cNvPr>
          <p:cNvSpPr>
            <a:spLocks noGrp="1"/>
          </p:cNvSpPr>
          <p:nvPr>
            <p:ph type="title"/>
          </p:nvPr>
        </p:nvSpPr>
        <p:spPr>
          <a:xfrm>
            <a:off x="346869" y="410086"/>
            <a:ext cx="9217025" cy="495136"/>
          </a:xfrm>
          <a:prstGeom prst="rect">
            <a:avLst/>
          </a:prstGeom>
        </p:spPr>
        <p:txBody>
          <a:bodyPr vert="horz" lIns="0" tIns="0" rIns="0" bIns="0" rtlCol="0" anchor="ctr">
            <a:sp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CC41A7EF-DEA6-4573-A63C-81B851AF95A3}"/>
              </a:ext>
            </a:extLst>
          </p:cNvPr>
          <p:cNvSpPr>
            <a:spLocks noGrp="1"/>
          </p:cNvSpPr>
          <p:nvPr>
            <p:ph type="body" idx="1"/>
          </p:nvPr>
        </p:nvSpPr>
        <p:spPr>
          <a:xfrm>
            <a:off x="346869" y="1592264"/>
            <a:ext cx="9217025" cy="4789064"/>
          </a:xfrm>
          <a:prstGeom prst="rect">
            <a:avLst/>
          </a:prstGeom>
        </p:spPr>
        <p:txBody>
          <a:bodyPr vert="horz" lIns="3600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8" name="Picture 1">
            <a:extLst>
              <a:ext uri="{FF2B5EF4-FFF2-40B4-BE49-F238E27FC236}">
                <a16:creationId xmlns:a16="http://schemas.microsoft.com/office/drawing/2014/main" id="{F38C8E2F-2E18-4246-85DE-BC2C30EAC19D}"/>
              </a:ext>
            </a:extLst>
          </p:cNvPr>
          <p:cNvPicPr>
            <a:picLocks noChangeAspect="1"/>
          </p:cNvPicPr>
          <p:nvPr userDrawn="1"/>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rcRect/>
          <a:stretch/>
        </p:blipFill>
        <p:spPr>
          <a:xfrm>
            <a:off x="8533646" y="6491787"/>
            <a:ext cx="576064" cy="227459"/>
          </a:xfrm>
          <a:prstGeom prst="rect">
            <a:avLst/>
          </a:prstGeom>
        </p:spPr>
      </p:pic>
      <p:cxnSp>
        <p:nvCxnSpPr>
          <p:cNvPr id="9" name="Straight Connector 8">
            <a:extLst>
              <a:ext uri="{FF2B5EF4-FFF2-40B4-BE49-F238E27FC236}">
                <a16:creationId xmlns:a16="http://schemas.microsoft.com/office/drawing/2014/main" id="{E06CE2B1-A921-4800-A615-B1D50963C5FE}"/>
              </a:ext>
            </a:extLst>
          </p:cNvPr>
          <p:cNvCxnSpPr/>
          <p:nvPr userDrawn="1"/>
        </p:nvCxnSpPr>
        <p:spPr bwMode="auto">
          <a:xfrm>
            <a:off x="8533646" y="6381328"/>
            <a:ext cx="1027354"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804C633C-B1AD-47FB-A6AE-914C758A3766}"/>
              </a:ext>
            </a:extLst>
          </p:cNvPr>
          <p:cNvCxnSpPr/>
          <p:nvPr userDrawn="1"/>
        </p:nvCxnSpPr>
        <p:spPr bwMode="auto">
          <a:xfrm>
            <a:off x="341313" y="6381328"/>
            <a:ext cx="804694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Slide Number Placeholder 3">
            <a:extLst>
              <a:ext uri="{FF2B5EF4-FFF2-40B4-BE49-F238E27FC236}">
                <a16:creationId xmlns:a16="http://schemas.microsoft.com/office/drawing/2014/main" id="{89F5BB9A-30AE-4032-B0C9-D7FBE1483537}"/>
              </a:ext>
            </a:extLst>
          </p:cNvPr>
          <p:cNvSpPr txBox="1">
            <a:spLocks/>
          </p:cNvSpPr>
          <p:nvPr userDrawn="1"/>
        </p:nvSpPr>
        <p:spPr bwMode="auto">
          <a:xfrm>
            <a:off x="9308589" y="6497507"/>
            <a:ext cx="252412" cy="21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rtl="0" fontAlgn="base">
              <a:spcBef>
                <a:spcPct val="0"/>
              </a:spcBef>
              <a:spcAft>
                <a:spcPct val="0"/>
              </a:spcAft>
              <a:defRPr sz="1200" b="1" i="0" kern="1200">
                <a:solidFill>
                  <a:srgbClr val="1A2E5E"/>
                </a:solidFill>
                <a:latin typeface="Calibri" pitchFamily="34" charset="0"/>
                <a:ea typeface="+mn-ea"/>
                <a:cs typeface="Calibri" pitchFamily="34" charset="0"/>
              </a:defRPr>
            </a:lvl1pPr>
            <a:lvl2pPr marL="457200" algn="ctr" rtl="0" fontAlgn="base">
              <a:spcBef>
                <a:spcPct val="0"/>
              </a:spcBef>
              <a:spcAft>
                <a:spcPct val="0"/>
              </a:spcAft>
              <a:defRPr sz="1500" i="1" kern="1200">
                <a:solidFill>
                  <a:schemeClr val="tx1"/>
                </a:solidFill>
                <a:latin typeface="Arial" charset="0"/>
                <a:ea typeface="+mn-ea"/>
                <a:cs typeface="+mn-cs"/>
              </a:defRPr>
            </a:lvl2pPr>
            <a:lvl3pPr marL="914400" algn="ctr" rtl="0" fontAlgn="base">
              <a:spcBef>
                <a:spcPct val="0"/>
              </a:spcBef>
              <a:spcAft>
                <a:spcPct val="0"/>
              </a:spcAft>
              <a:defRPr sz="1500" i="1" kern="1200">
                <a:solidFill>
                  <a:schemeClr val="tx1"/>
                </a:solidFill>
                <a:latin typeface="Arial" charset="0"/>
                <a:ea typeface="+mn-ea"/>
                <a:cs typeface="+mn-cs"/>
              </a:defRPr>
            </a:lvl3pPr>
            <a:lvl4pPr marL="1371600" algn="ctr" rtl="0" fontAlgn="base">
              <a:spcBef>
                <a:spcPct val="0"/>
              </a:spcBef>
              <a:spcAft>
                <a:spcPct val="0"/>
              </a:spcAft>
              <a:defRPr sz="1500" i="1" kern="1200">
                <a:solidFill>
                  <a:schemeClr val="tx1"/>
                </a:solidFill>
                <a:latin typeface="Arial" charset="0"/>
                <a:ea typeface="+mn-ea"/>
                <a:cs typeface="+mn-cs"/>
              </a:defRPr>
            </a:lvl4pPr>
            <a:lvl5pPr marL="1828800" algn="ctr" rtl="0" fontAlgn="base">
              <a:spcBef>
                <a:spcPct val="0"/>
              </a:spcBef>
              <a:spcAft>
                <a:spcPct val="0"/>
              </a:spcAft>
              <a:defRPr sz="1500" i="1" kern="1200">
                <a:solidFill>
                  <a:schemeClr val="tx1"/>
                </a:solidFill>
                <a:latin typeface="Arial" charset="0"/>
                <a:ea typeface="+mn-ea"/>
                <a:cs typeface="+mn-cs"/>
              </a:defRPr>
            </a:lvl5pPr>
            <a:lvl6pPr marL="2286000" algn="l" defTabSz="914400" rtl="0" eaLnBrk="1" latinLnBrk="0" hangingPunct="1">
              <a:defRPr sz="1500" i="1" kern="1200">
                <a:solidFill>
                  <a:schemeClr val="tx1"/>
                </a:solidFill>
                <a:latin typeface="Arial" charset="0"/>
                <a:ea typeface="+mn-ea"/>
                <a:cs typeface="+mn-cs"/>
              </a:defRPr>
            </a:lvl6pPr>
            <a:lvl7pPr marL="2743200" algn="l" defTabSz="914400" rtl="0" eaLnBrk="1" latinLnBrk="0" hangingPunct="1">
              <a:defRPr sz="1500" i="1" kern="1200">
                <a:solidFill>
                  <a:schemeClr val="tx1"/>
                </a:solidFill>
                <a:latin typeface="Arial" charset="0"/>
                <a:ea typeface="+mn-ea"/>
                <a:cs typeface="+mn-cs"/>
              </a:defRPr>
            </a:lvl7pPr>
            <a:lvl8pPr marL="3200400" algn="l" defTabSz="914400" rtl="0" eaLnBrk="1" latinLnBrk="0" hangingPunct="1">
              <a:defRPr sz="1500" i="1" kern="1200">
                <a:solidFill>
                  <a:schemeClr val="tx1"/>
                </a:solidFill>
                <a:latin typeface="Arial" charset="0"/>
                <a:ea typeface="+mn-ea"/>
                <a:cs typeface="+mn-cs"/>
              </a:defRPr>
            </a:lvl8pPr>
            <a:lvl9pPr marL="3657600" algn="l" defTabSz="914400" rtl="0" eaLnBrk="1" latinLnBrk="0" hangingPunct="1">
              <a:defRPr sz="1500" i="1" kern="1200">
                <a:solidFill>
                  <a:schemeClr val="tx1"/>
                </a:solidFill>
                <a:latin typeface="Arial" charset="0"/>
                <a:ea typeface="+mn-ea"/>
                <a:cs typeface="+mn-cs"/>
              </a:defRPr>
            </a:lvl9pPr>
          </a:lstStyle>
          <a:p>
            <a:pPr marL="0" indent="0" algn="r">
              <a:buNone/>
            </a:pPr>
            <a:fld id="{1DB3CFCC-E593-4833-9A89-BA51E30A354E}" type="slidenum">
              <a:rPr lang="en-US" altLang="nn-NO" sz="900" b="0" i="0" baseline="0" noProof="0" smtClean="0">
                <a:solidFill>
                  <a:schemeClr val="tx2"/>
                </a:solidFill>
                <a:latin typeface="Arial Nova" panose="020B0504020202020204" pitchFamily="34" charset="0"/>
                <a:cs typeface="Segoe UI Historic" panose="020B0502040204020203" pitchFamily="34" charset="0"/>
              </a:rPr>
              <a:pPr marL="0" indent="0" algn="r">
                <a:buNone/>
              </a:pPr>
              <a:t>‹#›</a:t>
            </a:fld>
            <a:endParaRPr lang="en-US" altLang="nn-NO" sz="900" b="0" i="0" baseline="0" noProof="0" dirty="0">
              <a:solidFill>
                <a:schemeClr val="tx2"/>
              </a:solidFill>
              <a:latin typeface="Arial Nova" panose="020B0504020202020204" pitchFamily="34" charset="0"/>
              <a:cs typeface="Segoe UI Historic" panose="020B0502040204020203" pitchFamily="34" charset="0"/>
            </a:endParaRPr>
          </a:p>
        </p:txBody>
      </p:sp>
    </p:spTree>
    <p:extLst>
      <p:ext uri="{BB962C8B-B14F-4D97-AF65-F5344CB8AC3E}">
        <p14:creationId xmlns:p14="http://schemas.microsoft.com/office/powerpoint/2010/main" val="2187866859"/>
      </p:ext>
    </p:extLst>
  </p:cSld>
  <p:clrMap bg1="lt1" tx1="dk1" bg2="lt2" tx2="dk2" accent1="accent1" accent2="accent2" accent3="accent3" accent4="accent4" accent5="accent5" accent6="accent6" hlink="hlink" folHlink="folHlink"/>
  <p:sldLayoutIdLst>
    <p:sldLayoutId id="2147483708" r:id="rId1"/>
    <p:sldLayoutId id="2147483672" r:id="rId2"/>
    <p:sldLayoutId id="2147483707" r:id="rId3"/>
    <p:sldLayoutId id="2147483710" r:id="rId4"/>
    <p:sldLayoutId id="2147483680" r:id="rId5"/>
    <p:sldLayoutId id="2147483681" r:id="rId6"/>
    <p:sldLayoutId id="2147483679" r:id="rId7"/>
    <p:sldLayoutId id="2147483682" r:id="rId8"/>
    <p:sldLayoutId id="2147483683" r:id="rId9"/>
    <p:sldLayoutId id="2147483684" r:id="rId10"/>
    <p:sldLayoutId id="2147483685" r:id="rId11"/>
    <p:sldLayoutId id="2147483689" r:id="rId12"/>
    <p:sldLayoutId id="2147483687" r:id="rId13"/>
    <p:sldLayoutId id="2147483700" r:id="rId14"/>
    <p:sldLayoutId id="2147483703" r:id="rId15"/>
    <p:sldLayoutId id="2147483711" r:id="rId16"/>
    <p:sldLayoutId id="2147483712" r:id="rId17"/>
    <p:sldLayoutId id="2147483713" r:id="rId18"/>
    <p:sldLayoutId id="2147483714" r:id="rId19"/>
    <p:sldLayoutId id="2147483715" r:id="rId20"/>
    <p:sldLayoutId id="2147483716" r:id="rId21"/>
    <p:sldLayoutId id="2147483717" r:id="rId22"/>
    <p:sldLayoutId id="2147483701" r:id="rId23"/>
    <p:sldLayoutId id="2147483718" r:id="rId24"/>
    <p:sldLayoutId id="2147483705" r:id="rId25"/>
    <p:sldLayoutId id="2147483709" r:id="rId26"/>
    <p:sldLayoutId id="2147483706" r:id="rId27"/>
    <p:sldLayoutId id="2147483719" r:id="rId28"/>
  </p:sldLayoutIdLst>
  <p:txStyles>
    <p:titleStyle>
      <a:lvl1pPr algn="l" defTabSz="74295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144000" indent="-144000" algn="l" defTabSz="742950" rtl="0" eaLnBrk="1" latinLnBrk="0" hangingPunct="1">
        <a:lnSpc>
          <a:spcPct val="110000"/>
        </a:lnSpc>
        <a:spcBef>
          <a:spcPts val="200"/>
        </a:spcBef>
        <a:spcAft>
          <a:spcPts val="300"/>
        </a:spcAft>
        <a:buClr>
          <a:schemeClr val="tx2"/>
        </a:buClr>
        <a:buSzPct val="125000"/>
        <a:buFont typeface="Arial" panose="020B0604020202020204" pitchFamily="34" charset="0"/>
        <a:buChar char="•"/>
        <a:defRPr sz="1200" kern="1200">
          <a:solidFill>
            <a:schemeClr val="tx1"/>
          </a:solidFill>
          <a:latin typeface="+mn-lt"/>
          <a:ea typeface="+mn-ea"/>
          <a:cs typeface="+mn-cs"/>
        </a:defRPr>
      </a:lvl1pPr>
      <a:lvl2pPr marL="288925" indent="-144000" algn="l" defTabSz="742950" rtl="0" eaLnBrk="1" latinLnBrk="0" hangingPunct="1">
        <a:lnSpc>
          <a:spcPct val="110000"/>
        </a:lnSpc>
        <a:spcBef>
          <a:spcPts val="200"/>
        </a:spcBef>
        <a:spcAft>
          <a:spcPts val="300"/>
        </a:spcAft>
        <a:buFont typeface="Courier New" panose="02070309020205020404" pitchFamily="49" charset="0"/>
        <a:buChar char="-"/>
        <a:defRPr sz="1100" kern="1200">
          <a:solidFill>
            <a:schemeClr val="tx1"/>
          </a:solidFill>
          <a:latin typeface="+mn-lt"/>
          <a:ea typeface="+mn-ea"/>
          <a:cs typeface="+mn-cs"/>
        </a:defRPr>
      </a:lvl2pPr>
      <a:lvl3pPr marL="428625" indent="-144000" algn="l" defTabSz="742950" rtl="0" eaLnBrk="1" latinLnBrk="0" hangingPunct="1">
        <a:lnSpc>
          <a:spcPct val="110000"/>
        </a:lnSpc>
        <a:spcBef>
          <a:spcPts val="200"/>
        </a:spcBef>
        <a:spcAft>
          <a:spcPts val="200"/>
        </a:spcAft>
        <a:buFont typeface="Courier New" panose="02070309020205020404" pitchFamily="49" charset="0"/>
        <a:buChar char="-"/>
        <a:defRPr sz="1000" kern="1200">
          <a:solidFill>
            <a:schemeClr val="tx1"/>
          </a:solidFill>
          <a:latin typeface="+mn-lt"/>
          <a:ea typeface="+mn-ea"/>
          <a:cs typeface="+mn-cs"/>
        </a:defRPr>
      </a:lvl3pPr>
      <a:lvl4pPr marL="579438" indent="-144000" algn="l" defTabSz="742950" rtl="0" eaLnBrk="1" latinLnBrk="0" hangingPunct="1">
        <a:lnSpc>
          <a:spcPct val="110000"/>
        </a:lnSpc>
        <a:spcBef>
          <a:spcPts val="200"/>
        </a:spcBef>
        <a:spcAft>
          <a:spcPts val="200"/>
        </a:spcAft>
        <a:buFont typeface="Courier New" panose="02070309020205020404" pitchFamily="49" charset="0"/>
        <a:buChar char="-"/>
        <a:defRPr sz="900" kern="1200">
          <a:solidFill>
            <a:schemeClr val="tx1"/>
          </a:solidFill>
          <a:latin typeface="+mn-lt"/>
          <a:ea typeface="+mn-ea"/>
          <a:cs typeface="+mn-cs"/>
        </a:defRPr>
      </a:lvl4pPr>
      <a:lvl5pPr marL="720725" indent="-144000" algn="l" defTabSz="742950" rtl="0" eaLnBrk="1" latinLnBrk="0" hangingPunct="1">
        <a:lnSpc>
          <a:spcPct val="110000"/>
        </a:lnSpc>
        <a:spcBef>
          <a:spcPts val="200"/>
        </a:spcBef>
        <a:spcAft>
          <a:spcPts val="200"/>
        </a:spcAft>
        <a:buFont typeface="Courier New" panose="02070309020205020404" pitchFamily="49" charset="0"/>
        <a:buChar char="-"/>
        <a:defRPr sz="80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nb-NO"/>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3" userDrawn="1">
          <p15:clr>
            <a:srgbClr val="A4A3A4"/>
          </p15:clr>
        </p15:guide>
        <p15:guide id="2" pos="217" userDrawn="1">
          <p15:clr>
            <a:srgbClr val="A4A3A4"/>
          </p15:clr>
        </p15:guide>
        <p15:guide id="5" pos="3029" userDrawn="1">
          <p15:clr>
            <a:srgbClr val="A4A3A4"/>
          </p15:clr>
        </p15:guide>
        <p15:guide id="6" pos="3211" userDrawn="1">
          <p15:clr>
            <a:srgbClr val="A4A3A4"/>
          </p15:clr>
        </p15:guide>
        <p15:guide id="7" pos="6023" userDrawn="1">
          <p15:clr>
            <a:srgbClr val="A4A3A4"/>
          </p15:clr>
        </p15:guide>
        <p15:guide id="16" orient="horz" pos="845" userDrawn="1">
          <p15:clr>
            <a:srgbClr val="A4A3A4"/>
          </p15:clr>
        </p15:guide>
        <p15:guide id="17" orient="horz" pos="2591" userDrawn="1">
          <p15:clr>
            <a:srgbClr val="A4A3A4"/>
          </p15:clr>
        </p15:guide>
        <p15:guide id="18" orient="horz" pos="4020"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slideLayout" Target="../slideLayouts/slideLayout23.xml"/><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jpeg"/><Relationship Id="rId25" Type="http://schemas.openxmlformats.org/officeDocument/2006/relationships/image" Target="../media/image36.jpeg"/><Relationship Id="rId2" Type="http://schemas.openxmlformats.org/officeDocument/2006/relationships/tags" Target="../tags/tag1.xml"/><Relationship Id="rId16" Type="http://schemas.openxmlformats.org/officeDocument/2006/relationships/image" Target="../media/image27.jpeg"/><Relationship Id="rId20" Type="http://schemas.openxmlformats.org/officeDocument/2006/relationships/image" Target="../media/image31.png"/><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emf"/><Relationship Id="rId15" Type="http://schemas.openxmlformats.org/officeDocument/2006/relationships/image" Target="../media/image26.jpe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oleObject" Target="../embeddings/oleObject1.bin"/><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chart" Target="../charts/chart4.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chart" Target="../charts/chart3.x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E514-B996-4634-B35F-AE19171EFE46}"/>
              </a:ext>
            </a:extLst>
          </p:cNvPr>
          <p:cNvSpPr>
            <a:spLocks noGrp="1"/>
          </p:cNvSpPr>
          <p:nvPr>
            <p:ph type="ctrTitle"/>
          </p:nvPr>
        </p:nvSpPr>
        <p:spPr/>
        <p:txBody>
          <a:bodyPr/>
          <a:lstStyle/>
          <a:p>
            <a:r>
              <a:rPr lang="en-GB" dirty="0"/>
              <a:t>Using the capital markets to grow</a:t>
            </a:r>
          </a:p>
        </p:txBody>
      </p:sp>
      <p:sp>
        <p:nvSpPr>
          <p:cNvPr id="3" name="Subtitle 2">
            <a:extLst>
              <a:ext uri="{FF2B5EF4-FFF2-40B4-BE49-F238E27FC236}">
                <a16:creationId xmlns:a16="http://schemas.microsoft.com/office/drawing/2014/main" id="{BE15B8D8-7E5E-4CF5-AFE1-F888F56B2DCE}"/>
              </a:ext>
            </a:extLst>
          </p:cNvPr>
          <p:cNvSpPr>
            <a:spLocks noGrp="1"/>
          </p:cNvSpPr>
          <p:nvPr>
            <p:ph type="subTitle" idx="1"/>
          </p:nvPr>
        </p:nvSpPr>
        <p:spPr/>
        <p:txBody>
          <a:bodyPr/>
          <a:lstStyle/>
          <a:p>
            <a:r>
              <a:rPr lang="nb-NO" dirty="0"/>
              <a:t>Marianne Musaeus Vazquez</a:t>
            </a:r>
          </a:p>
          <a:p>
            <a:r>
              <a:rPr lang="nb-NO" dirty="0"/>
              <a:t>Tarjei Mellin-Olsen</a:t>
            </a:r>
          </a:p>
          <a:p>
            <a:r>
              <a:rPr lang="nb-NO" dirty="0"/>
              <a:t>Lisa Karlsen</a:t>
            </a:r>
            <a:endParaRPr lang="en-GB" dirty="0"/>
          </a:p>
        </p:txBody>
      </p:sp>
      <p:sp>
        <p:nvSpPr>
          <p:cNvPr id="4" name="Content Placeholder 3">
            <a:extLst>
              <a:ext uri="{FF2B5EF4-FFF2-40B4-BE49-F238E27FC236}">
                <a16:creationId xmlns:a16="http://schemas.microsoft.com/office/drawing/2014/main" id="{16E758F7-AEAD-4B09-BBB0-BA13C971317F}"/>
              </a:ext>
            </a:extLst>
          </p:cNvPr>
          <p:cNvSpPr>
            <a:spLocks noGrp="1"/>
          </p:cNvSpPr>
          <p:nvPr>
            <p:ph sz="quarter" idx="12"/>
          </p:nvPr>
        </p:nvSpPr>
        <p:spPr/>
        <p:txBody>
          <a:bodyPr/>
          <a:lstStyle/>
          <a:p>
            <a:r>
              <a:rPr lang="nb-NO" dirty="0" err="1"/>
              <a:t>IPOready</a:t>
            </a:r>
            <a:r>
              <a:rPr lang="nb-NO" dirty="0"/>
              <a:t> 31 May 2022</a:t>
            </a:r>
            <a:endParaRPr lang="en-GB" dirty="0"/>
          </a:p>
        </p:txBody>
      </p:sp>
    </p:spTree>
    <p:extLst>
      <p:ext uri="{BB962C8B-B14F-4D97-AF65-F5344CB8AC3E}">
        <p14:creationId xmlns:p14="http://schemas.microsoft.com/office/powerpoint/2010/main" val="159517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F172A3AC-998D-44B8-9525-194D62389AED}"/>
              </a:ext>
            </a:extLst>
          </p:cNvPr>
          <p:cNvPicPr>
            <a:picLocks noGrp="1" noChangeAspect="1"/>
          </p:cNvPicPr>
          <p:nvPr>
            <p:ph type="pic" sz="quarter" idx="13"/>
          </p:nvPr>
        </p:nvPicPr>
        <p:blipFill>
          <a:blip r:embed="rId2"/>
          <a:srcRect t="20" b="20"/>
          <a:stretch>
            <a:fillRect/>
          </a:stretch>
        </p:blipFill>
        <p:spPr>
          <a:prstGeom prst="rect">
            <a:avLst/>
          </a:prstGeom>
        </p:spPr>
      </p:pic>
      <p:sp>
        <p:nvSpPr>
          <p:cNvPr id="6" name="Text Placeholder 5">
            <a:extLst>
              <a:ext uri="{FF2B5EF4-FFF2-40B4-BE49-F238E27FC236}">
                <a16:creationId xmlns:a16="http://schemas.microsoft.com/office/drawing/2014/main" id="{944E162A-3EE3-478A-BAE9-8F2A4C0D7900}"/>
              </a:ext>
            </a:extLst>
          </p:cNvPr>
          <p:cNvSpPr>
            <a:spLocks noGrp="1"/>
          </p:cNvSpPr>
          <p:nvPr>
            <p:ph type="body" sz="quarter" idx="12"/>
          </p:nvPr>
        </p:nvSpPr>
        <p:spPr/>
        <p:txBody>
          <a:bodyPr/>
          <a:lstStyle/>
          <a:p>
            <a:endParaRPr lang="sv-SE"/>
          </a:p>
        </p:txBody>
      </p:sp>
      <p:sp>
        <p:nvSpPr>
          <p:cNvPr id="8" name="Text Placeholder 7">
            <a:extLst>
              <a:ext uri="{FF2B5EF4-FFF2-40B4-BE49-F238E27FC236}">
                <a16:creationId xmlns:a16="http://schemas.microsoft.com/office/drawing/2014/main" id="{F491A8FF-D843-4F1F-B55D-135949FD2F58}"/>
              </a:ext>
            </a:extLst>
          </p:cNvPr>
          <p:cNvSpPr>
            <a:spLocks noGrp="1"/>
          </p:cNvSpPr>
          <p:nvPr>
            <p:ph type="body" sz="quarter" idx="14"/>
          </p:nvPr>
        </p:nvSpPr>
        <p:spPr/>
        <p:txBody>
          <a:bodyPr/>
          <a:lstStyle/>
          <a:p>
            <a:r>
              <a:rPr lang="en-US" b="1" dirty="0"/>
              <a:t>Follow on equity raisings</a:t>
            </a:r>
          </a:p>
          <a:p>
            <a:r>
              <a:rPr lang="en-US" dirty="0"/>
              <a:t>High yield bonds</a:t>
            </a:r>
          </a:p>
        </p:txBody>
      </p:sp>
      <p:sp>
        <p:nvSpPr>
          <p:cNvPr id="4" name="Title 3">
            <a:extLst>
              <a:ext uri="{FF2B5EF4-FFF2-40B4-BE49-F238E27FC236}">
                <a16:creationId xmlns:a16="http://schemas.microsoft.com/office/drawing/2014/main" id="{D6326D4D-CE84-4028-B1C0-766747677FFC}"/>
              </a:ext>
            </a:extLst>
          </p:cNvPr>
          <p:cNvSpPr>
            <a:spLocks noGrp="1"/>
          </p:cNvSpPr>
          <p:nvPr>
            <p:ph type="title"/>
          </p:nvPr>
        </p:nvSpPr>
        <p:spPr/>
        <p:txBody>
          <a:bodyPr/>
          <a:lstStyle/>
          <a:p>
            <a:r>
              <a:rPr lang="sv-SE" dirty="0"/>
              <a:t>Table </a:t>
            </a:r>
            <a:r>
              <a:rPr lang="sv-SE" dirty="0" err="1"/>
              <a:t>of</a:t>
            </a:r>
            <a:r>
              <a:rPr lang="sv-SE" dirty="0"/>
              <a:t> </a:t>
            </a:r>
            <a:r>
              <a:rPr lang="sv-SE" dirty="0" err="1"/>
              <a:t>contents</a:t>
            </a:r>
            <a:endParaRPr lang="sv-SE" dirty="0"/>
          </a:p>
        </p:txBody>
      </p:sp>
      <p:sp>
        <p:nvSpPr>
          <p:cNvPr id="5" name="Text Placeholder 4">
            <a:extLst>
              <a:ext uri="{FF2B5EF4-FFF2-40B4-BE49-F238E27FC236}">
                <a16:creationId xmlns:a16="http://schemas.microsoft.com/office/drawing/2014/main" id="{A7EE18F0-8BC4-4F4A-B9FE-661EBBE433DB}"/>
              </a:ext>
            </a:extLst>
          </p:cNvPr>
          <p:cNvSpPr>
            <a:spLocks noGrp="1"/>
          </p:cNvSpPr>
          <p:nvPr>
            <p:ph type="body" sz="quarter" idx="11"/>
          </p:nvPr>
        </p:nvSpPr>
        <p:spPr/>
        <p:txBody>
          <a:bodyPr/>
          <a:lstStyle/>
          <a:p>
            <a:endParaRPr lang="sv-SE"/>
          </a:p>
        </p:txBody>
      </p:sp>
      <p:sp>
        <p:nvSpPr>
          <p:cNvPr id="9" name="Text Placeholder 8">
            <a:extLst>
              <a:ext uri="{FF2B5EF4-FFF2-40B4-BE49-F238E27FC236}">
                <a16:creationId xmlns:a16="http://schemas.microsoft.com/office/drawing/2014/main" id="{5C0BFD91-00E2-4273-9F49-2D653ED3245A}"/>
              </a:ext>
            </a:extLst>
          </p:cNvPr>
          <p:cNvSpPr>
            <a:spLocks noGrp="1"/>
          </p:cNvSpPr>
          <p:nvPr>
            <p:ph type="body" sz="quarter" idx="20"/>
          </p:nvPr>
        </p:nvSpPr>
        <p:spPr/>
        <p:txBody>
          <a:bodyPr/>
          <a:lstStyle/>
          <a:p>
            <a:endParaRPr lang="sv-SE"/>
          </a:p>
        </p:txBody>
      </p:sp>
    </p:spTree>
    <p:extLst>
      <p:ext uri="{BB962C8B-B14F-4D97-AF65-F5344CB8AC3E}">
        <p14:creationId xmlns:p14="http://schemas.microsoft.com/office/powerpoint/2010/main" val="84686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789CE0-0FCA-434E-A3A2-D5A451F96323}"/>
              </a:ext>
            </a:extLst>
          </p:cNvPr>
          <p:cNvSpPr/>
          <p:nvPr/>
        </p:nvSpPr>
        <p:spPr bwMode="auto">
          <a:xfrm>
            <a:off x="344486" y="1676328"/>
            <a:ext cx="4468251" cy="4487384"/>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marL="0" indent="0" algn="ctr" fontAlgn="auto">
              <a:spcBef>
                <a:spcPct val="0"/>
              </a:spcBef>
              <a:spcAft>
                <a:spcPct val="0"/>
              </a:spcAft>
              <a:buClrTx/>
              <a:buFontTx/>
              <a:buNone/>
              <a:defRPr/>
            </a:pPr>
            <a:endParaRPr lang="sv-SE" sz="1600" i="1" kern="1200">
              <a:solidFill>
                <a:srgbClr val="000000"/>
              </a:solidFill>
              <a:latin typeface="Calibri"/>
            </a:endParaRPr>
          </a:p>
        </p:txBody>
      </p:sp>
      <p:sp>
        <p:nvSpPr>
          <p:cNvPr id="10" name="Rectangle 9">
            <a:extLst>
              <a:ext uri="{FF2B5EF4-FFF2-40B4-BE49-F238E27FC236}">
                <a16:creationId xmlns:a16="http://schemas.microsoft.com/office/drawing/2014/main" id="{47E5A05C-391E-4E08-A1B4-C5EEC40D4773}"/>
              </a:ext>
            </a:extLst>
          </p:cNvPr>
          <p:cNvSpPr/>
          <p:nvPr/>
        </p:nvSpPr>
        <p:spPr bwMode="auto">
          <a:xfrm>
            <a:off x="5097464" y="1676328"/>
            <a:ext cx="4459847" cy="4487384"/>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marL="0" indent="0" algn="ctr" fontAlgn="auto">
              <a:spcBef>
                <a:spcPct val="0"/>
              </a:spcBef>
              <a:spcAft>
                <a:spcPct val="0"/>
              </a:spcAft>
              <a:buClrTx/>
              <a:buFontTx/>
              <a:buNone/>
              <a:defRPr/>
            </a:pPr>
            <a:endParaRPr lang="sv-SE" sz="1500" i="1" kern="1200">
              <a:solidFill>
                <a:srgbClr val="000000"/>
              </a:solidFill>
              <a:latin typeface="Calibri"/>
            </a:endParaRPr>
          </a:p>
        </p:txBody>
      </p:sp>
      <p:sp>
        <p:nvSpPr>
          <p:cNvPr id="2" name="Text Placeholder 1">
            <a:extLst>
              <a:ext uri="{FF2B5EF4-FFF2-40B4-BE49-F238E27FC236}">
                <a16:creationId xmlns:a16="http://schemas.microsoft.com/office/drawing/2014/main" id="{83A1C111-7738-4BE3-8451-973DC9572A30}"/>
              </a:ext>
            </a:extLst>
          </p:cNvPr>
          <p:cNvSpPr>
            <a:spLocks noGrp="1"/>
          </p:cNvSpPr>
          <p:nvPr>
            <p:ph type="body" sz="quarter" idx="11"/>
          </p:nvPr>
        </p:nvSpPr>
        <p:spPr/>
        <p:txBody>
          <a:bodyPr/>
          <a:lstStyle/>
          <a:p>
            <a:endParaRPr lang="en-GB"/>
          </a:p>
        </p:txBody>
      </p:sp>
      <p:sp>
        <p:nvSpPr>
          <p:cNvPr id="3" name="Title 2">
            <a:extLst>
              <a:ext uri="{FF2B5EF4-FFF2-40B4-BE49-F238E27FC236}">
                <a16:creationId xmlns:a16="http://schemas.microsoft.com/office/drawing/2014/main" id="{2F42CB93-1AFD-4703-AECC-2C3E3DF9B928}"/>
              </a:ext>
            </a:extLst>
          </p:cNvPr>
          <p:cNvSpPr>
            <a:spLocks noGrp="1"/>
          </p:cNvSpPr>
          <p:nvPr>
            <p:ph type="title"/>
          </p:nvPr>
        </p:nvSpPr>
        <p:spPr/>
        <p:txBody>
          <a:bodyPr/>
          <a:lstStyle/>
          <a:p>
            <a:r>
              <a:rPr lang="en-US" dirty="0"/>
              <a:t>How to raise equity capital as a listed company</a:t>
            </a:r>
            <a:endParaRPr lang="en-GB" dirty="0"/>
          </a:p>
        </p:txBody>
      </p:sp>
      <p:sp>
        <p:nvSpPr>
          <p:cNvPr id="4" name="Text Placeholder 3">
            <a:extLst>
              <a:ext uri="{FF2B5EF4-FFF2-40B4-BE49-F238E27FC236}">
                <a16:creationId xmlns:a16="http://schemas.microsoft.com/office/drawing/2014/main" id="{1C671AF3-A665-49E9-922B-3332990BA679}"/>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6CF91F49-512F-43A3-B93E-BD0B4F44A206}"/>
              </a:ext>
            </a:extLst>
          </p:cNvPr>
          <p:cNvSpPr>
            <a:spLocks noGrp="1"/>
          </p:cNvSpPr>
          <p:nvPr>
            <p:ph type="body" sz="quarter" idx="12"/>
          </p:nvPr>
        </p:nvSpPr>
        <p:spPr/>
        <p:txBody>
          <a:bodyPr/>
          <a:lstStyle/>
          <a:p>
            <a:r>
              <a:rPr lang="en-GB" dirty="0"/>
              <a:t>*No prospectus requirement (given min EUR 100k subscriptions) for companies on unregulated market. No prospectus requirement (given min EUR 100k subscriptions) for companies on regulated market if issue is &lt;20% (rolling 12 months)</a:t>
            </a:r>
          </a:p>
          <a:p>
            <a:endParaRPr lang="en-GB" dirty="0"/>
          </a:p>
        </p:txBody>
      </p:sp>
      <p:sp>
        <p:nvSpPr>
          <p:cNvPr id="6" name="Content Placeholder 5">
            <a:extLst>
              <a:ext uri="{FF2B5EF4-FFF2-40B4-BE49-F238E27FC236}">
                <a16:creationId xmlns:a16="http://schemas.microsoft.com/office/drawing/2014/main" id="{8887C831-A293-49DC-ADF2-6D236CAC37CF}"/>
              </a:ext>
            </a:extLst>
          </p:cNvPr>
          <p:cNvSpPr>
            <a:spLocks noGrp="1"/>
          </p:cNvSpPr>
          <p:nvPr>
            <p:ph sz="quarter" idx="15"/>
          </p:nvPr>
        </p:nvSpPr>
        <p:spPr/>
        <p:txBody>
          <a:bodyPr anchor="ctr"/>
          <a:lstStyle/>
          <a:p>
            <a:pPr>
              <a:lnSpc>
                <a:spcPct val="150000"/>
              </a:lnSpc>
              <a:spcBef>
                <a:spcPts val="300"/>
              </a:spcBef>
              <a:buClr>
                <a:srgbClr val="1A2E5E"/>
              </a:buClr>
            </a:pPr>
            <a:r>
              <a:rPr lang="en-GB" sz="1400" b="1" dirty="0">
                <a:solidFill>
                  <a:srgbClr val="000000"/>
                </a:solidFill>
              </a:rPr>
              <a:t>Equal treatment </a:t>
            </a:r>
            <a:r>
              <a:rPr lang="en-GB" sz="1400" dirty="0">
                <a:solidFill>
                  <a:srgbClr val="000000"/>
                </a:solidFill>
              </a:rPr>
              <a:t>of all shareholders</a:t>
            </a:r>
          </a:p>
          <a:p>
            <a:pPr>
              <a:lnSpc>
                <a:spcPct val="150000"/>
              </a:lnSpc>
              <a:spcBef>
                <a:spcPts val="300"/>
              </a:spcBef>
              <a:buClr>
                <a:srgbClr val="1A2E5E"/>
              </a:buClr>
            </a:pPr>
            <a:r>
              <a:rPr lang="en-US" sz="1400" dirty="0">
                <a:solidFill>
                  <a:srgbClr val="000000"/>
                </a:solidFill>
              </a:rPr>
              <a:t>All shareholders receive rights to subscribe pro rata</a:t>
            </a:r>
          </a:p>
          <a:p>
            <a:pPr>
              <a:lnSpc>
                <a:spcPct val="150000"/>
              </a:lnSpc>
              <a:spcBef>
                <a:spcPts val="300"/>
              </a:spcBef>
              <a:buClr>
                <a:srgbClr val="1A2E5E"/>
              </a:buClr>
            </a:pPr>
            <a:r>
              <a:rPr lang="en-US" sz="1400" dirty="0">
                <a:solidFill>
                  <a:srgbClr val="000000"/>
                </a:solidFill>
              </a:rPr>
              <a:t>Most rights issues are fully underwritten</a:t>
            </a:r>
          </a:p>
          <a:p>
            <a:pPr>
              <a:lnSpc>
                <a:spcPct val="150000"/>
              </a:lnSpc>
              <a:spcBef>
                <a:spcPts val="300"/>
              </a:spcBef>
              <a:buClr>
                <a:srgbClr val="1A2E5E"/>
              </a:buClr>
            </a:pPr>
            <a:r>
              <a:rPr lang="en-US" sz="1400" dirty="0">
                <a:solidFill>
                  <a:srgbClr val="000000"/>
                </a:solidFill>
              </a:rPr>
              <a:t>Tradable rights</a:t>
            </a:r>
          </a:p>
          <a:p>
            <a:pPr>
              <a:lnSpc>
                <a:spcPct val="150000"/>
              </a:lnSpc>
              <a:spcBef>
                <a:spcPts val="300"/>
              </a:spcBef>
              <a:buClr>
                <a:srgbClr val="1A2E5E"/>
              </a:buClr>
            </a:pPr>
            <a:r>
              <a:rPr lang="en-GB" sz="1400" dirty="0">
                <a:solidFill>
                  <a:srgbClr val="000000"/>
                </a:solidFill>
              </a:rPr>
              <a:t>Potential dilution for shareholders not participating</a:t>
            </a:r>
            <a:endParaRPr lang="en-US" sz="1400" dirty="0">
              <a:solidFill>
                <a:srgbClr val="000000"/>
              </a:solidFill>
            </a:endParaRPr>
          </a:p>
          <a:p>
            <a:pPr>
              <a:lnSpc>
                <a:spcPct val="150000"/>
              </a:lnSpc>
              <a:spcBef>
                <a:spcPts val="300"/>
              </a:spcBef>
              <a:buClr>
                <a:srgbClr val="1A2E5E"/>
              </a:buClr>
            </a:pPr>
            <a:r>
              <a:rPr lang="en-US" sz="1400" b="1" dirty="0">
                <a:solidFill>
                  <a:srgbClr val="000000"/>
                </a:solidFill>
              </a:rPr>
              <a:t>Prospectus</a:t>
            </a:r>
          </a:p>
          <a:p>
            <a:pPr>
              <a:lnSpc>
                <a:spcPct val="150000"/>
              </a:lnSpc>
              <a:spcBef>
                <a:spcPts val="300"/>
              </a:spcBef>
              <a:buClr>
                <a:srgbClr val="1A2E5E"/>
              </a:buClr>
            </a:pPr>
            <a:r>
              <a:rPr lang="en-US" sz="1400" b="1" dirty="0">
                <a:solidFill>
                  <a:srgbClr val="000000"/>
                </a:solidFill>
              </a:rPr>
              <a:t>Longer process </a:t>
            </a:r>
            <a:r>
              <a:rPr lang="en-US" sz="1400" dirty="0">
                <a:solidFill>
                  <a:srgbClr val="000000"/>
                </a:solidFill>
              </a:rPr>
              <a:t>of typically 2-3 months</a:t>
            </a:r>
          </a:p>
          <a:p>
            <a:pPr>
              <a:lnSpc>
                <a:spcPct val="150000"/>
              </a:lnSpc>
              <a:spcBef>
                <a:spcPts val="300"/>
              </a:spcBef>
              <a:buClr>
                <a:srgbClr val="1A2E5E"/>
              </a:buClr>
            </a:pPr>
            <a:r>
              <a:rPr lang="en-GB" sz="1400" dirty="0">
                <a:solidFill>
                  <a:srgbClr val="000000"/>
                </a:solidFill>
              </a:rPr>
              <a:t>Expensive (direct costs, time and resources)</a:t>
            </a:r>
          </a:p>
          <a:p>
            <a:pPr>
              <a:lnSpc>
                <a:spcPct val="150000"/>
              </a:lnSpc>
              <a:spcBef>
                <a:spcPts val="300"/>
              </a:spcBef>
              <a:buClr>
                <a:srgbClr val="1A2E5E"/>
              </a:buClr>
            </a:pPr>
            <a:r>
              <a:rPr lang="en-US" sz="1400" b="1" dirty="0">
                <a:solidFill>
                  <a:srgbClr val="000000"/>
                </a:solidFill>
              </a:rPr>
              <a:t>Typical discount to TERP range: 20-40%</a:t>
            </a:r>
          </a:p>
          <a:p>
            <a:pPr>
              <a:lnSpc>
                <a:spcPct val="150000"/>
              </a:lnSpc>
              <a:spcBef>
                <a:spcPts val="300"/>
              </a:spcBef>
              <a:buClr>
                <a:srgbClr val="1A2E5E"/>
              </a:buClr>
            </a:pPr>
            <a:r>
              <a:rPr lang="en-US" sz="1400" dirty="0">
                <a:solidFill>
                  <a:srgbClr val="000000"/>
                </a:solidFill>
              </a:rPr>
              <a:t>Typically used for larger relative equity raisings, often in more distressed situations</a:t>
            </a:r>
          </a:p>
          <a:p>
            <a:pPr>
              <a:lnSpc>
                <a:spcPct val="150000"/>
              </a:lnSpc>
            </a:pPr>
            <a:endParaRPr lang="en-GB" dirty="0"/>
          </a:p>
        </p:txBody>
      </p:sp>
      <p:sp>
        <p:nvSpPr>
          <p:cNvPr id="7" name="Content Placeholder 6">
            <a:extLst>
              <a:ext uri="{FF2B5EF4-FFF2-40B4-BE49-F238E27FC236}">
                <a16:creationId xmlns:a16="http://schemas.microsoft.com/office/drawing/2014/main" id="{7523EC71-55DB-4A0F-8CAE-66F934DB354C}"/>
              </a:ext>
            </a:extLst>
          </p:cNvPr>
          <p:cNvSpPr>
            <a:spLocks noGrp="1"/>
          </p:cNvSpPr>
          <p:nvPr>
            <p:ph sz="quarter" idx="18"/>
          </p:nvPr>
        </p:nvSpPr>
        <p:spPr/>
        <p:txBody>
          <a:bodyPr anchor="ctr"/>
          <a:lstStyle/>
          <a:p>
            <a:pPr>
              <a:lnSpc>
                <a:spcPct val="150000"/>
              </a:lnSpc>
              <a:spcBef>
                <a:spcPts val="300"/>
              </a:spcBef>
              <a:buClr>
                <a:srgbClr val="1A2E5E"/>
              </a:buClr>
            </a:pPr>
            <a:r>
              <a:rPr lang="en-GB" sz="1400" b="1" dirty="0">
                <a:solidFill>
                  <a:srgbClr val="000000"/>
                </a:solidFill>
              </a:rPr>
              <a:t>Deviation</a:t>
            </a:r>
            <a:r>
              <a:rPr lang="en-GB" sz="1400" dirty="0">
                <a:solidFill>
                  <a:srgbClr val="000000"/>
                </a:solidFill>
              </a:rPr>
              <a:t> from shareholders’ pre-emptive rights</a:t>
            </a:r>
          </a:p>
          <a:p>
            <a:pPr>
              <a:lnSpc>
                <a:spcPct val="150000"/>
              </a:lnSpc>
              <a:spcBef>
                <a:spcPts val="300"/>
              </a:spcBef>
              <a:buClr>
                <a:srgbClr val="1A2E5E"/>
              </a:buClr>
            </a:pPr>
            <a:r>
              <a:rPr lang="en-GB" sz="1400" dirty="0">
                <a:solidFill>
                  <a:srgbClr val="000000"/>
                </a:solidFill>
              </a:rPr>
              <a:t>Directed towards both new and current investors</a:t>
            </a:r>
          </a:p>
          <a:p>
            <a:pPr>
              <a:lnSpc>
                <a:spcPct val="150000"/>
              </a:lnSpc>
              <a:spcBef>
                <a:spcPts val="300"/>
              </a:spcBef>
              <a:buClr>
                <a:srgbClr val="1A2E5E"/>
              </a:buClr>
            </a:pPr>
            <a:r>
              <a:rPr lang="en-GB" sz="1400" dirty="0">
                <a:solidFill>
                  <a:srgbClr val="000000"/>
                </a:solidFill>
              </a:rPr>
              <a:t>Each investor must subscribe for min EUR 100,000</a:t>
            </a:r>
          </a:p>
          <a:p>
            <a:pPr>
              <a:lnSpc>
                <a:spcPct val="150000"/>
              </a:lnSpc>
              <a:spcBef>
                <a:spcPts val="300"/>
              </a:spcBef>
              <a:buClr>
                <a:srgbClr val="1A2E5E"/>
              </a:buClr>
            </a:pPr>
            <a:r>
              <a:rPr lang="en-GB" sz="1400" b="1" dirty="0">
                <a:solidFill>
                  <a:srgbClr val="000000"/>
                </a:solidFill>
              </a:rPr>
              <a:t>No prospectus </a:t>
            </a:r>
            <a:r>
              <a:rPr lang="en-GB" sz="1400" dirty="0">
                <a:solidFill>
                  <a:srgbClr val="000000"/>
                </a:solidFill>
              </a:rPr>
              <a:t>requirement (certain limitations*)</a:t>
            </a:r>
          </a:p>
          <a:p>
            <a:pPr>
              <a:lnSpc>
                <a:spcPct val="150000"/>
              </a:lnSpc>
              <a:spcBef>
                <a:spcPts val="300"/>
              </a:spcBef>
              <a:buClr>
                <a:srgbClr val="1A2E5E"/>
              </a:buClr>
            </a:pPr>
            <a:r>
              <a:rPr lang="en-GB" sz="1400" b="1" dirty="0">
                <a:solidFill>
                  <a:srgbClr val="000000"/>
                </a:solidFill>
              </a:rPr>
              <a:t>Short process </a:t>
            </a:r>
            <a:r>
              <a:rPr lang="en-GB" sz="1400" dirty="0">
                <a:solidFill>
                  <a:srgbClr val="000000"/>
                </a:solidFill>
              </a:rPr>
              <a:t>of 1-3 weeks – </a:t>
            </a:r>
            <a:r>
              <a:rPr lang="en-GB" sz="1400" b="1" dirty="0">
                <a:solidFill>
                  <a:srgbClr val="000000"/>
                </a:solidFill>
              </a:rPr>
              <a:t>timing flexibility</a:t>
            </a:r>
          </a:p>
          <a:p>
            <a:pPr>
              <a:lnSpc>
                <a:spcPct val="150000"/>
              </a:lnSpc>
              <a:spcBef>
                <a:spcPts val="300"/>
              </a:spcBef>
              <a:buClr>
                <a:srgbClr val="1A2E5E"/>
              </a:buClr>
            </a:pPr>
            <a:r>
              <a:rPr lang="en-GB" sz="1400" dirty="0">
                <a:solidFill>
                  <a:srgbClr val="000000"/>
                </a:solidFill>
              </a:rPr>
              <a:t>Authorization of share capital increase (typically 10-20%) or EGM with 2/3 majority</a:t>
            </a:r>
          </a:p>
          <a:p>
            <a:pPr>
              <a:lnSpc>
                <a:spcPct val="150000"/>
              </a:lnSpc>
              <a:spcBef>
                <a:spcPts val="300"/>
              </a:spcBef>
              <a:buClr>
                <a:srgbClr val="1A2E5E"/>
              </a:buClr>
            </a:pPr>
            <a:r>
              <a:rPr lang="en-GB" sz="1400" dirty="0">
                <a:solidFill>
                  <a:srgbClr val="000000"/>
                </a:solidFill>
              </a:rPr>
              <a:t>Offering via over night book build after market close</a:t>
            </a:r>
          </a:p>
          <a:p>
            <a:pPr>
              <a:lnSpc>
                <a:spcPct val="150000"/>
              </a:lnSpc>
              <a:spcBef>
                <a:spcPts val="300"/>
              </a:spcBef>
              <a:buClr>
                <a:srgbClr val="1A2E5E"/>
              </a:buClr>
            </a:pPr>
            <a:r>
              <a:rPr lang="en-GB" sz="1400" b="1" dirty="0">
                <a:solidFill>
                  <a:srgbClr val="000000"/>
                </a:solidFill>
              </a:rPr>
              <a:t>Typical discount to market price 2-10%</a:t>
            </a:r>
          </a:p>
          <a:p>
            <a:pPr>
              <a:lnSpc>
                <a:spcPct val="150000"/>
              </a:lnSpc>
              <a:spcBef>
                <a:spcPts val="300"/>
              </a:spcBef>
              <a:buClr>
                <a:srgbClr val="1A2E5E"/>
              </a:buClr>
            </a:pPr>
            <a:r>
              <a:rPr lang="en-GB" sz="1400" b="1" dirty="0">
                <a:solidFill>
                  <a:srgbClr val="000000"/>
                </a:solidFill>
              </a:rPr>
              <a:t>Most common structure </a:t>
            </a:r>
            <a:r>
              <a:rPr lang="en-GB" sz="1400" dirty="0">
                <a:solidFill>
                  <a:srgbClr val="000000"/>
                </a:solidFill>
              </a:rPr>
              <a:t>for raising equity capital</a:t>
            </a:r>
          </a:p>
          <a:p>
            <a:pPr>
              <a:lnSpc>
                <a:spcPct val="150000"/>
              </a:lnSpc>
              <a:spcBef>
                <a:spcPts val="300"/>
              </a:spcBef>
              <a:buClr>
                <a:srgbClr val="1A2E5E"/>
              </a:buClr>
            </a:pPr>
            <a:r>
              <a:rPr lang="en-GB" sz="1400" dirty="0">
                <a:solidFill>
                  <a:srgbClr val="000000"/>
                </a:solidFill>
              </a:rPr>
              <a:t>Followed by repair issue for fair treatment if needed</a:t>
            </a:r>
          </a:p>
          <a:p>
            <a:pPr marL="0" indent="0">
              <a:lnSpc>
                <a:spcPct val="150000"/>
              </a:lnSpc>
              <a:spcBef>
                <a:spcPts val="300"/>
              </a:spcBef>
              <a:buClr>
                <a:srgbClr val="1A2E5E"/>
              </a:buClr>
              <a:buNone/>
            </a:pPr>
            <a:endParaRPr lang="en-US" sz="1400" dirty="0">
              <a:solidFill>
                <a:srgbClr val="000000"/>
              </a:solidFill>
            </a:endParaRPr>
          </a:p>
        </p:txBody>
      </p:sp>
      <p:sp>
        <p:nvSpPr>
          <p:cNvPr id="8" name="Content Placeholder 7">
            <a:extLst>
              <a:ext uri="{FF2B5EF4-FFF2-40B4-BE49-F238E27FC236}">
                <a16:creationId xmlns:a16="http://schemas.microsoft.com/office/drawing/2014/main" id="{42ABB57A-AD26-4314-95BA-7DE2D0B8CF5D}"/>
              </a:ext>
            </a:extLst>
          </p:cNvPr>
          <p:cNvSpPr>
            <a:spLocks noGrp="1"/>
          </p:cNvSpPr>
          <p:nvPr>
            <p:ph sz="quarter" idx="19"/>
          </p:nvPr>
        </p:nvSpPr>
        <p:spPr/>
        <p:txBody>
          <a:bodyPr/>
          <a:lstStyle/>
          <a:p>
            <a:endParaRPr lang="en-GB" dirty="0"/>
          </a:p>
        </p:txBody>
      </p:sp>
      <p:sp>
        <p:nvSpPr>
          <p:cNvPr id="9" name="Content Placeholder 8">
            <a:extLst>
              <a:ext uri="{FF2B5EF4-FFF2-40B4-BE49-F238E27FC236}">
                <a16:creationId xmlns:a16="http://schemas.microsoft.com/office/drawing/2014/main" id="{1820F79F-9EE1-41E3-AD2D-58D53FBBA2A0}"/>
              </a:ext>
            </a:extLst>
          </p:cNvPr>
          <p:cNvSpPr>
            <a:spLocks noGrp="1"/>
          </p:cNvSpPr>
          <p:nvPr>
            <p:ph sz="quarter" idx="17"/>
          </p:nvPr>
        </p:nvSpPr>
        <p:spPr/>
        <p:txBody>
          <a:bodyPr/>
          <a:lstStyle/>
          <a:p>
            <a:endParaRPr lang="en-GB"/>
          </a:p>
        </p:txBody>
      </p:sp>
      <p:sp>
        <p:nvSpPr>
          <p:cNvPr id="15" name="Rectangle 14">
            <a:extLst>
              <a:ext uri="{FF2B5EF4-FFF2-40B4-BE49-F238E27FC236}">
                <a16:creationId xmlns:a16="http://schemas.microsoft.com/office/drawing/2014/main" id="{45895B85-EEB3-41C7-B89D-BFE1DD569625}"/>
              </a:ext>
            </a:extLst>
          </p:cNvPr>
          <p:cNvSpPr/>
          <p:nvPr/>
        </p:nvSpPr>
        <p:spPr bwMode="auto">
          <a:xfrm>
            <a:off x="5097463" y="1271446"/>
            <a:ext cx="4459847" cy="283373"/>
          </a:xfrm>
          <a:prstGeom prst="rect">
            <a:avLst/>
          </a:prstGeom>
          <a:solidFill>
            <a:srgbClr val="1A2E5E"/>
          </a:solidFill>
          <a:ln w="1905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buClr>
                <a:srgbClr val="1A2E5E"/>
              </a:buClr>
            </a:pPr>
            <a:r>
              <a:rPr lang="en-US" sz="1400" b="1" dirty="0">
                <a:solidFill>
                  <a:srgbClr val="FFFFFF"/>
                </a:solidFill>
                <a:latin typeface="+mn-lt"/>
                <a:ea typeface="Calibri" pitchFamily="34" charset="0"/>
              </a:rPr>
              <a:t>Private Placement</a:t>
            </a:r>
          </a:p>
        </p:txBody>
      </p:sp>
      <p:sp>
        <p:nvSpPr>
          <p:cNvPr id="16" name="Rectangle 15">
            <a:extLst>
              <a:ext uri="{FF2B5EF4-FFF2-40B4-BE49-F238E27FC236}">
                <a16:creationId xmlns:a16="http://schemas.microsoft.com/office/drawing/2014/main" id="{3995CD19-6B58-4B30-B099-807B7744375F}"/>
              </a:ext>
            </a:extLst>
          </p:cNvPr>
          <p:cNvSpPr/>
          <p:nvPr/>
        </p:nvSpPr>
        <p:spPr bwMode="auto">
          <a:xfrm>
            <a:off x="343950" y="1271446"/>
            <a:ext cx="4468250" cy="283373"/>
          </a:xfrm>
          <a:prstGeom prst="rect">
            <a:avLst/>
          </a:prstGeom>
          <a:solidFill>
            <a:srgbClr val="1A2E5E"/>
          </a:solidFill>
          <a:ln w="1905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buClr>
                <a:srgbClr val="1A2E5E"/>
              </a:buClr>
            </a:pPr>
            <a:r>
              <a:rPr lang="en-US" sz="1400" b="1" dirty="0">
                <a:solidFill>
                  <a:srgbClr val="FFFFFF"/>
                </a:solidFill>
                <a:latin typeface="+mn-lt"/>
                <a:ea typeface="Calibri" pitchFamily="34" charset="0"/>
              </a:rPr>
              <a:t>Rights issue</a:t>
            </a:r>
          </a:p>
        </p:txBody>
      </p:sp>
      <p:sp>
        <p:nvSpPr>
          <p:cNvPr id="17" name="Rectangle 16">
            <a:extLst>
              <a:ext uri="{FF2B5EF4-FFF2-40B4-BE49-F238E27FC236}">
                <a16:creationId xmlns:a16="http://schemas.microsoft.com/office/drawing/2014/main" id="{EB5DF9EF-6096-4611-9A25-FE6D5567B91F}"/>
              </a:ext>
            </a:extLst>
          </p:cNvPr>
          <p:cNvSpPr/>
          <p:nvPr/>
        </p:nvSpPr>
        <p:spPr bwMode="auto">
          <a:xfrm>
            <a:off x="5084586" y="1239577"/>
            <a:ext cx="4485600" cy="4924135"/>
          </a:xfrm>
          <a:prstGeom prst="rect">
            <a:avLst/>
          </a:prstGeom>
          <a:noFill/>
          <a:ln w="28575" cap="flat" cmpd="sng" algn="ctr">
            <a:solidFill>
              <a:schemeClr val="accent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ctr" anchorCtr="0" compatLnSpc="1">
            <a:prstTxWarp prst="textNoShape">
              <a:avLst/>
            </a:prstTxWarp>
          </a:bodyPr>
          <a:lstStyle/>
          <a:p>
            <a:pPr marL="0" indent="0" algn="ctr">
              <a:spcBef>
                <a:spcPct val="0"/>
              </a:spcBef>
              <a:spcAft>
                <a:spcPct val="0"/>
              </a:spcAft>
              <a:buClrTx/>
              <a:buFontTx/>
              <a:buNone/>
            </a:pPr>
            <a:endParaRPr lang="sv-SE" sz="1500" i="1">
              <a:solidFill>
                <a:srgbClr val="000000"/>
              </a:solidFill>
              <a:latin typeface="Arial" charset="0"/>
            </a:endParaRPr>
          </a:p>
        </p:txBody>
      </p:sp>
    </p:spTree>
    <p:extLst>
      <p:ext uri="{BB962C8B-B14F-4D97-AF65-F5344CB8AC3E}">
        <p14:creationId xmlns:p14="http://schemas.microsoft.com/office/powerpoint/2010/main" val="229903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1BB8025-578E-43C6-A5A9-77C2229CE124}"/>
              </a:ext>
            </a:extLst>
          </p:cNvPr>
          <p:cNvSpPr>
            <a:spLocks noGrp="1"/>
          </p:cNvSpPr>
          <p:nvPr>
            <p:ph type="body" sz="quarter" idx="11"/>
          </p:nvPr>
        </p:nvSpPr>
        <p:spPr/>
        <p:txBody>
          <a:bodyPr/>
          <a:lstStyle/>
          <a:p>
            <a:r>
              <a:rPr lang="nb-NO" dirty="0" err="1"/>
              <a:t>However</a:t>
            </a:r>
            <a:r>
              <a:rPr lang="nb-NO" dirty="0"/>
              <a:t>, </a:t>
            </a:r>
            <a:r>
              <a:rPr lang="nb-NO" dirty="0" err="1"/>
              <a:t>market</a:t>
            </a:r>
            <a:r>
              <a:rPr lang="nb-NO" dirty="0"/>
              <a:t> sentiment </a:t>
            </a:r>
            <a:r>
              <a:rPr lang="nb-NO" dirty="0" err="1"/>
              <a:t>heavily</a:t>
            </a:r>
            <a:r>
              <a:rPr lang="nb-NO" dirty="0"/>
              <a:t> </a:t>
            </a:r>
            <a:r>
              <a:rPr lang="nb-NO" dirty="0" err="1"/>
              <a:t>influences</a:t>
            </a:r>
            <a:r>
              <a:rPr lang="nb-NO" dirty="0"/>
              <a:t> risk </a:t>
            </a:r>
            <a:r>
              <a:rPr lang="nb-NO" dirty="0" err="1"/>
              <a:t>appetite</a:t>
            </a:r>
            <a:r>
              <a:rPr lang="nb-NO" dirty="0"/>
              <a:t> and </a:t>
            </a:r>
            <a:r>
              <a:rPr lang="nb-NO" dirty="0" err="1"/>
              <a:t>pricing</a:t>
            </a:r>
            <a:endParaRPr lang="en-GB" dirty="0"/>
          </a:p>
        </p:txBody>
      </p:sp>
      <p:sp>
        <p:nvSpPr>
          <p:cNvPr id="8" name="Title 7">
            <a:extLst>
              <a:ext uri="{FF2B5EF4-FFF2-40B4-BE49-F238E27FC236}">
                <a16:creationId xmlns:a16="http://schemas.microsoft.com/office/drawing/2014/main" id="{1DA0AA05-4AEC-4E70-AEE5-9BA6FFC1A43B}"/>
              </a:ext>
            </a:extLst>
          </p:cNvPr>
          <p:cNvSpPr>
            <a:spLocks noGrp="1"/>
          </p:cNvSpPr>
          <p:nvPr>
            <p:ph type="title"/>
          </p:nvPr>
        </p:nvSpPr>
        <p:spPr/>
        <p:txBody>
          <a:bodyPr/>
          <a:lstStyle/>
          <a:p>
            <a:r>
              <a:rPr lang="nb-NO" dirty="0"/>
              <a:t>The </a:t>
            </a:r>
            <a:r>
              <a:rPr lang="nb-NO" dirty="0" err="1"/>
              <a:t>market</a:t>
            </a:r>
            <a:r>
              <a:rPr lang="nb-NO" dirty="0"/>
              <a:t> is «</a:t>
            </a:r>
            <a:r>
              <a:rPr lang="nb-NO" dirty="0" err="1"/>
              <a:t>always</a:t>
            </a:r>
            <a:r>
              <a:rPr lang="nb-NO" dirty="0"/>
              <a:t> </a:t>
            </a:r>
            <a:r>
              <a:rPr lang="nb-NO" dirty="0" err="1"/>
              <a:t>open</a:t>
            </a:r>
            <a:r>
              <a:rPr lang="nb-NO" dirty="0"/>
              <a:t>» for </a:t>
            </a:r>
            <a:r>
              <a:rPr lang="nb-NO" dirty="0" err="1"/>
              <a:t>quality</a:t>
            </a:r>
            <a:r>
              <a:rPr lang="nb-NO" dirty="0"/>
              <a:t> </a:t>
            </a:r>
            <a:r>
              <a:rPr lang="nb-NO" dirty="0" err="1"/>
              <a:t>companies</a:t>
            </a:r>
            <a:endParaRPr lang="en-GB" dirty="0"/>
          </a:p>
        </p:txBody>
      </p:sp>
      <p:sp>
        <p:nvSpPr>
          <p:cNvPr id="11" name="Text Placeholder 10">
            <a:extLst>
              <a:ext uri="{FF2B5EF4-FFF2-40B4-BE49-F238E27FC236}">
                <a16:creationId xmlns:a16="http://schemas.microsoft.com/office/drawing/2014/main" id="{D06CC724-9FFE-4BCF-84DB-EE99C86D4AA2}"/>
              </a:ext>
            </a:extLst>
          </p:cNvPr>
          <p:cNvSpPr>
            <a:spLocks noGrp="1"/>
          </p:cNvSpPr>
          <p:nvPr>
            <p:ph type="body" sz="quarter" idx="13"/>
          </p:nvPr>
        </p:nvSpPr>
        <p:spPr/>
        <p:txBody>
          <a:bodyPr/>
          <a:lstStyle/>
          <a:p>
            <a:endParaRPr lang="en-GB"/>
          </a:p>
        </p:txBody>
      </p:sp>
      <p:sp>
        <p:nvSpPr>
          <p:cNvPr id="10" name="Text Placeholder 9">
            <a:extLst>
              <a:ext uri="{FF2B5EF4-FFF2-40B4-BE49-F238E27FC236}">
                <a16:creationId xmlns:a16="http://schemas.microsoft.com/office/drawing/2014/main" id="{9D2F4484-11F5-406F-9357-801938166192}"/>
              </a:ext>
            </a:extLst>
          </p:cNvPr>
          <p:cNvSpPr>
            <a:spLocks noGrp="1"/>
          </p:cNvSpPr>
          <p:nvPr>
            <p:ph type="body" sz="quarter" idx="12"/>
          </p:nvPr>
        </p:nvSpPr>
        <p:spPr/>
        <p:txBody>
          <a:bodyPr/>
          <a:lstStyle/>
          <a:p>
            <a:endParaRPr lang="en-GB"/>
          </a:p>
        </p:txBody>
      </p:sp>
      <p:sp>
        <p:nvSpPr>
          <p:cNvPr id="13" name="Content Placeholder 12">
            <a:extLst>
              <a:ext uri="{FF2B5EF4-FFF2-40B4-BE49-F238E27FC236}">
                <a16:creationId xmlns:a16="http://schemas.microsoft.com/office/drawing/2014/main" id="{8A2010C7-636C-41B7-B813-42D96303D9C1}"/>
              </a:ext>
            </a:extLst>
          </p:cNvPr>
          <p:cNvSpPr>
            <a:spLocks noGrp="1"/>
          </p:cNvSpPr>
          <p:nvPr>
            <p:ph sz="quarter" idx="17"/>
          </p:nvPr>
        </p:nvSpPr>
        <p:spPr>
          <a:xfrm>
            <a:off x="348153" y="1368279"/>
            <a:ext cx="9209732" cy="221018"/>
          </a:xfrm>
        </p:spPr>
        <p:txBody>
          <a:bodyPr/>
          <a:lstStyle/>
          <a:p>
            <a:r>
              <a:rPr lang="en-GB" dirty="0"/>
              <a:t>NOK volume ECM transactions - OSE/Euronext 2017-2022ytd</a:t>
            </a:r>
          </a:p>
        </p:txBody>
      </p:sp>
      <p:sp>
        <p:nvSpPr>
          <p:cNvPr id="17" name="Content Placeholder 16">
            <a:extLst>
              <a:ext uri="{FF2B5EF4-FFF2-40B4-BE49-F238E27FC236}">
                <a16:creationId xmlns:a16="http://schemas.microsoft.com/office/drawing/2014/main" id="{A6106A51-7949-435B-A981-D8E86BB7E4A7}"/>
              </a:ext>
            </a:extLst>
          </p:cNvPr>
          <p:cNvSpPr>
            <a:spLocks noGrp="1"/>
          </p:cNvSpPr>
          <p:nvPr>
            <p:ph sz="quarter" idx="21"/>
          </p:nvPr>
        </p:nvSpPr>
        <p:spPr>
          <a:xfrm>
            <a:off x="348153" y="3889313"/>
            <a:ext cx="9209732" cy="221018"/>
          </a:xfrm>
        </p:spPr>
        <p:txBody>
          <a:bodyPr/>
          <a:lstStyle/>
          <a:p>
            <a:r>
              <a:rPr lang="en-GB" dirty="0"/>
              <a:t># ECM transactions - OSE/Euronext 2017-2022ytd</a:t>
            </a:r>
          </a:p>
        </p:txBody>
      </p:sp>
      <p:graphicFrame>
        <p:nvGraphicFramePr>
          <p:cNvPr id="20" name="Content Placeholder 19">
            <a:extLst>
              <a:ext uri="{FF2B5EF4-FFF2-40B4-BE49-F238E27FC236}">
                <a16:creationId xmlns:a16="http://schemas.microsoft.com/office/drawing/2014/main" id="{50467754-EFB2-430D-8234-75451A7D83A6}"/>
              </a:ext>
            </a:extLst>
          </p:cNvPr>
          <p:cNvGraphicFramePr>
            <a:graphicFrameLocks noGrp="1"/>
          </p:cNvGraphicFramePr>
          <p:nvPr>
            <p:ph sz="quarter" idx="15"/>
            <p:extLst>
              <p:ext uri="{D42A27DB-BD31-4B8C-83A1-F6EECF244321}">
                <p14:modId xmlns:p14="http://schemas.microsoft.com/office/powerpoint/2010/main" val="3721651505"/>
              </p:ext>
            </p:extLst>
          </p:nvPr>
        </p:nvGraphicFramePr>
        <p:xfrm>
          <a:off x="349250" y="1641475"/>
          <a:ext cx="9207500" cy="221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ontent Placeholder 20">
            <a:extLst>
              <a:ext uri="{FF2B5EF4-FFF2-40B4-BE49-F238E27FC236}">
                <a16:creationId xmlns:a16="http://schemas.microsoft.com/office/drawing/2014/main" id="{76046607-9256-48E4-B9B3-4B25402A8A51}"/>
              </a:ext>
            </a:extLst>
          </p:cNvPr>
          <p:cNvGraphicFramePr>
            <a:graphicFrameLocks noGrp="1"/>
          </p:cNvGraphicFramePr>
          <p:nvPr>
            <p:ph sz="quarter" idx="20"/>
            <p:extLst>
              <p:ext uri="{D42A27DB-BD31-4B8C-83A1-F6EECF244321}">
                <p14:modId xmlns:p14="http://schemas.microsoft.com/office/powerpoint/2010/main" val="521775738"/>
              </p:ext>
            </p:extLst>
          </p:nvPr>
        </p:nvGraphicFramePr>
        <p:xfrm>
          <a:off x="349250" y="4162425"/>
          <a:ext cx="9207500" cy="221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018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F7D9150C-488E-4637-B5F1-6CBFA428B406}"/>
              </a:ext>
            </a:extLst>
          </p:cNvPr>
          <p:cNvGraphicFramePr>
            <a:graphicFrameLocks noChangeAspect="1"/>
          </p:cNvGraphicFramePr>
          <p:nvPr>
            <p:custDataLst>
              <p:tags r:id="rId2"/>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spid="_x0000_s2054" name="think-cell Slide" r:id="rId4" imgW="408" imgH="408" progId="TCLayout.ActiveDocument.1">
                  <p:embed/>
                </p:oleObj>
              </mc:Choice>
              <mc:Fallback>
                <p:oleObj name="think-cell Slide" r:id="rId4" imgW="408" imgH="408" progId="TCLayout.ActiveDocument.1">
                  <p:embed/>
                  <p:pic>
                    <p:nvPicPr>
                      <p:cNvPr id="21" name="Object 20" hidden="1">
                        <a:extLst>
                          <a:ext uri="{FF2B5EF4-FFF2-40B4-BE49-F238E27FC236}">
                            <a16:creationId xmlns:a16="http://schemas.microsoft.com/office/drawing/2014/main" id="{F7D9150C-488E-4637-B5F1-6CBFA428B406}"/>
                          </a:ext>
                        </a:extLst>
                      </p:cNvPr>
                      <p:cNvPicPr/>
                      <p:nvPr/>
                    </p:nvPicPr>
                    <p:blipFill>
                      <a:blip r:embed="rId5"/>
                      <a:stretch>
                        <a:fillRect/>
                      </a:stretch>
                    </p:blipFill>
                    <p:spPr>
                      <a:xfrm>
                        <a:off x="1290" y="644228"/>
                        <a:ext cx="1290" cy="1290"/>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E883E6F-6FC8-4045-BC7C-48208C7DE81B}"/>
              </a:ext>
            </a:extLst>
          </p:cNvPr>
          <p:cNvSpPr>
            <a:spLocks noGrp="1"/>
          </p:cNvSpPr>
          <p:nvPr>
            <p:ph type="body" sz="quarter" idx="11"/>
          </p:nvPr>
        </p:nvSpPr>
        <p:spPr/>
        <p:txBody>
          <a:bodyPr/>
          <a:lstStyle/>
          <a:p>
            <a:r>
              <a:rPr lang="en-US" dirty="0"/>
              <a:t>Accretive transactions when the capital markets are open</a:t>
            </a:r>
          </a:p>
        </p:txBody>
      </p:sp>
      <p:sp>
        <p:nvSpPr>
          <p:cNvPr id="3" name="Title 2">
            <a:extLst>
              <a:ext uri="{FF2B5EF4-FFF2-40B4-BE49-F238E27FC236}">
                <a16:creationId xmlns:a16="http://schemas.microsoft.com/office/drawing/2014/main" id="{801D894F-ACE0-4472-8C65-0B80552B36BF}"/>
              </a:ext>
            </a:extLst>
          </p:cNvPr>
          <p:cNvSpPr>
            <a:spLocks noGrp="1"/>
          </p:cNvSpPr>
          <p:nvPr>
            <p:ph type="title"/>
          </p:nvPr>
        </p:nvSpPr>
        <p:spPr/>
        <p:txBody>
          <a:bodyPr vert="horz"/>
          <a:lstStyle/>
          <a:p>
            <a:r>
              <a:rPr lang="en-US" dirty="0"/>
              <a:t>Aker’s strategic use of capital markets</a:t>
            </a:r>
          </a:p>
        </p:txBody>
      </p:sp>
      <p:sp>
        <p:nvSpPr>
          <p:cNvPr id="4" name="Text Placeholder 3">
            <a:extLst>
              <a:ext uri="{FF2B5EF4-FFF2-40B4-BE49-F238E27FC236}">
                <a16:creationId xmlns:a16="http://schemas.microsoft.com/office/drawing/2014/main" id="{1EFDB41D-DB1B-416C-9263-2F366ADDF72B}"/>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8730931F-2E1F-446F-BA40-801DDB3A564D}"/>
              </a:ext>
            </a:extLst>
          </p:cNvPr>
          <p:cNvSpPr>
            <a:spLocks noGrp="1"/>
          </p:cNvSpPr>
          <p:nvPr>
            <p:ph type="body" sz="quarter" idx="12"/>
          </p:nvPr>
        </p:nvSpPr>
        <p:spPr/>
        <p:txBody>
          <a:bodyPr/>
          <a:lstStyle/>
          <a:p>
            <a:r>
              <a:rPr lang="en-US" dirty="0"/>
              <a:t>Source: Company, Newsweb</a:t>
            </a:r>
          </a:p>
        </p:txBody>
      </p:sp>
      <p:sp>
        <p:nvSpPr>
          <p:cNvPr id="7" name="Content Placeholder 6">
            <a:extLst>
              <a:ext uri="{FF2B5EF4-FFF2-40B4-BE49-F238E27FC236}">
                <a16:creationId xmlns:a16="http://schemas.microsoft.com/office/drawing/2014/main" id="{AE135286-8535-47EF-8647-0C59D8BBE481}"/>
              </a:ext>
            </a:extLst>
          </p:cNvPr>
          <p:cNvSpPr>
            <a:spLocks noGrp="1"/>
          </p:cNvSpPr>
          <p:nvPr>
            <p:ph sz="quarter" idx="17"/>
          </p:nvPr>
        </p:nvSpPr>
        <p:spPr/>
        <p:txBody>
          <a:bodyPr/>
          <a:lstStyle/>
          <a:p>
            <a:endParaRPr lang="en-US" dirty="0"/>
          </a:p>
        </p:txBody>
      </p:sp>
      <p:graphicFrame>
        <p:nvGraphicFramePr>
          <p:cNvPr id="14" name="Content Placeholder 13">
            <a:extLst>
              <a:ext uri="{FF2B5EF4-FFF2-40B4-BE49-F238E27FC236}">
                <a16:creationId xmlns:a16="http://schemas.microsoft.com/office/drawing/2014/main" id="{D3BC9527-B7BA-4D0D-869A-594D255F14C2}"/>
              </a:ext>
            </a:extLst>
          </p:cNvPr>
          <p:cNvGraphicFramePr>
            <a:graphicFrameLocks noGrp="1"/>
          </p:cNvGraphicFramePr>
          <p:nvPr>
            <p:ph sz="quarter" idx="15"/>
            <p:extLst>
              <p:ext uri="{D42A27DB-BD31-4B8C-83A1-F6EECF244321}">
                <p14:modId xmlns:p14="http://schemas.microsoft.com/office/powerpoint/2010/main" val="3404278242"/>
              </p:ext>
            </p:extLst>
          </p:nvPr>
        </p:nvGraphicFramePr>
        <p:xfrm>
          <a:off x="258288" y="1953435"/>
          <a:ext cx="9299449" cy="3886542"/>
        </p:xfrm>
        <a:graphic>
          <a:graphicData uri="http://schemas.openxmlformats.org/drawingml/2006/table">
            <a:tbl>
              <a:tblPr/>
              <a:tblGrid>
                <a:gridCol w="409329">
                  <a:extLst>
                    <a:ext uri="{9D8B030D-6E8A-4147-A177-3AD203B41FA5}">
                      <a16:colId xmlns:a16="http://schemas.microsoft.com/office/drawing/2014/main" val="2588721768"/>
                    </a:ext>
                  </a:extLst>
                </a:gridCol>
                <a:gridCol w="889012">
                  <a:extLst>
                    <a:ext uri="{9D8B030D-6E8A-4147-A177-3AD203B41FA5}">
                      <a16:colId xmlns:a16="http://schemas.microsoft.com/office/drawing/2014/main" val="4241793187"/>
                    </a:ext>
                  </a:extLst>
                </a:gridCol>
                <a:gridCol w="889012">
                  <a:extLst>
                    <a:ext uri="{9D8B030D-6E8A-4147-A177-3AD203B41FA5}">
                      <a16:colId xmlns:a16="http://schemas.microsoft.com/office/drawing/2014/main" val="2349217964"/>
                    </a:ext>
                  </a:extLst>
                </a:gridCol>
                <a:gridCol w="889012">
                  <a:extLst>
                    <a:ext uri="{9D8B030D-6E8A-4147-A177-3AD203B41FA5}">
                      <a16:colId xmlns:a16="http://schemas.microsoft.com/office/drawing/2014/main" val="506090529"/>
                    </a:ext>
                  </a:extLst>
                </a:gridCol>
                <a:gridCol w="889012">
                  <a:extLst>
                    <a:ext uri="{9D8B030D-6E8A-4147-A177-3AD203B41FA5}">
                      <a16:colId xmlns:a16="http://schemas.microsoft.com/office/drawing/2014/main" val="3078275465"/>
                    </a:ext>
                  </a:extLst>
                </a:gridCol>
                <a:gridCol w="889012">
                  <a:extLst>
                    <a:ext uri="{9D8B030D-6E8A-4147-A177-3AD203B41FA5}">
                      <a16:colId xmlns:a16="http://schemas.microsoft.com/office/drawing/2014/main" val="2390435018"/>
                    </a:ext>
                  </a:extLst>
                </a:gridCol>
                <a:gridCol w="889012">
                  <a:extLst>
                    <a:ext uri="{9D8B030D-6E8A-4147-A177-3AD203B41FA5}">
                      <a16:colId xmlns:a16="http://schemas.microsoft.com/office/drawing/2014/main" val="828573668"/>
                    </a:ext>
                  </a:extLst>
                </a:gridCol>
                <a:gridCol w="889012">
                  <a:extLst>
                    <a:ext uri="{9D8B030D-6E8A-4147-A177-3AD203B41FA5}">
                      <a16:colId xmlns:a16="http://schemas.microsoft.com/office/drawing/2014/main" val="2486371740"/>
                    </a:ext>
                  </a:extLst>
                </a:gridCol>
                <a:gridCol w="889012">
                  <a:extLst>
                    <a:ext uri="{9D8B030D-6E8A-4147-A177-3AD203B41FA5}">
                      <a16:colId xmlns:a16="http://schemas.microsoft.com/office/drawing/2014/main" val="3720835521"/>
                    </a:ext>
                  </a:extLst>
                </a:gridCol>
                <a:gridCol w="889012">
                  <a:extLst>
                    <a:ext uri="{9D8B030D-6E8A-4147-A177-3AD203B41FA5}">
                      <a16:colId xmlns:a16="http://schemas.microsoft.com/office/drawing/2014/main" val="4192840729"/>
                    </a:ext>
                  </a:extLst>
                </a:gridCol>
                <a:gridCol w="889012">
                  <a:extLst>
                    <a:ext uri="{9D8B030D-6E8A-4147-A177-3AD203B41FA5}">
                      <a16:colId xmlns:a16="http://schemas.microsoft.com/office/drawing/2014/main" val="2698081978"/>
                    </a:ext>
                  </a:extLst>
                </a:gridCol>
              </a:tblGrid>
              <a:tr h="192004">
                <a:tc>
                  <a:txBody>
                    <a:bodyPr/>
                    <a:lstStyle/>
                    <a:p>
                      <a:pPr algn="l" fontAlgn="ctr"/>
                      <a:r>
                        <a:rPr lang="nb-NO" sz="1000" b="0" i="0" u="none" strike="noStrike" dirty="0">
                          <a:solidFill>
                            <a:srgbClr val="FFFFFF"/>
                          </a:solidFill>
                          <a:effectLst/>
                          <a:latin typeface="Arial Nova" panose="020B0504020202020204" pitchFamily="34" charset="0"/>
                        </a:rPr>
                        <a:t>Year</a:t>
                      </a:r>
                    </a:p>
                  </a:txBody>
                  <a:tcPr marL="0" marR="0" marT="0" marB="0" anchor="ctr">
                    <a:lnL>
                      <a:noFill/>
                    </a:lnL>
                    <a:lnR>
                      <a:noFill/>
                    </a:lnR>
                    <a:lnT>
                      <a:noFill/>
                    </a:lnT>
                    <a:lnB>
                      <a:noFill/>
                    </a:lnB>
                    <a:solidFill>
                      <a:srgbClr val="003255"/>
                    </a:solidFill>
                  </a:tcPr>
                </a:tc>
                <a:tc>
                  <a:txBody>
                    <a:bodyPr/>
                    <a:lstStyle/>
                    <a:p>
                      <a:pPr algn="ctr" fontAlgn="ctr"/>
                      <a:r>
                        <a:rPr lang="nb-NO" sz="800" b="0" i="0" u="none" strike="noStrike" dirty="0">
                          <a:solidFill>
                            <a:srgbClr val="FFFFFF"/>
                          </a:solidFill>
                          <a:effectLst/>
                          <a:latin typeface="Arial Nova" panose="020B0504020202020204" pitchFamily="34" charset="0"/>
                        </a:rPr>
                        <a:t>2013</a:t>
                      </a:r>
                    </a:p>
                  </a:txBody>
                  <a:tcPr marL="0" marR="0" marT="0" marB="0" anchor="ctr">
                    <a:lnL>
                      <a:noFill/>
                    </a:lnL>
                    <a:lnR>
                      <a:noFill/>
                    </a:lnR>
                    <a:lnT>
                      <a:noFill/>
                    </a:lnT>
                    <a:lnB>
                      <a:noFill/>
                    </a:lnB>
                    <a:solidFill>
                      <a:srgbClr val="003255"/>
                    </a:solidFill>
                  </a:tcPr>
                </a:tc>
                <a:tc>
                  <a:txBody>
                    <a:bodyPr/>
                    <a:lstStyle/>
                    <a:p>
                      <a:pPr algn="ctr" fontAlgn="ctr"/>
                      <a:r>
                        <a:rPr lang="nb-NO" sz="800" b="0" i="0" u="none" strike="noStrike">
                          <a:solidFill>
                            <a:srgbClr val="FFFFFF"/>
                          </a:solidFill>
                          <a:effectLst/>
                          <a:latin typeface="Arial Nova" panose="020B0504020202020204" pitchFamily="34" charset="0"/>
                        </a:rPr>
                        <a:t>2014</a:t>
                      </a:r>
                    </a:p>
                  </a:txBody>
                  <a:tcPr marL="0" marR="0" marT="0" marB="0" anchor="ctr">
                    <a:lnL>
                      <a:noFill/>
                    </a:lnL>
                    <a:lnR>
                      <a:noFill/>
                    </a:lnR>
                    <a:lnT>
                      <a:noFill/>
                    </a:lnT>
                    <a:lnB>
                      <a:noFill/>
                    </a:lnB>
                    <a:solidFill>
                      <a:srgbClr val="003255"/>
                    </a:solidFill>
                  </a:tcPr>
                </a:tc>
                <a:tc>
                  <a:txBody>
                    <a:bodyPr/>
                    <a:lstStyle/>
                    <a:p>
                      <a:pPr algn="ctr" fontAlgn="ctr"/>
                      <a:r>
                        <a:rPr lang="nb-NO" sz="800" b="0" i="0" u="none" strike="noStrike" dirty="0">
                          <a:solidFill>
                            <a:srgbClr val="FFFFFF"/>
                          </a:solidFill>
                          <a:effectLst/>
                          <a:latin typeface="Arial Nova" panose="020B0504020202020204" pitchFamily="34" charset="0"/>
                        </a:rPr>
                        <a:t>2015</a:t>
                      </a:r>
                    </a:p>
                  </a:txBody>
                  <a:tcPr marL="0" marR="0" marT="0" marB="0" anchor="ctr">
                    <a:lnL>
                      <a:noFill/>
                    </a:lnL>
                    <a:lnR>
                      <a:noFill/>
                    </a:lnR>
                    <a:lnT>
                      <a:noFill/>
                    </a:lnT>
                    <a:lnB>
                      <a:noFill/>
                    </a:lnB>
                    <a:solidFill>
                      <a:srgbClr val="003255"/>
                    </a:solidFill>
                  </a:tcPr>
                </a:tc>
                <a:tc>
                  <a:txBody>
                    <a:bodyPr/>
                    <a:lstStyle/>
                    <a:p>
                      <a:pPr algn="ctr" fontAlgn="ctr"/>
                      <a:r>
                        <a:rPr lang="nb-NO" sz="800" b="0" i="0" u="none" strike="noStrike">
                          <a:solidFill>
                            <a:srgbClr val="FFFFFF"/>
                          </a:solidFill>
                          <a:effectLst/>
                          <a:latin typeface="Arial Nova" panose="020B0504020202020204" pitchFamily="34" charset="0"/>
                        </a:rPr>
                        <a:t>2016</a:t>
                      </a:r>
                    </a:p>
                  </a:txBody>
                  <a:tcPr marL="0" marR="0" marT="0" marB="0" anchor="ctr">
                    <a:lnL>
                      <a:noFill/>
                    </a:lnL>
                    <a:lnR>
                      <a:noFill/>
                    </a:lnR>
                    <a:lnT>
                      <a:noFill/>
                    </a:lnT>
                    <a:lnB>
                      <a:noFill/>
                    </a:lnB>
                    <a:solidFill>
                      <a:srgbClr val="003255"/>
                    </a:solidFill>
                  </a:tcPr>
                </a:tc>
                <a:tc>
                  <a:txBody>
                    <a:bodyPr/>
                    <a:lstStyle/>
                    <a:p>
                      <a:pPr algn="ctr" fontAlgn="ctr"/>
                      <a:r>
                        <a:rPr lang="nb-NO" sz="800" b="0" i="0" u="none" strike="noStrike">
                          <a:solidFill>
                            <a:srgbClr val="FFFFFF"/>
                          </a:solidFill>
                          <a:effectLst/>
                          <a:latin typeface="Arial Nova" panose="020B0504020202020204" pitchFamily="34" charset="0"/>
                        </a:rPr>
                        <a:t>2017</a:t>
                      </a:r>
                    </a:p>
                  </a:txBody>
                  <a:tcPr marL="0" marR="0" marT="0" marB="0" anchor="ctr">
                    <a:lnL>
                      <a:noFill/>
                    </a:lnL>
                    <a:lnR>
                      <a:noFill/>
                    </a:lnR>
                    <a:lnT>
                      <a:noFill/>
                    </a:lnT>
                    <a:lnB>
                      <a:noFill/>
                    </a:lnB>
                    <a:solidFill>
                      <a:srgbClr val="003255"/>
                    </a:solidFill>
                  </a:tcPr>
                </a:tc>
                <a:tc>
                  <a:txBody>
                    <a:bodyPr/>
                    <a:lstStyle/>
                    <a:p>
                      <a:pPr algn="ctr" fontAlgn="ctr"/>
                      <a:r>
                        <a:rPr lang="nb-NO" sz="800" b="0" i="0" u="none" strike="noStrike" dirty="0">
                          <a:solidFill>
                            <a:srgbClr val="FFFFFF"/>
                          </a:solidFill>
                          <a:effectLst/>
                          <a:latin typeface="Arial Nova" panose="020B0504020202020204" pitchFamily="34" charset="0"/>
                        </a:rPr>
                        <a:t>2018</a:t>
                      </a:r>
                    </a:p>
                  </a:txBody>
                  <a:tcPr marL="0" marR="0" marT="0" marB="0" anchor="ctr">
                    <a:lnL>
                      <a:noFill/>
                    </a:lnL>
                    <a:lnR>
                      <a:noFill/>
                    </a:lnR>
                    <a:lnT>
                      <a:noFill/>
                    </a:lnT>
                    <a:lnB>
                      <a:noFill/>
                    </a:lnB>
                    <a:solidFill>
                      <a:srgbClr val="003255"/>
                    </a:solidFill>
                  </a:tcPr>
                </a:tc>
                <a:tc>
                  <a:txBody>
                    <a:bodyPr/>
                    <a:lstStyle/>
                    <a:p>
                      <a:pPr algn="ctr" fontAlgn="ctr"/>
                      <a:r>
                        <a:rPr lang="nb-NO" sz="800" b="0" i="0" u="none" strike="noStrike">
                          <a:solidFill>
                            <a:srgbClr val="FFFFFF"/>
                          </a:solidFill>
                          <a:effectLst/>
                          <a:latin typeface="Arial Nova" panose="020B0504020202020204" pitchFamily="34" charset="0"/>
                        </a:rPr>
                        <a:t>2019</a:t>
                      </a:r>
                    </a:p>
                  </a:txBody>
                  <a:tcPr marL="0" marR="0" marT="0" marB="0" anchor="ctr">
                    <a:lnL>
                      <a:noFill/>
                    </a:lnL>
                    <a:lnR>
                      <a:noFill/>
                    </a:lnR>
                    <a:lnT>
                      <a:noFill/>
                    </a:lnT>
                    <a:lnB>
                      <a:noFill/>
                    </a:lnB>
                    <a:solidFill>
                      <a:srgbClr val="003255"/>
                    </a:solidFill>
                  </a:tcPr>
                </a:tc>
                <a:tc>
                  <a:txBody>
                    <a:bodyPr/>
                    <a:lstStyle/>
                    <a:p>
                      <a:pPr algn="ctr" fontAlgn="ctr"/>
                      <a:r>
                        <a:rPr lang="nb-NO" sz="800" b="0" i="0" u="none" strike="noStrike" dirty="0">
                          <a:solidFill>
                            <a:srgbClr val="FFFFFF"/>
                          </a:solidFill>
                          <a:effectLst/>
                          <a:latin typeface="Arial Nova" panose="020B0504020202020204" pitchFamily="34" charset="0"/>
                        </a:rPr>
                        <a:t>2020</a:t>
                      </a:r>
                    </a:p>
                  </a:txBody>
                  <a:tcPr marL="0" marR="0" marT="0" marB="0" anchor="ctr">
                    <a:lnL>
                      <a:noFill/>
                    </a:lnL>
                    <a:lnR>
                      <a:noFill/>
                    </a:lnR>
                    <a:lnT>
                      <a:noFill/>
                    </a:lnT>
                    <a:lnB>
                      <a:noFill/>
                    </a:lnB>
                    <a:solidFill>
                      <a:srgbClr val="003255"/>
                    </a:solidFill>
                  </a:tcPr>
                </a:tc>
                <a:tc>
                  <a:txBody>
                    <a:bodyPr/>
                    <a:lstStyle/>
                    <a:p>
                      <a:pPr algn="ctr" fontAlgn="ctr"/>
                      <a:r>
                        <a:rPr lang="nb-NO" sz="800" b="0" i="0" u="none" strike="noStrike" dirty="0">
                          <a:solidFill>
                            <a:srgbClr val="FFFFFF"/>
                          </a:solidFill>
                          <a:effectLst/>
                          <a:latin typeface="Arial Nova" panose="020B0504020202020204" pitchFamily="34" charset="0"/>
                        </a:rPr>
                        <a:t>2021</a:t>
                      </a:r>
                    </a:p>
                  </a:txBody>
                  <a:tcPr marL="0" marR="0" marT="0" marB="0" anchor="ctr">
                    <a:lnL>
                      <a:noFill/>
                    </a:lnL>
                    <a:lnR>
                      <a:noFill/>
                    </a:lnR>
                    <a:lnT>
                      <a:noFill/>
                    </a:lnT>
                    <a:lnB>
                      <a:noFill/>
                    </a:lnB>
                    <a:solidFill>
                      <a:srgbClr val="003255"/>
                    </a:solidFill>
                  </a:tcPr>
                </a:tc>
                <a:tc>
                  <a:txBody>
                    <a:bodyPr/>
                    <a:lstStyle/>
                    <a:p>
                      <a:pPr algn="ctr" fontAlgn="ctr"/>
                      <a:r>
                        <a:rPr lang="nb-NO" sz="800" b="0" i="0" u="none" strike="noStrike" dirty="0">
                          <a:solidFill>
                            <a:srgbClr val="FFFFFF"/>
                          </a:solidFill>
                          <a:effectLst/>
                          <a:latin typeface="Arial Nova" panose="020B0504020202020204" pitchFamily="34" charset="0"/>
                        </a:rPr>
                        <a:t>2022</a:t>
                      </a:r>
                    </a:p>
                  </a:txBody>
                  <a:tcPr marL="0" marR="0" marT="0" marB="0" anchor="ctr">
                    <a:lnL>
                      <a:noFill/>
                    </a:lnL>
                    <a:lnR>
                      <a:noFill/>
                    </a:lnR>
                    <a:lnT>
                      <a:noFill/>
                    </a:lnT>
                    <a:lnB>
                      <a:noFill/>
                    </a:lnB>
                    <a:solidFill>
                      <a:srgbClr val="003255"/>
                    </a:solidFill>
                  </a:tcPr>
                </a:tc>
                <a:extLst>
                  <a:ext uri="{0D108BD9-81ED-4DB2-BD59-A6C34878D82A}">
                    <a16:rowId xmlns:a16="http://schemas.microsoft.com/office/drawing/2014/main" val="4293715187"/>
                  </a:ext>
                </a:extLst>
              </a:tr>
              <a:tr h="768016">
                <a:tc>
                  <a:txBody>
                    <a:bodyPr/>
                    <a:lstStyle/>
                    <a:p>
                      <a:pPr algn="l" fontAlgn="ctr"/>
                      <a:r>
                        <a:rPr lang="nb-NO" sz="1000" b="0" i="0" u="none" strike="noStrike" dirty="0">
                          <a:solidFill>
                            <a:srgbClr val="FFFFFF"/>
                          </a:solidFill>
                          <a:effectLst/>
                          <a:latin typeface="Arial Nova" panose="020B0504020202020204" pitchFamily="34" charset="0"/>
                        </a:rPr>
                        <a:t>IPO</a:t>
                      </a:r>
                    </a:p>
                  </a:txBody>
                  <a:tcPr marL="0" marR="0" marT="0" marB="0" anchor="ctr">
                    <a:lnL>
                      <a:noFill/>
                    </a:lnL>
                    <a:lnR>
                      <a:noFill/>
                    </a:lnR>
                    <a:lnT>
                      <a:noFill/>
                    </a:lnT>
                    <a:lnB>
                      <a:noFill/>
                    </a:lnB>
                    <a:solidFill>
                      <a:srgbClr val="8F9DA6"/>
                    </a:solidFill>
                  </a:tcPr>
                </a:tc>
                <a:tc>
                  <a:txBody>
                    <a:bodyPr/>
                    <a:lstStyle/>
                    <a:p>
                      <a:pPr marL="171450" indent="-171450" algn="ctr" fontAlgn="ctr">
                        <a:buFont typeface="Arial" panose="020B0604020202020204" pitchFamily="34" charset="0"/>
                        <a:buChar char="•"/>
                      </a:pPr>
                      <a:r>
                        <a:rPr lang="nb-NO" sz="600" b="0" i="0" u="none" strike="noStrike" dirty="0">
                          <a:solidFill>
                            <a:srgbClr val="000000"/>
                          </a:solidFill>
                          <a:effectLst/>
                          <a:latin typeface="Arial Nova" panose="020B0504020202020204" pitchFamily="34" charset="0"/>
                        </a:rPr>
                        <a:t>IPO of Ocean </a:t>
                      </a:r>
                      <a:r>
                        <a:rPr lang="nb-NO" sz="600" b="0" i="0" u="none" strike="noStrike" dirty="0" err="1">
                          <a:solidFill>
                            <a:srgbClr val="000000"/>
                          </a:solidFill>
                          <a:effectLst/>
                          <a:latin typeface="Arial Nova" panose="020B0504020202020204" pitchFamily="34" charset="0"/>
                        </a:rPr>
                        <a:t>Yield</a:t>
                      </a:r>
                      <a:endParaRPr lang="nb-NO" sz="600" b="0" i="0" u="none" strike="noStrike" dirty="0">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dirty="0">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dirty="0">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nb-NO" sz="600" b="0" i="0" u="none" strike="noStrike">
                          <a:solidFill>
                            <a:srgbClr val="000000"/>
                          </a:solidFill>
                          <a:effectLst/>
                          <a:latin typeface="Arial Nova" panose="020B0504020202020204" pitchFamily="34" charset="0"/>
                        </a:rPr>
                        <a:t>Aker Biomarine: Private placement and listing </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en-US" sz="600" b="0" i="0" u="none" strike="noStrike" dirty="0">
                          <a:solidFill>
                            <a:srgbClr val="000000"/>
                          </a:solidFill>
                          <a:effectLst/>
                          <a:latin typeface="Arial Nova" panose="020B0504020202020204" pitchFamily="34" charset="0"/>
                        </a:rPr>
                        <a:t>Aker Horizons: Private placement and listing. </a:t>
                      </a:r>
                    </a:p>
                    <a:p>
                      <a:pPr marL="171450" indent="-171450" algn="ctr" fontAlgn="ctr">
                        <a:buFont typeface="Arial" panose="020B0604020202020204" pitchFamily="34" charset="0"/>
                        <a:buChar char="•"/>
                      </a:pPr>
                      <a:r>
                        <a:rPr lang="en-US" sz="600" b="0" i="0" u="none" strike="noStrike" dirty="0">
                          <a:solidFill>
                            <a:srgbClr val="000000"/>
                          </a:solidFill>
                          <a:effectLst/>
                          <a:latin typeface="Arial Nova" panose="020B0504020202020204" pitchFamily="34" charset="0"/>
                        </a:rPr>
                        <a:t>Aker Clean Hydrogen. Private placement and listing. </a:t>
                      </a:r>
                    </a:p>
                    <a:p>
                      <a:pPr marL="171450" indent="-171450" algn="ctr" fontAlgn="ctr">
                        <a:buFont typeface="Arial" panose="020B0604020202020204" pitchFamily="34" charset="0"/>
                        <a:buChar char="•"/>
                      </a:pPr>
                      <a:r>
                        <a:rPr lang="en-US" sz="600" b="0" i="0" u="none" strike="noStrike" dirty="0">
                          <a:solidFill>
                            <a:srgbClr val="000000"/>
                          </a:solidFill>
                          <a:effectLst/>
                          <a:latin typeface="Arial Nova" panose="020B0504020202020204" pitchFamily="34" charset="0"/>
                        </a:rPr>
                        <a:t>Aker Offshore Wind: Private placement and listing.</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868595219"/>
                  </a:ext>
                </a:extLst>
              </a:tr>
              <a:tr h="384009">
                <a:tc>
                  <a:txBody>
                    <a:bodyPr/>
                    <a:lstStyle/>
                    <a:p>
                      <a:pPr algn="l" fontAlgn="ctr"/>
                      <a:r>
                        <a:rPr lang="nb-NO" sz="1000" b="0" i="0" u="none" strike="noStrike" dirty="0">
                          <a:solidFill>
                            <a:srgbClr val="FFFFFF"/>
                          </a:solidFill>
                          <a:effectLst/>
                          <a:latin typeface="Arial Nova" panose="020B0504020202020204" pitchFamily="34" charset="0"/>
                        </a:rPr>
                        <a:t>Buy</a:t>
                      </a:r>
                    </a:p>
                  </a:txBody>
                  <a:tcPr marL="0" marR="0" marT="0" marB="0" anchor="ctr">
                    <a:lnL>
                      <a:noFill/>
                    </a:lnL>
                    <a:lnR>
                      <a:noFill/>
                    </a:lnR>
                    <a:lnT>
                      <a:noFill/>
                    </a:lnT>
                    <a:lnB>
                      <a:noFill/>
                    </a:lnB>
                    <a:solidFill>
                      <a:srgbClr val="8F9DA6"/>
                    </a:solidFill>
                  </a:tcPr>
                </a:tc>
                <a:tc>
                  <a:txBody>
                    <a:bodyPr/>
                    <a:lstStyle/>
                    <a:p>
                      <a:pPr marL="171450" indent="-171450" algn="ctr" fontAlgn="ctr">
                        <a:buFont typeface="Arial" panose="020B0604020202020204" pitchFamily="34" charset="0"/>
                        <a:buChar char="•"/>
                      </a:pPr>
                      <a:r>
                        <a:rPr lang="en-US" sz="600" b="0" i="0" u="none" strike="noStrike">
                          <a:solidFill>
                            <a:srgbClr val="000000"/>
                          </a:solidFill>
                          <a:effectLst/>
                          <a:latin typeface="Arial Nova" panose="020B0504020202020204" pitchFamily="34" charset="0"/>
                        </a:rPr>
                        <a:t>Aker purchase of shares in AKSO</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nb-NO" sz="600" b="0" i="0" u="none" strike="noStrike" dirty="0">
                          <a:solidFill>
                            <a:srgbClr val="000000"/>
                          </a:solidFill>
                          <a:effectLst/>
                          <a:latin typeface="Arial Nova" panose="020B0504020202020204" pitchFamily="34" charset="0"/>
                        </a:rPr>
                        <a:t>Aker share buyback program</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nb-NO" sz="600" b="0" i="0" u="none" strike="noStrike" dirty="0">
                          <a:solidFill>
                            <a:srgbClr val="000000"/>
                          </a:solidFill>
                          <a:effectLst/>
                          <a:latin typeface="Arial Nova" panose="020B0504020202020204" pitchFamily="34" charset="0"/>
                        </a:rPr>
                        <a:t>Aker share buyback program</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nb-NO" sz="600" b="0" i="0" u="none" strike="noStrike" dirty="0">
                          <a:solidFill>
                            <a:srgbClr val="000000"/>
                          </a:solidFill>
                          <a:effectLst/>
                          <a:latin typeface="Arial Nova" panose="020B0504020202020204" pitchFamily="34" charset="0"/>
                        </a:rPr>
                        <a:t>Aker share buyback program</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en-US" sz="600" b="0" i="0" u="none" strike="noStrike">
                          <a:solidFill>
                            <a:srgbClr val="000000"/>
                          </a:solidFill>
                          <a:effectLst/>
                          <a:latin typeface="Arial Nova" panose="020B0504020202020204" pitchFamily="34" charset="0"/>
                        </a:rPr>
                        <a:t>Purchased minority stake in REC Silicon (22.95%)</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en-US" sz="600" b="0" i="0" u="none" strike="noStrike">
                          <a:solidFill>
                            <a:srgbClr val="000000"/>
                          </a:solidFill>
                          <a:effectLst/>
                          <a:latin typeface="Arial Nova" panose="020B0504020202020204" pitchFamily="34" charset="0"/>
                        </a:rPr>
                        <a:t>Aker BP acquires Lundin Energy's O&amp;G business</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en-US" sz="600" b="0" i="0" u="none" strike="noStrike">
                          <a:solidFill>
                            <a:srgbClr val="000000"/>
                          </a:solidFill>
                          <a:effectLst/>
                          <a:latin typeface="Arial Nova" panose="020B0504020202020204" pitchFamily="34" charset="0"/>
                        </a:rPr>
                        <a:t>Aker purchase of shares in AKSO</a:t>
                      </a:r>
                    </a:p>
                  </a:txBody>
                  <a:tcPr marL="0" marR="0" marT="0" marB="0" anchor="ctr">
                    <a:lnL>
                      <a:noFill/>
                    </a:lnL>
                    <a:lnR>
                      <a:noFill/>
                    </a:lnR>
                    <a:lnT>
                      <a:noFill/>
                    </a:lnT>
                    <a:lnB>
                      <a:noFill/>
                    </a:lnB>
                  </a:tcPr>
                </a:tc>
                <a:extLst>
                  <a:ext uri="{0D108BD9-81ED-4DB2-BD59-A6C34878D82A}">
                    <a16:rowId xmlns:a16="http://schemas.microsoft.com/office/drawing/2014/main" val="239929586"/>
                  </a:ext>
                </a:extLst>
              </a:tr>
              <a:tr h="977675">
                <a:tc>
                  <a:txBody>
                    <a:bodyPr/>
                    <a:lstStyle/>
                    <a:p>
                      <a:pPr algn="l" fontAlgn="ctr"/>
                      <a:r>
                        <a:rPr lang="nb-NO" sz="1000" b="0" i="0" u="none" strike="noStrike" dirty="0">
                          <a:solidFill>
                            <a:srgbClr val="FFFFFF"/>
                          </a:solidFill>
                          <a:effectLst/>
                          <a:latin typeface="Arial Nova" panose="020B0504020202020204" pitchFamily="34" charset="0"/>
                        </a:rPr>
                        <a:t>Capital raise</a:t>
                      </a:r>
                    </a:p>
                  </a:txBody>
                  <a:tcPr marL="0" marR="0" marT="0" marB="0" anchor="ctr">
                    <a:lnL>
                      <a:noFill/>
                    </a:lnL>
                    <a:lnR>
                      <a:noFill/>
                    </a:lnR>
                    <a:lnT>
                      <a:noFill/>
                    </a:lnT>
                    <a:lnB>
                      <a:noFill/>
                    </a:lnB>
                    <a:solidFill>
                      <a:srgbClr val="8F9DA6"/>
                    </a:solidFill>
                  </a:tcPr>
                </a:tc>
                <a:tc>
                  <a:txBody>
                    <a:bodyPr/>
                    <a:lstStyle/>
                    <a:p>
                      <a:pPr marL="171450" indent="-171450" algn="ctr" fontAlgn="ctr">
                        <a:buFont typeface="Arial" panose="020B0604020202020204" pitchFamily="34" charset="0"/>
                        <a:buChar char="•"/>
                      </a:pPr>
                      <a:r>
                        <a:rPr lang="en-US" sz="600" b="0" i="0" u="none" strike="noStrike" dirty="0">
                          <a:solidFill>
                            <a:srgbClr val="000000"/>
                          </a:solidFill>
                          <a:effectLst/>
                          <a:latin typeface="Arial Nova" panose="020B0504020202020204" pitchFamily="34" charset="0"/>
                        </a:rPr>
                        <a:t>Aker BioMarine completed refinancing agreement. </a:t>
                      </a:r>
                    </a:p>
                    <a:p>
                      <a:pPr marL="171450" indent="-171450" algn="ctr" fontAlgn="ctr">
                        <a:buFont typeface="Arial" panose="020B0604020202020204" pitchFamily="34" charset="0"/>
                        <a:buChar char="•"/>
                      </a:pPr>
                      <a:r>
                        <a:rPr lang="en-US" sz="600" b="0" i="0" u="none" strike="noStrike" dirty="0">
                          <a:solidFill>
                            <a:srgbClr val="000000"/>
                          </a:solidFill>
                          <a:effectLst/>
                          <a:latin typeface="Arial Nova" panose="020B0504020202020204" pitchFamily="34" charset="0"/>
                        </a:rPr>
                        <a:t>Aker issued NOK 2bn and SEK 1.5bn in bonds</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en-US" sz="600" b="0" i="0" u="none" strike="noStrike" dirty="0">
                          <a:solidFill>
                            <a:srgbClr val="000000"/>
                          </a:solidFill>
                          <a:effectLst/>
                          <a:latin typeface="Arial Nova" panose="020B0504020202020204" pitchFamily="34" charset="0"/>
                        </a:rPr>
                        <a:t>Aker NOK 1bn bond issue</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en-US" sz="600" b="0" i="0" u="none" strike="noStrike" dirty="0" err="1">
                          <a:solidFill>
                            <a:srgbClr val="000000"/>
                          </a:solidFill>
                          <a:effectLst/>
                          <a:latin typeface="Arial Nova" panose="020B0504020202020204" pitchFamily="34" charset="0"/>
                        </a:rPr>
                        <a:t>Solstad</a:t>
                      </a:r>
                      <a:r>
                        <a:rPr lang="en-US" sz="600" b="0" i="0" u="none" strike="noStrike" dirty="0">
                          <a:solidFill>
                            <a:srgbClr val="000000"/>
                          </a:solidFill>
                          <a:effectLst/>
                          <a:latin typeface="Arial Nova" panose="020B0504020202020204" pitchFamily="34" charset="0"/>
                        </a:rPr>
                        <a:t> Offshore raised NOK250 in private placement. </a:t>
                      </a:r>
                    </a:p>
                    <a:p>
                      <a:pPr marL="171450" indent="-171450" algn="ctr" fontAlgn="ctr">
                        <a:buFont typeface="Arial" panose="020B0604020202020204" pitchFamily="34" charset="0"/>
                        <a:buChar char="•"/>
                      </a:pPr>
                      <a:r>
                        <a:rPr lang="en-US" sz="600" b="0" i="0" u="none" strike="noStrike" dirty="0">
                          <a:solidFill>
                            <a:srgbClr val="000000"/>
                          </a:solidFill>
                          <a:effectLst/>
                          <a:latin typeface="Arial Nova" panose="020B0504020202020204" pitchFamily="34" charset="0"/>
                        </a:rPr>
                        <a:t>Restructuring plan for </a:t>
                      </a:r>
                      <a:r>
                        <a:rPr lang="en-US" sz="600" b="0" i="0" u="none" strike="noStrike" dirty="0" err="1">
                          <a:solidFill>
                            <a:srgbClr val="000000"/>
                          </a:solidFill>
                          <a:effectLst/>
                          <a:latin typeface="Arial Nova" panose="020B0504020202020204" pitchFamily="34" charset="0"/>
                        </a:rPr>
                        <a:t>Farstad</a:t>
                      </a:r>
                      <a:r>
                        <a:rPr lang="en-US" sz="600" b="0" i="0" u="none" strike="noStrike" dirty="0">
                          <a:solidFill>
                            <a:srgbClr val="000000"/>
                          </a:solidFill>
                          <a:effectLst/>
                          <a:latin typeface="Arial Nova" panose="020B0504020202020204" pitchFamily="34" charset="0"/>
                        </a:rPr>
                        <a:t> Shipping</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nb-NO" sz="600" b="0" i="0" u="none" strike="noStrike" dirty="0">
                          <a:solidFill>
                            <a:srgbClr val="000000"/>
                          </a:solidFill>
                          <a:effectLst/>
                          <a:latin typeface="Arial Nova" panose="020B0504020202020204" pitchFamily="34" charset="0"/>
                        </a:rPr>
                        <a:t>NOK 1.5bn </a:t>
                      </a:r>
                      <a:r>
                        <a:rPr lang="nb-NO" sz="600" b="0" i="0" u="none" strike="noStrike" dirty="0" err="1">
                          <a:solidFill>
                            <a:srgbClr val="000000"/>
                          </a:solidFill>
                          <a:effectLst/>
                          <a:latin typeface="Arial Nova" panose="020B0504020202020204" pitchFamily="34" charset="0"/>
                        </a:rPr>
                        <a:t>bond</a:t>
                      </a:r>
                      <a:r>
                        <a:rPr lang="nb-NO" sz="600" b="0" i="0" u="none" strike="noStrike" dirty="0">
                          <a:solidFill>
                            <a:srgbClr val="000000"/>
                          </a:solidFill>
                          <a:effectLst/>
                          <a:latin typeface="Arial Nova" panose="020B0504020202020204" pitchFamily="34" charset="0"/>
                        </a:rPr>
                        <a:t> </a:t>
                      </a:r>
                      <a:r>
                        <a:rPr lang="nb-NO" sz="600" b="0" i="0" u="none" strike="noStrike" dirty="0" err="1">
                          <a:solidFill>
                            <a:srgbClr val="000000"/>
                          </a:solidFill>
                          <a:effectLst/>
                          <a:latin typeface="Arial Nova" panose="020B0504020202020204" pitchFamily="34" charset="0"/>
                        </a:rPr>
                        <a:t>issue</a:t>
                      </a:r>
                      <a:endParaRPr lang="nb-NO" sz="600" b="0" i="0" u="none" strike="noStrike" dirty="0">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en-US" sz="600" b="0" i="0" u="none" strike="noStrike">
                          <a:solidFill>
                            <a:srgbClr val="000000"/>
                          </a:solidFill>
                          <a:effectLst/>
                          <a:latin typeface="Arial Nova" panose="020B0504020202020204" pitchFamily="34" charset="0"/>
                        </a:rPr>
                        <a:t>Aker private placement (NOK 4.15bn) and convertible bond issue (NOK 1.5bn)</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748694505"/>
                  </a:ext>
                </a:extLst>
              </a:tr>
              <a:tr h="433388">
                <a:tc>
                  <a:txBody>
                    <a:bodyPr/>
                    <a:lstStyle/>
                    <a:p>
                      <a:pPr algn="l" fontAlgn="ctr"/>
                      <a:endParaRPr lang="nb-NO" sz="1000" b="0" i="0" u="none" strike="noStrike" dirty="0">
                        <a:solidFill>
                          <a:srgbClr val="FFFFFF"/>
                        </a:solidFill>
                        <a:effectLst/>
                        <a:latin typeface="Arial Nova" panose="020B0504020202020204" pitchFamily="34" charset="0"/>
                      </a:endParaRPr>
                    </a:p>
                  </a:txBody>
                  <a:tcPr marL="0" marR="0" marT="0" marB="0" anchor="ctr">
                    <a:lnL>
                      <a:noFill/>
                    </a:lnL>
                    <a:lnR>
                      <a:noFill/>
                    </a:lnR>
                    <a:lnT>
                      <a:noFill/>
                    </a:lnT>
                    <a:lnB>
                      <a:noFill/>
                    </a:lnB>
                    <a:solidFill>
                      <a:srgbClr val="8F9DA6"/>
                    </a:solidFill>
                  </a:tcPr>
                </a:tc>
                <a:tc>
                  <a:txBody>
                    <a:bodyPr/>
                    <a:lstStyle/>
                    <a:p>
                      <a:pPr marL="171450" indent="-171450" algn="ctr" fontAlgn="ctr">
                        <a:buFont typeface="Arial" panose="020B0604020202020204" pitchFamily="34" charset="0"/>
                        <a:buChar char="•"/>
                      </a:pPr>
                      <a:r>
                        <a:rPr lang="en-US" sz="600" b="0" i="0" u="none" strike="noStrike" dirty="0">
                          <a:solidFill>
                            <a:srgbClr val="000000"/>
                          </a:solidFill>
                          <a:effectLst/>
                          <a:latin typeface="Arial Nova" panose="020B0504020202020204" pitchFamily="34" charset="0"/>
                        </a:rPr>
                        <a:t>Aker sold shares for NOK 905m in Ocean Yield</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dirty="0">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en-US" sz="600" b="0" i="0" u="none" strike="noStrike" dirty="0" err="1">
                          <a:solidFill>
                            <a:srgbClr val="000000"/>
                          </a:solidFill>
                          <a:effectLst/>
                          <a:latin typeface="Arial Nova" panose="020B0504020202020204" pitchFamily="34" charset="0"/>
                        </a:rPr>
                        <a:t>Havfisk</a:t>
                      </a:r>
                      <a:r>
                        <a:rPr lang="en-US" sz="600" b="0" i="0" u="none" strike="noStrike" dirty="0">
                          <a:solidFill>
                            <a:srgbClr val="000000"/>
                          </a:solidFill>
                          <a:effectLst/>
                          <a:latin typeface="Arial Nova" panose="020B0504020202020204" pitchFamily="34" charset="0"/>
                        </a:rPr>
                        <a:t> and Norway Seafood sold to Lerøy Seafood</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dirty="0">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nb-NO" sz="600" b="0" i="0" u="none" strike="noStrike" dirty="0" err="1">
                          <a:solidFill>
                            <a:srgbClr val="000000"/>
                          </a:solidFill>
                          <a:effectLst/>
                          <a:latin typeface="Arial Nova" panose="020B0504020202020204" pitchFamily="34" charset="0"/>
                        </a:rPr>
                        <a:t>Accel</a:t>
                      </a:r>
                      <a:r>
                        <a:rPr lang="nb-NO" sz="600" b="0" i="0" u="none" strike="noStrike" dirty="0">
                          <a:solidFill>
                            <a:srgbClr val="000000"/>
                          </a:solidFill>
                          <a:effectLst/>
                          <a:latin typeface="Arial Nova" panose="020B0504020202020204" pitchFamily="34" charset="0"/>
                        </a:rPr>
                        <a:t> </a:t>
                      </a:r>
                      <a:r>
                        <a:rPr lang="nb-NO" sz="600" b="0" i="0" u="none" strike="noStrike" dirty="0" err="1">
                          <a:solidFill>
                            <a:srgbClr val="000000"/>
                          </a:solidFill>
                          <a:effectLst/>
                          <a:latin typeface="Arial Nova" panose="020B0504020202020204" pitchFamily="34" charset="0"/>
                        </a:rPr>
                        <a:t>buys</a:t>
                      </a:r>
                      <a:r>
                        <a:rPr lang="nb-NO" sz="600" b="0" i="0" u="none" strike="noStrike" dirty="0">
                          <a:solidFill>
                            <a:srgbClr val="000000"/>
                          </a:solidFill>
                          <a:effectLst/>
                          <a:latin typeface="Arial Nova" panose="020B0504020202020204" pitchFamily="34" charset="0"/>
                        </a:rPr>
                        <a:t> a </a:t>
                      </a:r>
                      <a:r>
                        <a:rPr lang="nb-NO" sz="600" b="0" i="0" u="none" strike="noStrike" dirty="0" err="1">
                          <a:solidFill>
                            <a:srgbClr val="000000"/>
                          </a:solidFill>
                          <a:effectLst/>
                          <a:latin typeface="Arial Nova" panose="020B0504020202020204" pitchFamily="34" charset="0"/>
                        </a:rPr>
                        <a:t>minority</a:t>
                      </a:r>
                      <a:r>
                        <a:rPr lang="nb-NO" sz="600" b="0" i="0" u="none" strike="noStrike" dirty="0">
                          <a:solidFill>
                            <a:srgbClr val="000000"/>
                          </a:solidFill>
                          <a:effectLst/>
                          <a:latin typeface="Arial Nova" panose="020B0504020202020204" pitchFamily="34" charset="0"/>
                        </a:rPr>
                        <a:t> stake in Cognite</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en-US" sz="600" b="0" i="0" u="none" strike="noStrike" dirty="0">
                          <a:solidFill>
                            <a:srgbClr val="000000"/>
                          </a:solidFill>
                          <a:effectLst/>
                          <a:latin typeface="Arial Nova" panose="020B0504020202020204" pitchFamily="34" charset="0"/>
                        </a:rPr>
                        <a:t>TCV buys a minority stake in Cognite. Aker sells Ocean Yield. Aker block sale in Aker BP</a:t>
                      </a:r>
                    </a:p>
                  </a:txBody>
                  <a:tcPr marL="0" marR="0" marT="0" marB="0" anchor="ctr">
                    <a:lnL>
                      <a:noFill/>
                    </a:lnL>
                    <a:lnR>
                      <a:noFill/>
                    </a:lnR>
                    <a:lnT>
                      <a:noFill/>
                    </a:lnT>
                    <a:lnB>
                      <a:noFill/>
                    </a:lnB>
                  </a:tcPr>
                </a:tc>
                <a:tc>
                  <a:txBody>
                    <a:bodyPr/>
                    <a:lstStyle/>
                    <a:p>
                      <a:pPr marL="171450" indent="-171450" algn="ctr" fontAlgn="ctr">
                        <a:buFont typeface="Arial" panose="020B0604020202020204" pitchFamily="34" charset="0"/>
                        <a:buChar char="•"/>
                      </a:pPr>
                      <a:r>
                        <a:rPr lang="en-US" sz="600" b="0" i="0" u="none" strike="noStrike" dirty="0">
                          <a:solidFill>
                            <a:srgbClr val="000000"/>
                          </a:solidFill>
                          <a:effectLst/>
                          <a:latin typeface="Arial Nova" panose="020B0504020202020204" pitchFamily="34" charset="0"/>
                        </a:rPr>
                        <a:t>Aker Horizons sell minority stake in REC Silicon</a:t>
                      </a:r>
                    </a:p>
                  </a:txBody>
                  <a:tcPr marL="0" marR="0" marT="0" marB="0" anchor="ctr">
                    <a:lnL>
                      <a:noFill/>
                    </a:lnL>
                    <a:lnR>
                      <a:noFill/>
                    </a:lnR>
                    <a:lnT>
                      <a:noFill/>
                    </a:lnT>
                    <a:lnB>
                      <a:noFill/>
                    </a:lnB>
                  </a:tcPr>
                </a:tc>
                <a:extLst>
                  <a:ext uri="{0D108BD9-81ED-4DB2-BD59-A6C34878D82A}">
                    <a16:rowId xmlns:a16="http://schemas.microsoft.com/office/drawing/2014/main" val="2720611269"/>
                  </a:ext>
                </a:extLst>
              </a:tr>
              <a:tr h="686934">
                <a:tc>
                  <a:txBody>
                    <a:bodyPr/>
                    <a:lstStyle/>
                    <a:p>
                      <a:pPr algn="l" fontAlgn="ctr"/>
                      <a:r>
                        <a:rPr lang="nb-NO" sz="1000" b="0" i="0" u="none" strike="noStrike" dirty="0">
                          <a:solidFill>
                            <a:srgbClr val="FFFFFF"/>
                          </a:solidFill>
                          <a:effectLst/>
                          <a:latin typeface="Arial Nova" panose="020B0504020202020204" pitchFamily="34" charset="0"/>
                        </a:rPr>
                        <a:t>M&amp;A</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8F9DA6"/>
                    </a:solidFill>
                  </a:tcPr>
                </a:tc>
                <a:tc>
                  <a:txBody>
                    <a:bodyPr/>
                    <a:lstStyle/>
                    <a:p>
                      <a:pPr marL="171450" indent="-171450" algn="ctr" fontAlgn="ctr">
                        <a:buFont typeface="Arial" panose="020B0604020202020204" pitchFamily="34" charset="0"/>
                        <a:buChar char="•"/>
                      </a:pPr>
                      <a:r>
                        <a:rPr lang="en-US" sz="600" b="0" i="0" u="none" strike="noStrike" dirty="0">
                          <a:solidFill>
                            <a:srgbClr val="000000"/>
                          </a:solidFill>
                          <a:effectLst/>
                          <a:latin typeface="Arial Nova" panose="020B0504020202020204" pitchFamily="34" charset="0"/>
                        </a:rPr>
                        <a:t>Aker Seafoods merged with Aker BioMarine.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Arial" panose="020B0604020202020204" pitchFamily="34" charset="0"/>
                        <a:buChar char="•"/>
                      </a:pPr>
                      <a:r>
                        <a:rPr lang="en-US" sz="600" b="0" i="0" u="none" strike="noStrike">
                          <a:solidFill>
                            <a:srgbClr val="000000"/>
                          </a:solidFill>
                          <a:effectLst/>
                          <a:latin typeface="Arial Nova" panose="020B0504020202020204" pitchFamily="34" charset="0"/>
                        </a:rPr>
                        <a:t>DNO merged with BP Norway to create Aker BP</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Arial" panose="020B0604020202020204" pitchFamily="34" charset="0"/>
                        <a:buChar char="•"/>
                      </a:pPr>
                      <a:r>
                        <a:rPr lang="nb-NO" sz="600" b="0" i="0" u="none" strike="noStrike">
                          <a:solidFill>
                            <a:srgbClr val="000000"/>
                          </a:solidFill>
                          <a:effectLst/>
                          <a:latin typeface="Arial Nova" panose="020B0504020202020204" pitchFamily="34" charset="0"/>
                        </a:rPr>
                        <a:t>Aker BP acquires Hess Norge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Arial" panose="020B0604020202020204" pitchFamily="34" charset="0"/>
                        <a:buChar char="•"/>
                      </a:pPr>
                      <a:endParaRPr lang="nb-NO" sz="600" b="0" i="0" u="none" strike="noStrike">
                        <a:solidFill>
                          <a:srgbClr val="000000"/>
                        </a:solidFill>
                        <a:effectLst/>
                        <a:latin typeface="Arial Nova" panose="020B05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Arial" panose="020B0604020202020204" pitchFamily="34" charset="0"/>
                        <a:buChar char="•"/>
                      </a:pPr>
                      <a:endParaRPr lang="nb-NO" sz="600" b="0" i="0" u="none" strike="noStrike" dirty="0">
                        <a:solidFill>
                          <a:srgbClr val="000000"/>
                        </a:solidFill>
                        <a:effectLst/>
                        <a:latin typeface="Arial Nova" panose="020B05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Arial" panose="020B0604020202020204" pitchFamily="34" charset="0"/>
                        <a:buChar char="•"/>
                      </a:pPr>
                      <a:endParaRPr lang="nb-NO" sz="600" b="0" i="0" u="none" strike="noStrike" dirty="0">
                        <a:solidFill>
                          <a:srgbClr val="000000"/>
                        </a:solidFill>
                        <a:effectLst/>
                        <a:latin typeface="Arial Nova" panose="020B05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Arial" panose="020B0604020202020204" pitchFamily="34" charset="0"/>
                        <a:buChar char="•"/>
                      </a:pPr>
                      <a:r>
                        <a:rPr lang="nb-NO" sz="600" b="0" i="0" u="none" strike="noStrike">
                          <a:solidFill>
                            <a:srgbClr val="000000"/>
                          </a:solidFill>
                          <a:effectLst/>
                          <a:latin typeface="Arial Nova" panose="020B0504020202020204" pitchFamily="34" charset="0"/>
                        </a:rPr>
                        <a:t>Aker Horizons acquires MRP</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Arial" panose="020B0604020202020204" pitchFamily="34" charset="0"/>
                        <a:buChar char="•"/>
                      </a:pPr>
                      <a:r>
                        <a:rPr lang="en-US" sz="600" b="0" i="0" u="none" strike="noStrike" dirty="0">
                          <a:solidFill>
                            <a:srgbClr val="000000"/>
                          </a:solidFill>
                          <a:effectLst/>
                          <a:latin typeface="Arial Nova" panose="020B0504020202020204" pitchFamily="34" charset="0"/>
                        </a:rPr>
                        <a:t>Aker Horizons acquires ACH &amp; AOW</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189792"/>
                  </a:ext>
                </a:extLst>
              </a:tr>
              <a:tr h="222885">
                <a:tc>
                  <a:txBody>
                    <a:bodyPr/>
                    <a:lstStyle/>
                    <a:p>
                      <a:pPr algn="l" fontAlgn="ctr"/>
                      <a:r>
                        <a:rPr lang="nb-NO" sz="900" b="0" i="0" u="none" strike="noStrike" dirty="0">
                          <a:solidFill>
                            <a:srgbClr val="000000"/>
                          </a:solidFill>
                          <a:effectLst/>
                          <a:latin typeface="Arial Nova" panose="020B0504020202020204" pitchFamily="34" charset="0"/>
                        </a:rPr>
                        <a:t>Share price</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nb-NO" sz="900" b="0" i="0" u="none" strike="noStrike" dirty="0">
                          <a:solidFill>
                            <a:srgbClr val="000000"/>
                          </a:solidFill>
                          <a:effectLst/>
                          <a:latin typeface="Arial Nova" panose="020B0504020202020204" pitchFamily="34" charset="0"/>
                        </a:rPr>
                        <a:t>222</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nb-NO" sz="900" b="0" i="0" u="none" strike="noStrike" dirty="0">
                          <a:solidFill>
                            <a:srgbClr val="000000"/>
                          </a:solidFill>
                          <a:effectLst/>
                          <a:latin typeface="Arial Nova" panose="020B0504020202020204" pitchFamily="34" charset="0"/>
                        </a:rPr>
                        <a:t>165</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nb-NO" sz="900" b="0" i="0" u="none" strike="noStrike" dirty="0">
                          <a:solidFill>
                            <a:srgbClr val="000000"/>
                          </a:solidFill>
                          <a:effectLst/>
                          <a:latin typeface="Arial Nova" panose="020B0504020202020204" pitchFamily="34" charset="0"/>
                        </a:rPr>
                        <a:t>164</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nb-NO" sz="900" b="0" i="0" u="none" strike="noStrike" dirty="0">
                          <a:solidFill>
                            <a:srgbClr val="000000"/>
                          </a:solidFill>
                          <a:effectLst/>
                          <a:latin typeface="Arial Nova" panose="020B0504020202020204" pitchFamily="34" charset="0"/>
                        </a:rPr>
                        <a:t>323</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nb-NO" sz="900" b="0" i="0" u="none" strike="noStrike" dirty="0">
                          <a:solidFill>
                            <a:srgbClr val="000000"/>
                          </a:solidFill>
                          <a:effectLst/>
                          <a:latin typeface="Arial Nova" panose="020B0504020202020204" pitchFamily="34" charset="0"/>
                        </a:rPr>
                        <a:t>403</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nb-NO" sz="900" b="0" i="0" u="none" strike="noStrike" dirty="0">
                          <a:solidFill>
                            <a:srgbClr val="000000"/>
                          </a:solidFill>
                          <a:effectLst/>
                          <a:latin typeface="Arial Nova" panose="020B0504020202020204" pitchFamily="34" charset="0"/>
                        </a:rPr>
                        <a:t>462</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nb-NO" sz="900" b="0" i="0" u="none" strike="noStrike">
                          <a:solidFill>
                            <a:srgbClr val="000000"/>
                          </a:solidFill>
                          <a:effectLst/>
                          <a:latin typeface="Arial Nova" panose="020B0504020202020204" pitchFamily="34" charset="0"/>
                        </a:rPr>
                        <a:t>544</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nb-NO" sz="900" b="0" i="0" u="none" strike="noStrike" dirty="0">
                          <a:solidFill>
                            <a:srgbClr val="000000"/>
                          </a:solidFill>
                          <a:effectLst/>
                          <a:latin typeface="Arial Nova" panose="020B0504020202020204" pitchFamily="34" charset="0"/>
                        </a:rPr>
                        <a:t>560</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nb-NO" sz="900" b="0" i="0" u="none" strike="noStrike" dirty="0">
                          <a:solidFill>
                            <a:srgbClr val="000000"/>
                          </a:solidFill>
                          <a:effectLst/>
                          <a:latin typeface="Arial Nova" panose="020B0504020202020204" pitchFamily="34" charset="0"/>
                        </a:rPr>
                        <a:t>825</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nb-NO" sz="900" b="0" i="0" u="none" strike="noStrike" dirty="0">
                          <a:solidFill>
                            <a:srgbClr val="000000"/>
                          </a:solidFill>
                          <a:effectLst/>
                          <a:latin typeface="Arial Nova" panose="020B0504020202020204" pitchFamily="34" charset="0"/>
                        </a:rPr>
                        <a:t>866</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39018925"/>
                  </a:ext>
                </a:extLst>
              </a:tr>
            </a:tbl>
          </a:graphicData>
        </a:graphic>
      </p:graphicFrame>
      <p:cxnSp>
        <p:nvCxnSpPr>
          <p:cNvPr id="15" name="Connector: Elbow 14">
            <a:extLst>
              <a:ext uri="{FF2B5EF4-FFF2-40B4-BE49-F238E27FC236}">
                <a16:creationId xmlns:a16="http://schemas.microsoft.com/office/drawing/2014/main" id="{61D4F67D-71E4-457B-98E4-9A9948AD0866}"/>
              </a:ext>
            </a:extLst>
          </p:cNvPr>
          <p:cNvCxnSpPr>
            <a:cxnSpLocks/>
          </p:cNvCxnSpPr>
          <p:nvPr/>
        </p:nvCxnSpPr>
        <p:spPr>
          <a:xfrm>
            <a:off x="1189123" y="5892324"/>
            <a:ext cx="7808827" cy="42720"/>
          </a:xfrm>
          <a:prstGeom prst="bentConnector3">
            <a:avLst>
              <a:gd name="adj1" fmla="val -8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F5DF181-FC0C-40BA-BC01-4930EA6237EF}"/>
              </a:ext>
            </a:extLst>
          </p:cNvPr>
          <p:cNvSpPr txBox="1"/>
          <p:nvPr/>
        </p:nvSpPr>
        <p:spPr>
          <a:xfrm>
            <a:off x="4526502" y="5824281"/>
            <a:ext cx="1107888" cy="255583"/>
          </a:xfrm>
          <a:prstGeom prst="rect">
            <a:avLst/>
          </a:prstGeom>
          <a:solidFill>
            <a:schemeClr val="accent2"/>
          </a:solidFill>
        </p:spPr>
        <p:txBody>
          <a:bodyPr wrap="square" rtlCol="0">
            <a:spAutoFit/>
          </a:bodyPr>
          <a:lstStyle/>
          <a:p>
            <a:pPr marL="0" indent="0" algn="ctr">
              <a:buNone/>
            </a:pPr>
            <a:r>
              <a:rPr lang="en-US" sz="975" b="1" dirty="0">
                <a:solidFill>
                  <a:schemeClr val="bg2"/>
                </a:solidFill>
                <a:latin typeface="+mn-lt"/>
              </a:rPr>
              <a:t>+23% p.a.</a:t>
            </a:r>
          </a:p>
        </p:txBody>
      </p:sp>
      <p:sp>
        <p:nvSpPr>
          <p:cNvPr id="6" name="Rectangle 5">
            <a:extLst>
              <a:ext uri="{FF2B5EF4-FFF2-40B4-BE49-F238E27FC236}">
                <a16:creationId xmlns:a16="http://schemas.microsoft.com/office/drawing/2014/main" id="{B17A6A28-8F67-43DB-A27F-6B015390EBEF}"/>
              </a:ext>
            </a:extLst>
          </p:cNvPr>
          <p:cNvSpPr/>
          <p:nvPr/>
        </p:nvSpPr>
        <p:spPr>
          <a:xfrm>
            <a:off x="690120" y="2168193"/>
            <a:ext cx="8806834" cy="3200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p>
        </p:txBody>
      </p:sp>
      <p:pic>
        <p:nvPicPr>
          <p:cNvPr id="8194" name="Picture 2" descr="Ocean Yield - Home | Facebook">
            <a:extLst>
              <a:ext uri="{FF2B5EF4-FFF2-40B4-BE49-F238E27FC236}">
                <a16:creationId xmlns:a16="http://schemas.microsoft.com/office/drawing/2014/main" id="{BE81BD55-044B-41AD-9A3A-882D2B84C5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27" y="2286730"/>
            <a:ext cx="1094550" cy="3667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FF01C91-053E-441B-9541-39F004277376}"/>
              </a:ext>
            </a:extLst>
          </p:cNvPr>
          <p:cNvSpPr txBox="1"/>
          <p:nvPr/>
        </p:nvSpPr>
        <p:spPr>
          <a:xfrm>
            <a:off x="2476082" y="3309723"/>
            <a:ext cx="4952163" cy="255839"/>
          </a:xfrm>
          <a:prstGeom prst="rect">
            <a:avLst/>
          </a:prstGeom>
          <a:noFill/>
        </p:spPr>
        <p:txBody>
          <a:bodyPr wrap="square">
            <a:spAutoFit/>
          </a:bodyPr>
          <a:lstStyle/>
          <a:p>
            <a:endParaRPr lang="en-US" sz="975" dirty="0"/>
          </a:p>
        </p:txBody>
      </p:sp>
      <p:pic>
        <p:nvPicPr>
          <p:cNvPr id="8196" name="Picture 4" descr="Aker BioMarine: Marint bioteknologiselskap · Aker ASA">
            <a:extLst>
              <a:ext uri="{FF2B5EF4-FFF2-40B4-BE49-F238E27FC236}">
                <a16:creationId xmlns:a16="http://schemas.microsoft.com/office/drawing/2014/main" id="{BA961273-BA0F-42B6-9CA2-74626FF88D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5137" y="2171947"/>
            <a:ext cx="900625" cy="14820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ker Horizons AS | Finansavisen Karriere">
            <a:extLst>
              <a:ext uri="{FF2B5EF4-FFF2-40B4-BE49-F238E27FC236}">
                <a16:creationId xmlns:a16="http://schemas.microsoft.com/office/drawing/2014/main" id="{B7BCBBE1-ACFE-4044-BC6B-F8B8CB3258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97393" y="2034346"/>
            <a:ext cx="1022917" cy="57699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Aker Clean Hydrogen accelerating hydrogen production in Mid-Norway - Energy  News Agency">
            <a:extLst>
              <a:ext uri="{FF2B5EF4-FFF2-40B4-BE49-F238E27FC236}">
                <a16:creationId xmlns:a16="http://schemas.microsoft.com/office/drawing/2014/main" id="{3DA49ABC-DAF9-4EDB-8E8A-A5C835305A96}"/>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5178" y="2207793"/>
            <a:ext cx="1075133" cy="60476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nvestors – Aker Offshore Wind">
            <a:extLst>
              <a:ext uri="{FF2B5EF4-FFF2-40B4-BE49-F238E27FC236}">
                <a16:creationId xmlns:a16="http://schemas.microsoft.com/office/drawing/2014/main" id="{56CDB401-DA5A-4B76-9CB1-CC30272D79AE}"/>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5278" y="2129413"/>
            <a:ext cx="1107888" cy="579794"/>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B5875FCE-961F-4DB0-BB6E-A5D1128B93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1510" y="2997247"/>
            <a:ext cx="1117747" cy="145394"/>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REC Silicon logo - REC Silicon">
            <a:extLst>
              <a:ext uri="{FF2B5EF4-FFF2-40B4-BE49-F238E27FC236}">
                <a16:creationId xmlns:a16="http://schemas.microsoft.com/office/drawing/2014/main" id="{D873BD47-CF06-4AF7-92C7-88A8053662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9982" y="2997246"/>
            <a:ext cx="812325" cy="192069"/>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Lundin Energy - Lundin Energy">
            <a:extLst>
              <a:ext uri="{FF2B5EF4-FFF2-40B4-BE49-F238E27FC236}">
                <a16:creationId xmlns:a16="http://schemas.microsoft.com/office/drawing/2014/main" id="{36553096-2492-42F9-B7C7-C2EB762903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39466" y="2930303"/>
            <a:ext cx="312046" cy="3120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B39DC784-6B1F-418D-8484-6A2EB03275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29966" y="2997247"/>
            <a:ext cx="1117747" cy="145394"/>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Welcome to Solstad Offshore ASA">
            <a:extLst>
              <a:ext uri="{FF2B5EF4-FFF2-40B4-BE49-F238E27FC236}">
                <a16:creationId xmlns:a16="http://schemas.microsoft.com/office/drawing/2014/main" id="{FA370502-F4E4-4DFE-BF3F-644E7A4AE7A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31643" y="5162707"/>
            <a:ext cx="120426" cy="37147"/>
          </a:xfrm>
          <a:prstGeom prst="rect">
            <a:avLst/>
          </a:prstGeom>
          <a:noFill/>
          <a:extLst>
            <a:ext uri="{909E8E84-426E-40DD-AFC4-6F175D3DCCD1}">
              <a14:hiddenFill xmlns:a14="http://schemas.microsoft.com/office/drawing/2010/main">
                <a:solidFill>
                  <a:srgbClr val="FFFFFF"/>
                </a:solidFill>
              </a14:hiddenFill>
            </a:ext>
          </a:extLst>
        </p:spPr>
      </p:pic>
      <p:pic>
        <p:nvPicPr>
          <p:cNvPr id="8216" name="Picture 24" descr="HAVFISK AS | LinkedIn">
            <a:extLst>
              <a:ext uri="{FF2B5EF4-FFF2-40B4-BE49-F238E27FC236}">
                <a16:creationId xmlns:a16="http://schemas.microsoft.com/office/drawing/2014/main" id="{37F8E7F2-C1A3-4D29-BD56-4025C6C11B1E}"/>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r="11359" b="24434"/>
          <a:stretch/>
        </p:blipFill>
        <p:spPr bwMode="auto">
          <a:xfrm>
            <a:off x="3102502" y="4376856"/>
            <a:ext cx="646598" cy="551221"/>
          </a:xfrm>
          <a:prstGeom prst="rect">
            <a:avLst/>
          </a:prstGeom>
          <a:noFill/>
          <a:extLst>
            <a:ext uri="{909E8E84-426E-40DD-AFC4-6F175D3DCCD1}">
              <a14:hiddenFill xmlns:a14="http://schemas.microsoft.com/office/drawing/2010/main">
                <a:solidFill>
                  <a:srgbClr val="FFFFFF"/>
                </a:solidFill>
              </a14:hiddenFill>
            </a:ext>
          </a:extLst>
        </p:spPr>
      </p:pic>
      <p:pic>
        <p:nvPicPr>
          <p:cNvPr id="8222" name="Picture 30" descr="Aker BP ASA | LinkedIn">
            <a:extLst>
              <a:ext uri="{FF2B5EF4-FFF2-40B4-BE49-F238E27FC236}">
                <a16:creationId xmlns:a16="http://schemas.microsoft.com/office/drawing/2014/main" id="{9AC15290-C119-4E7C-9674-F45260F3673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67413" y="4203067"/>
            <a:ext cx="556242" cy="556242"/>
          </a:xfrm>
          <a:prstGeom prst="rect">
            <a:avLst/>
          </a:prstGeom>
          <a:noFill/>
          <a:extLst>
            <a:ext uri="{909E8E84-426E-40DD-AFC4-6F175D3DCCD1}">
              <a14:hiddenFill xmlns:a14="http://schemas.microsoft.com/office/drawing/2010/main">
                <a:solidFill>
                  <a:srgbClr val="FFFFFF"/>
                </a:solidFill>
              </a14:hiddenFill>
            </a:ext>
          </a:extLst>
        </p:spPr>
      </p:pic>
      <p:pic>
        <p:nvPicPr>
          <p:cNvPr id="8234" name="Picture 42" descr="WWF og Aker Seafoods utvider samarbeidet | Finansavisen">
            <a:extLst>
              <a:ext uri="{FF2B5EF4-FFF2-40B4-BE49-F238E27FC236}">
                <a16:creationId xmlns:a16="http://schemas.microsoft.com/office/drawing/2014/main" id="{D7B13123-3994-4A76-BC06-D5FFDD7C374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1569" y="5029666"/>
            <a:ext cx="802200" cy="30162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Aker BioMarine: Marint bioteknologiselskap · Aker ASA">
            <a:extLst>
              <a:ext uri="{FF2B5EF4-FFF2-40B4-BE49-F238E27FC236}">
                <a16:creationId xmlns:a16="http://schemas.microsoft.com/office/drawing/2014/main" id="{84A19218-0D0C-4643-864F-649019DEC2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416" y="4945021"/>
            <a:ext cx="900625" cy="148204"/>
          </a:xfrm>
          <a:prstGeom prst="rect">
            <a:avLst/>
          </a:prstGeom>
          <a:noFill/>
          <a:extLst>
            <a:ext uri="{909E8E84-426E-40DD-AFC4-6F175D3DCCD1}">
              <a14:hiddenFill xmlns:a14="http://schemas.microsoft.com/office/drawing/2010/main">
                <a:solidFill>
                  <a:srgbClr val="FFFFFF"/>
                </a:solidFill>
              </a14:hiddenFill>
            </a:ext>
          </a:extLst>
        </p:spPr>
      </p:pic>
      <p:pic>
        <p:nvPicPr>
          <p:cNvPr id="8236" name="Picture 44" descr="Download Marathon Oil Logo in SVG Vector or PNG File Format - Logo.wine">
            <a:extLst>
              <a:ext uri="{FF2B5EF4-FFF2-40B4-BE49-F238E27FC236}">
                <a16:creationId xmlns:a16="http://schemas.microsoft.com/office/drawing/2014/main" id="{AE99F9A7-0F06-43C1-97F6-21CC825C67F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60217" y="4865718"/>
            <a:ext cx="756953" cy="504635"/>
          </a:xfrm>
          <a:prstGeom prst="rect">
            <a:avLst/>
          </a:prstGeom>
          <a:noFill/>
          <a:extLst>
            <a:ext uri="{909E8E84-426E-40DD-AFC4-6F175D3DCCD1}">
              <a14:hiddenFill xmlns:a14="http://schemas.microsoft.com/office/drawing/2010/main">
                <a:solidFill>
                  <a:srgbClr val="FFFFFF"/>
                </a:solidFill>
              </a14:hiddenFill>
            </a:ext>
          </a:extLst>
        </p:spPr>
      </p:pic>
      <p:pic>
        <p:nvPicPr>
          <p:cNvPr id="8246" name="Picture 54" descr="Aker Carbon Capture ASA: Private Placement successfully placed — Aker  Horizons">
            <a:extLst>
              <a:ext uri="{FF2B5EF4-FFF2-40B4-BE49-F238E27FC236}">
                <a16:creationId xmlns:a16="http://schemas.microsoft.com/office/drawing/2014/main" id="{98F2DDFE-427A-43AD-8556-2173E7EF8BD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25137" y="2479126"/>
            <a:ext cx="845786" cy="43191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Ocean Yield - Home | Facebook">
            <a:extLst>
              <a:ext uri="{FF2B5EF4-FFF2-40B4-BE49-F238E27FC236}">
                <a16:creationId xmlns:a16="http://schemas.microsoft.com/office/drawing/2014/main" id="{C64152F1-828D-427F-AE03-C42A7DA33C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8160" y="3531216"/>
            <a:ext cx="1094550" cy="3667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Ocean Yield - Home | Facebook">
            <a:extLst>
              <a:ext uri="{FF2B5EF4-FFF2-40B4-BE49-F238E27FC236}">
                <a16:creationId xmlns:a16="http://schemas.microsoft.com/office/drawing/2014/main" id="{FB7177F8-6CCA-4E90-BB7E-AD05FB1D01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446" y="3498123"/>
            <a:ext cx="1094550" cy="36673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Ocean Yield - Home | Facebook">
            <a:extLst>
              <a:ext uri="{FF2B5EF4-FFF2-40B4-BE49-F238E27FC236}">
                <a16:creationId xmlns:a16="http://schemas.microsoft.com/office/drawing/2014/main" id="{1B4E6D1A-B195-4CFD-8043-90E97D5618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8617" y="3593455"/>
            <a:ext cx="1094550" cy="3667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Ocean Yield - Home | Facebook">
            <a:extLst>
              <a:ext uri="{FF2B5EF4-FFF2-40B4-BE49-F238E27FC236}">
                <a16:creationId xmlns:a16="http://schemas.microsoft.com/office/drawing/2014/main" id="{60843C2B-3FA1-4E3D-AC4D-5921E4F3C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5761" y="4813025"/>
            <a:ext cx="1094550" cy="366730"/>
          </a:xfrm>
          <a:prstGeom prst="rect">
            <a:avLst/>
          </a:prstGeom>
          <a:noFill/>
          <a:extLst>
            <a:ext uri="{909E8E84-426E-40DD-AFC4-6F175D3DCCD1}">
              <a14:hiddenFill xmlns:a14="http://schemas.microsoft.com/office/drawing/2010/main">
                <a:solidFill>
                  <a:srgbClr val="FFFFFF"/>
                </a:solidFill>
              </a14:hiddenFill>
            </a:ext>
          </a:extLst>
        </p:spPr>
      </p:pic>
      <p:pic>
        <p:nvPicPr>
          <p:cNvPr id="8249" name="Picture 57" descr="Akastor: Specialised investment company · Aker ASA">
            <a:extLst>
              <a:ext uri="{FF2B5EF4-FFF2-40B4-BE49-F238E27FC236}">
                <a16:creationId xmlns:a16="http://schemas.microsoft.com/office/drawing/2014/main" id="{B2BC87E2-9B6F-423A-A72B-D026C6BD28E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7207" y="2531849"/>
            <a:ext cx="1100538" cy="20983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a:extLst>
              <a:ext uri="{FF2B5EF4-FFF2-40B4-BE49-F238E27FC236}">
                <a16:creationId xmlns:a16="http://schemas.microsoft.com/office/drawing/2014/main" id="{5D22E843-F600-42C6-826D-B209A6A095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6844" y="4794237"/>
            <a:ext cx="1121781" cy="145919"/>
          </a:xfrm>
          <a:prstGeom prst="rect">
            <a:avLst/>
          </a:prstGeom>
          <a:noFill/>
          <a:extLst>
            <a:ext uri="{909E8E84-426E-40DD-AFC4-6F175D3DCCD1}">
              <a14:hiddenFill xmlns:a14="http://schemas.microsoft.com/office/drawing/2010/main">
                <a:solidFill>
                  <a:srgbClr val="FFFFFF"/>
                </a:solidFill>
              </a14:hiddenFill>
            </a:ext>
          </a:extLst>
        </p:spPr>
      </p:pic>
      <p:pic>
        <p:nvPicPr>
          <p:cNvPr id="8251" name="Picture 59">
            <a:extLst>
              <a:ext uri="{FF2B5EF4-FFF2-40B4-BE49-F238E27FC236}">
                <a16:creationId xmlns:a16="http://schemas.microsoft.com/office/drawing/2014/main" id="{97218AAB-6573-4788-85D6-EEF88269B01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43588" y="5070676"/>
            <a:ext cx="738603" cy="115715"/>
          </a:xfrm>
          <a:prstGeom prst="rect">
            <a:avLst/>
          </a:prstGeom>
          <a:noFill/>
          <a:extLst>
            <a:ext uri="{909E8E84-426E-40DD-AFC4-6F175D3DCCD1}">
              <a14:hiddenFill xmlns:a14="http://schemas.microsoft.com/office/drawing/2010/main">
                <a:solidFill>
                  <a:srgbClr val="FFFFFF"/>
                </a:solidFill>
              </a14:hiddenFill>
            </a:ext>
          </a:extLst>
        </p:spPr>
      </p:pic>
      <p:pic>
        <p:nvPicPr>
          <p:cNvPr id="8253" name="Picture 61" descr="Det norske Logos">
            <a:extLst>
              <a:ext uri="{FF2B5EF4-FFF2-40B4-BE49-F238E27FC236}">
                <a16:creationId xmlns:a16="http://schemas.microsoft.com/office/drawing/2014/main" id="{83950723-7E5B-4545-955A-3ED46F7529F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29342" y="3458871"/>
            <a:ext cx="472007" cy="44149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0" descr="Welcome to Solstad Offshore ASA">
            <a:extLst>
              <a:ext uri="{FF2B5EF4-FFF2-40B4-BE49-F238E27FC236}">
                <a16:creationId xmlns:a16="http://schemas.microsoft.com/office/drawing/2014/main" id="{3C86CD6A-3A7B-4FEA-B19F-776657E54EA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80288" y="4761219"/>
            <a:ext cx="929425" cy="286693"/>
          </a:xfrm>
          <a:prstGeom prst="rect">
            <a:avLst/>
          </a:prstGeom>
          <a:noFill/>
          <a:extLst>
            <a:ext uri="{909E8E84-426E-40DD-AFC4-6F175D3DCCD1}">
              <a14:hiddenFill xmlns:a14="http://schemas.microsoft.com/office/drawing/2010/main">
                <a:solidFill>
                  <a:srgbClr val="FFFFFF"/>
                </a:solidFill>
              </a14:hiddenFill>
            </a:ext>
          </a:extLst>
        </p:spPr>
      </p:pic>
      <p:pic>
        <p:nvPicPr>
          <p:cNvPr id="8256" name="Picture 64" descr="American Shipping Company - Wikipedia">
            <a:extLst>
              <a:ext uri="{FF2B5EF4-FFF2-40B4-BE49-F238E27FC236}">
                <a16:creationId xmlns:a16="http://schemas.microsoft.com/office/drawing/2014/main" id="{AF879EB2-5F94-4CA5-AE84-8960D2DA9B4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2426" y="3548278"/>
            <a:ext cx="802012" cy="263996"/>
          </a:xfrm>
          <a:prstGeom prst="rect">
            <a:avLst/>
          </a:prstGeom>
          <a:noFill/>
          <a:extLst>
            <a:ext uri="{909E8E84-426E-40DD-AFC4-6F175D3DCCD1}">
              <a14:hiddenFill xmlns:a14="http://schemas.microsoft.com/office/drawing/2010/main">
                <a:solidFill>
                  <a:srgbClr val="FFFFFF"/>
                </a:solidFill>
              </a14:hiddenFill>
            </a:ext>
          </a:extLst>
        </p:spPr>
      </p:pic>
      <p:pic>
        <p:nvPicPr>
          <p:cNvPr id="8258" name="Picture 66" descr="Home - Philly Shipyard">
            <a:extLst>
              <a:ext uri="{FF2B5EF4-FFF2-40B4-BE49-F238E27FC236}">
                <a16:creationId xmlns:a16="http://schemas.microsoft.com/office/drawing/2014/main" id="{1A8E372D-C4FA-45BA-B142-2F0C5A3B7B8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88041" y="3964219"/>
            <a:ext cx="829129" cy="27851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6" descr="REC Silicon logo - REC Silicon">
            <a:extLst>
              <a:ext uri="{FF2B5EF4-FFF2-40B4-BE49-F238E27FC236}">
                <a16:creationId xmlns:a16="http://schemas.microsoft.com/office/drawing/2014/main" id="{2AA49D85-437F-4FAE-89E1-1849AB6AA51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44989" y="4552785"/>
            <a:ext cx="812325" cy="19206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Aker Clean Hydrogen accelerating hydrogen production in Mid-Norway - Energy  News Agency">
            <a:extLst>
              <a:ext uri="{FF2B5EF4-FFF2-40B4-BE49-F238E27FC236}">
                <a16:creationId xmlns:a16="http://schemas.microsoft.com/office/drawing/2014/main" id="{8562B57F-5FFC-4367-B383-204AB4CC9FCF}"/>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13627" y="4611882"/>
            <a:ext cx="900625" cy="50660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Investors – Aker Offshore Wind">
            <a:extLst>
              <a:ext uri="{FF2B5EF4-FFF2-40B4-BE49-F238E27FC236}">
                <a16:creationId xmlns:a16="http://schemas.microsoft.com/office/drawing/2014/main" id="{D843DB3E-141E-41E1-8832-43F123E30D7F}"/>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9995" y="4956963"/>
            <a:ext cx="1107888" cy="57979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0" descr="Aker BP ASA | LinkedIn">
            <a:extLst>
              <a:ext uri="{FF2B5EF4-FFF2-40B4-BE49-F238E27FC236}">
                <a16:creationId xmlns:a16="http://schemas.microsoft.com/office/drawing/2014/main" id="{72A58047-FC8F-4827-A035-66C754B09F6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03266" y="4657846"/>
            <a:ext cx="556242" cy="55624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6" descr="Norway Seafoods">
            <a:extLst>
              <a:ext uri="{FF2B5EF4-FFF2-40B4-BE49-F238E27FC236}">
                <a16:creationId xmlns:a16="http://schemas.microsoft.com/office/drawing/2014/main" id="{34695C79-5B24-463F-81A9-1A1DD162340F}"/>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1853" y="4717399"/>
            <a:ext cx="1121781" cy="80127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6" descr="REC Silicon logo - REC Silicon">
            <a:extLst>
              <a:ext uri="{FF2B5EF4-FFF2-40B4-BE49-F238E27FC236}">
                <a16:creationId xmlns:a16="http://schemas.microsoft.com/office/drawing/2014/main" id="{81F18F10-6480-41DD-B4C6-4112F32A268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02153" y="3514497"/>
            <a:ext cx="812325" cy="19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1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4188ADE6-6742-4312-B924-183756EF6035}"/>
              </a:ext>
            </a:extLst>
          </p:cNvPr>
          <p:cNvGraphicFramePr>
            <a:graphicFrameLocks noChangeAspect="1"/>
          </p:cNvGraphicFramePr>
          <p:nvPr>
            <p:custDataLst>
              <p:tags r:id="rId2"/>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spid="_x0000_s3078" name="think-cell Slide" r:id="rId4" imgW="408" imgH="408" progId="TCLayout.ActiveDocument.1">
                  <p:embed/>
                </p:oleObj>
              </mc:Choice>
              <mc:Fallback>
                <p:oleObj name="think-cell Slide" r:id="rId4" imgW="408" imgH="408" progId="TCLayout.ActiveDocument.1">
                  <p:embed/>
                  <p:pic>
                    <p:nvPicPr>
                      <p:cNvPr id="16" name="Object 15" hidden="1">
                        <a:extLst>
                          <a:ext uri="{FF2B5EF4-FFF2-40B4-BE49-F238E27FC236}">
                            <a16:creationId xmlns:a16="http://schemas.microsoft.com/office/drawing/2014/main" id="{4188ADE6-6742-4312-B924-183756EF6035}"/>
                          </a:ext>
                        </a:extLst>
                      </p:cNvPr>
                      <p:cNvPicPr/>
                      <p:nvPr/>
                    </p:nvPicPr>
                    <p:blipFill>
                      <a:blip r:embed="rId5"/>
                      <a:stretch>
                        <a:fillRect/>
                      </a:stretch>
                    </p:blipFill>
                    <p:spPr>
                      <a:xfrm>
                        <a:off x="1290" y="644228"/>
                        <a:ext cx="1290" cy="1290"/>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7B2839B3-6244-40E3-A507-9E06420DB63F}"/>
              </a:ext>
            </a:extLst>
          </p:cNvPr>
          <p:cNvSpPr>
            <a:spLocks noGrp="1"/>
          </p:cNvSpPr>
          <p:nvPr>
            <p:ph type="body" sz="quarter" idx="11"/>
          </p:nvPr>
        </p:nvSpPr>
        <p:spPr/>
        <p:txBody>
          <a:bodyPr/>
          <a:lstStyle/>
          <a:p>
            <a:endParaRPr lang="en-US" dirty="0"/>
          </a:p>
        </p:txBody>
      </p:sp>
      <p:sp>
        <p:nvSpPr>
          <p:cNvPr id="8" name="Title 7">
            <a:extLst>
              <a:ext uri="{FF2B5EF4-FFF2-40B4-BE49-F238E27FC236}">
                <a16:creationId xmlns:a16="http://schemas.microsoft.com/office/drawing/2014/main" id="{BA3148DD-DEE3-4CB7-A34D-046FAFE931C8}"/>
              </a:ext>
            </a:extLst>
          </p:cNvPr>
          <p:cNvSpPr>
            <a:spLocks noGrp="1"/>
          </p:cNvSpPr>
          <p:nvPr>
            <p:ph type="title"/>
          </p:nvPr>
        </p:nvSpPr>
        <p:spPr/>
        <p:txBody>
          <a:bodyPr vert="horz"/>
          <a:lstStyle/>
          <a:p>
            <a:r>
              <a:rPr lang="en-US" dirty="0"/>
              <a:t>The value of shareholders supporting the equity issue</a:t>
            </a:r>
          </a:p>
        </p:txBody>
      </p:sp>
      <p:sp>
        <p:nvSpPr>
          <p:cNvPr id="11" name="Text Placeholder 10">
            <a:extLst>
              <a:ext uri="{FF2B5EF4-FFF2-40B4-BE49-F238E27FC236}">
                <a16:creationId xmlns:a16="http://schemas.microsoft.com/office/drawing/2014/main" id="{84325D94-CAFD-4D8E-BAE6-05A8014386A4}"/>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ECF35486-1E21-49C1-968D-2F97A5E8EBA8}"/>
              </a:ext>
            </a:extLst>
          </p:cNvPr>
          <p:cNvSpPr>
            <a:spLocks noGrp="1"/>
          </p:cNvSpPr>
          <p:nvPr>
            <p:ph type="body" sz="quarter" idx="12"/>
          </p:nvPr>
        </p:nvSpPr>
        <p:spPr/>
        <p:txBody>
          <a:bodyPr/>
          <a:lstStyle/>
          <a:p>
            <a:endParaRPr lang="en-US"/>
          </a:p>
        </p:txBody>
      </p:sp>
      <p:sp>
        <p:nvSpPr>
          <p:cNvPr id="13" name="Content Placeholder 12">
            <a:extLst>
              <a:ext uri="{FF2B5EF4-FFF2-40B4-BE49-F238E27FC236}">
                <a16:creationId xmlns:a16="http://schemas.microsoft.com/office/drawing/2014/main" id="{240C0569-51D0-4C3D-B9DD-F55F16564048}"/>
              </a:ext>
            </a:extLst>
          </p:cNvPr>
          <p:cNvSpPr>
            <a:spLocks noGrp="1"/>
          </p:cNvSpPr>
          <p:nvPr>
            <p:ph sz="quarter" idx="17"/>
          </p:nvPr>
        </p:nvSpPr>
        <p:spPr>
          <a:xfrm>
            <a:off x="348154" y="1754664"/>
            <a:ext cx="4460385" cy="179577"/>
          </a:xfrm>
        </p:spPr>
        <p:txBody>
          <a:bodyPr/>
          <a:lstStyle/>
          <a:p>
            <a:r>
              <a:rPr lang="en-US" sz="1138" b="1" dirty="0" err="1"/>
              <a:t>Polight</a:t>
            </a:r>
            <a:r>
              <a:rPr lang="en-US" sz="1138" b="1" dirty="0"/>
              <a:t> – NOK 125m at 22.5% discount</a:t>
            </a:r>
          </a:p>
        </p:txBody>
      </p:sp>
      <p:sp>
        <p:nvSpPr>
          <p:cNvPr id="15" name="Content Placeholder 14">
            <a:extLst>
              <a:ext uri="{FF2B5EF4-FFF2-40B4-BE49-F238E27FC236}">
                <a16:creationId xmlns:a16="http://schemas.microsoft.com/office/drawing/2014/main" id="{2BE874BC-8306-4BD1-8BE0-82AFB52BF432}"/>
              </a:ext>
            </a:extLst>
          </p:cNvPr>
          <p:cNvSpPr>
            <a:spLocks noGrp="1"/>
          </p:cNvSpPr>
          <p:nvPr>
            <p:ph sz="quarter" idx="19"/>
          </p:nvPr>
        </p:nvSpPr>
        <p:spPr>
          <a:xfrm>
            <a:off x="5101129" y="1754664"/>
            <a:ext cx="4460385" cy="179577"/>
          </a:xfrm>
        </p:spPr>
        <p:txBody>
          <a:bodyPr/>
          <a:lstStyle/>
          <a:p>
            <a:r>
              <a:rPr lang="en-US" sz="1138" b="1" dirty="0" err="1"/>
              <a:t>Quantafuel</a:t>
            </a:r>
            <a:r>
              <a:rPr lang="en-US" sz="1138" b="1" dirty="0"/>
              <a:t> – NOK 400m at 10.7% discount</a:t>
            </a:r>
          </a:p>
        </p:txBody>
      </p:sp>
      <p:graphicFrame>
        <p:nvGraphicFramePr>
          <p:cNvPr id="20" name="Content Placeholder 19">
            <a:extLst>
              <a:ext uri="{FF2B5EF4-FFF2-40B4-BE49-F238E27FC236}">
                <a16:creationId xmlns:a16="http://schemas.microsoft.com/office/drawing/2014/main" id="{29EE0C85-C96C-4782-9044-EEC605295FBB}"/>
              </a:ext>
            </a:extLst>
          </p:cNvPr>
          <p:cNvGraphicFramePr>
            <a:graphicFrameLocks noGrp="1"/>
          </p:cNvGraphicFramePr>
          <p:nvPr>
            <p:ph sz="quarter" idx="15"/>
          </p:nvPr>
        </p:nvGraphicFramePr>
        <p:xfrm>
          <a:off x="348258" y="3885814"/>
          <a:ext cx="4460280" cy="159145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ontent Placeholder 20">
            <a:extLst>
              <a:ext uri="{FF2B5EF4-FFF2-40B4-BE49-F238E27FC236}">
                <a16:creationId xmlns:a16="http://schemas.microsoft.com/office/drawing/2014/main" id="{A8D8D265-1FF4-474B-BF48-6E2EE7F3738B}"/>
              </a:ext>
            </a:extLst>
          </p:cNvPr>
          <p:cNvGraphicFramePr>
            <a:graphicFrameLocks noGrp="1"/>
          </p:cNvGraphicFramePr>
          <p:nvPr>
            <p:ph sz="quarter" idx="18"/>
            <p:extLst>
              <p:ext uri="{D42A27DB-BD31-4B8C-83A1-F6EECF244321}">
                <p14:modId xmlns:p14="http://schemas.microsoft.com/office/powerpoint/2010/main" val="2579186163"/>
              </p:ext>
            </p:extLst>
          </p:nvPr>
        </p:nvGraphicFramePr>
        <p:xfrm>
          <a:off x="5101333" y="3885814"/>
          <a:ext cx="4460280" cy="1591459"/>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a:extLst>
              <a:ext uri="{FF2B5EF4-FFF2-40B4-BE49-F238E27FC236}">
                <a16:creationId xmlns:a16="http://schemas.microsoft.com/office/drawing/2014/main" id="{186A7443-6BEF-45CB-92AB-B26D32A31CD2}"/>
              </a:ext>
            </a:extLst>
          </p:cNvPr>
          <p:cNvSpPr txBox="1"/>
          <p:nvPr/>
        </p:nvSpPr>
        <p:spPr>
          <a:xfrm>
            <a:off x="348153" y="5408995"/>
            <a:ext cx="4460484" cy="435632"/>
          </a:xfrm>
          <a:prstGeom prst="rect">
            <a:avLst/>
          </a:prstGeom>
          <a:noFill/>
        </p:spPr>
        <p:txBody>
          <a:bodyPr wrap="square" rtlCol="0">
            <a:spAutoFit/>
          </a:bodyPr>
          <a:lstStyle/>
          <a:p>
            <a:pPr marL="0" indent="0" algn="l">
              <a:buNone/>
            </a:pPr>
            <a:r>
              <a:rPr lang="en-US" sz="975" i="1" dirty="0">
                <a:solidFill>
                  <a:schemeClr val="bg2"/>
                </a:solidFill>
                <a:latin typeface="+mn-lt"/>
              </a:rPr>
              <a:t>Priced at NOK 110 per share (equiv. NOK 22 per share after recent 1:5 split). This corresponded to a 22.5% discount to last close before announcement </a:t>
            </a:r>
          </a:p>
        </p:txBody>
      </p:sp>
      <p:sp>
        <p:nvSpPr>
          <p:cNvPr id="17" name="TextBox 16">
            <a:extLst>
              <a:ext uri="{FF2B5EF4-FFF2-40B4-BE49-F238E27FC236}">
                <a16:creationId xmlns:a16="http://schemas.microsoft.com/office/drawing/2014/main" id="{E6495F9C-3DF5-41C1-B4A5-E194436FF576}"/>
              </a:ext>
            </a:extLst>
          </p:cNvPr>
          <p:cNvSpPr txBox="1"/>
          <p:nvPr/>
        </p:nvSpPr>
        <p:spPr>
          <a:xfrm>
            <a:off x="5101128" y="5408995"/>
            <a:ext cx="4460484" cy="435632"/>
          </a:xfrm>
          <a:prstGeom prst="rect">
            <a:avLst/>
          </a:prstGeom>
          <a:noFill/>
        </p:spPr>
        <p:txBody>
          <a:bodyPr wrap="square" rtlCol="0">
            <a:spAutoFit/>
          </a:bodyPr>
          <a:lstStyle/>
          <a:p>
            <a:pPr marL="0" indent="0" algn="l">
              <a:buNone/>
            </a:pPr>
            <a:r>
              <a:rPr lang="en-US" sz="975" i="1" dirty="0">
                <a:solidFill>
                  <a:schemeClr val="bg2"/>
                </a:solidFill>
                <a:latin typeface="+mn-lt"/>
              </a:rPr>
              <a:t>Priced at NOK 25 per share. This corresponded to a 10.7% discount to last close before announcement </a:t>
            </a:r>
          </a:p>
        </p:txBody>
      </p:sp>
      <p:graphicFrame>
        <p:nvGraphicFramePr>
          <p:cNvPr id="3" name="Table 2">
            <a:extLst>
              <a:ext uri="{FF2B5EF4-FFF2-40B4-BE49-F238E27FC236}">
                <a16:creationId xmlns:a16="http://schemas.microsoft.com/office/drawing/2014/main" id="{B4A3BEE9-92E8-41B9-A5D1-18170F014F48}"/>
              </a:ext>
            </a:extLst>
          </p:cNvPr>
          <p:cNvGraphicFramePr>
            <a:graphicFrameLocks noGrp="1"/>
          </p:cNvGraphicFramePr>
          <p:nvPr/>
        </p:nvGraphicFramePr>
        <p:xfrm>
          <a:off x="388278" y="2205742"/>
          <a:ext cx="4375179" cy="1317241"/>
        </p:xfrm>
        <a:graphic>
          <a:graphicData uri="http://schemas.openxmlformats.org/drawingml/2006/table">
            <a:tbl>
              <a:tblPr/>
              <a:tblGrid>
                <a:gridCol w="2637916">
                  <a:extLst>
                    <a:ext uri="{9D8B030D-6E8A-4147-A177-3AD203B41FA5}">
                      <a16:colId xmlns:a16="http://schemas.microsoft.com/office/drawing/2014/main" val="2572187191"/>
                    </a:ext>
                  </a:extLst>
                </a:gridCol>
                <a:gridCol w="947597">
                  <a:extLst>
                    <a:ext uri="{9D8B030D-6E8A-4147-A177-3AD203B41FA5}">
                      <a16:colId xmlns:a16="http://schemas.microsoft.com/office/drawing/2014/main" val="1076961411"/>
                    </a:ext>
                  </a:extLst>
                </a:gridCol>
                <a:gridCol w="789666">
                  <a:extLst>
                    <a:ext uri="{9D8B030D-6E8A-4147-A177-3AD203B41FA5}">
                      <a16:colId xmlns:a16="http://schemas.microsoft.com/office/drawing/2014/main" val="149875396"/>
                    </a:ext>
                  </a:extLst>
                </a:gridCol>
              </a:tblGrid>
              <a:tr h="174800">
                <a:tc>
                  <a:txBody>
                    <a:bodyPr/>
                    <a:lstStyle/>
                    <a:p>
                      <a:pPr algn="l" fontAlgn="b"/>
                      <a:r>
                        <a:rPr lang="nb-NO" sz="1100" b="1" i="0" u="none" strike="noStrike" dirty="0" err="1">
                          <a:solidFill>
                            <a:srgbClr val="FFFFFF"/>
                          </a:solidFill>
                          <a:effectLst/>
                          <a:latin typeface="Arial Nova" panose="020B0504020202020204" pitchFamily="34" charset="0"/>
                        </a:rPr>
                        <a:t>Name</a:t>
                      </a:r>
                      <a:endParaRPr lang="nb-NO" sz="1100" b="1" i="0" u="none" strike="noStrike" dirty="0">
                        <a:solidFill>
                          <a:srgbClr val="FFFFFF"/>
                        </a:solidFill>
                        <a:effectLst/>
                        <a:latin typeface="Arial Nova" panose="020B0504020202020204" pitchFamily="34" charset="0"/>
                      </a:endParaRPr>
                    </a:p>
                  </a:txBody>
                  <a:tcPr marL="0" marR="0" marT="0" marB="0" anchor="b">
                    <a:lnL>
                      <a:noFill/>
                    </a:lnL>
                    <a:lnR>
                      <a:noFill/>
                    </a:lnR>
                    <a:lnT>
                      <a:noFill/>
                    </a:lnT>
                    <a:lnB>
                      <a:noFill/>
                    </a:lnB>
                    <a:solidFill>
                      <a:srgbClr val="003255"/>
                    </a:solidFill>
                  </a:tcPr>
                </a:tc>
                <a:tc>
                  <a:txBody>
                    <a:bodyPr/>
                    <a:lstStyle/>
                    <a:p>
                      <a:pPr algn="r" fontAlgn="b"/>
                      <a:r>
                        <a:rPr lang="nb-NO" sz="1100" b="1" i="0" u="none" strike="noStrike" dirty="0">
                          <a:solidFill>
                            <a:srgbClr val="FFFFFF"/>
                          </a:solidFill>
                          <a:effectLst/>
                          <a:latin typeface="Arial Nova" panose="020B0504020202020204" pitchFamily="34" charset="0"/>
                        </a:rPr>
                        <a:t>Shares</a:t>
                      </a:r>
                    </a:p>
                  </a:txBody>
                  <a:tcPr marL="0" marR="0" marT="0" marB="0" anchor="b">
                    <a:lnL>
                      <a:noFill/>
                    </a:lnL>
                    <a:lnR>
                      <a:noFill/>
                    </a:lnR>
                    <a:lnT>
                      <a:noFill/>
                    </a:lnT>
                    <a:lnB>
                      <a:noFill/>
                    </a:lnB>
                    <a:solidFill>
                      <a:srgbClr val="003255"/>
                    </a:solidFill>
                  </a:tcPr>
                </a:tc>
                <a:tc>
                  <a:txBody>
                    <a:bodyPr/>
                    <a:lstStyle/>
                    <a:p>
                      <a:pPr algn="r" fontAlgn="b"/>
                      <a:r>
                        <a:rPr lang="nb-NO" sz="1100" b="1" i="0" u="none" strike="noStrike">
                          <a:solidFill>
                            <a:srgbClr val="FFFFFF"/>
                          </a:solidFill>
                          <a:effectLst/>
                          <a:latin typeface="Arial Nova" panose="020B0504020202020204" pitchFamily="34" charset="0"/>
                        </a:rPr>
                        <a:t>Stake</a:t>
                      </a:r>
                    </a:p>
                  </a:txBody>
                  <a:tcPr marL="0" marR="0" marT="0" marB="0" anchor="b">
                    <a:lnL>
                      <a:noFill/>
                    </a:lnL>
                    <a:lnR>
                      <a:noFill/>
                    </a:lnR>
                    <a:lnT>
                      <a:noFill/>
                    </a:lnT>
                    <a:lnB>
                      <a:noFill/>
                    </a:lnB>
                    <a:solidFill>
                      <a:srgbClr val="003255"/>
                    </a:solidFill>
                  </a:tcPr>
                </a:tc>
                <a:extLst>
                  <a:ext uri="{0D108BD9-81ED-4DB2-BD59-A6C34878D82A}">
                    <a16:rowId xmlns:a16="http://schemas.microsoft.com/office/drawing/2014/main" val="148289452"/>
                  </a:ext>
                </a:extLst>
              </a:tr>
              <a:tr h="162314">
                <a:tc>
                  <a:txBody>
                    <a:bodyPr/>
                    <a:lstStyle/>
                    <a:p>
                      <a:pPr algn="l" fontAlgn="b"/>
                      <a:r>
                        <a:rPr lang="nb-NO" sz="1000" b="0" i="0" u="none" strike="noStrike" dirty="0" err="1">
                          <a:solidFill>
                            <a:srgbClr val="000000"/>
                          </a:solidFill>
                          <a:effectLst/>
                          <a:latin typeface="Arial Nova" panose="020B0504020202020204" pitchFamily="34" charset="0"/>
                        </a:rPr>
                        <a:t>Investinor</a:t>
                      </a:r>
                      <a:r>
                        <a:rPr lang="nb-NO" sz="1000" b="0" i="0" u="none" strike="noStrike" dirty="0">
                          <a:solidFill>
                            <a:srgbClr val="000000"/>
                          </a:solidFill>
                          <a:effectLst/>
                          <a:latin typeface="Arial Nova" panose="020B0504020202020204" pitchFamily="34" charset="0"/>
                        </a:rPr>
                        <a:t> Direkte AS</a:t>
                      </a:r>
                    </a:p>
                  </a:txBody>
                  <a:tcPr marL="0" marR="0" marT="0" marB="0" anchor="b">
                    <a:lnL>
                      <a:noFill/>
                    </a:lnL>
                    <a:lnR>
                      <a:noFill/>
                    </a:lnR>
                    <a:lnT>
                      <a:noFill/>
                    </a:lnT>
                    <a:lnB>
                      <a:noFill/>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1 779 858</a:t>
                      </a:r>
                    </a:p>
                  </a:txBody>
                  <a:tcPr marL="0" marR="0" marT="0" marB="0" anchor="b">
                    <a:lnL>
                      <a:noFill/>
                    </a:lnL>
                    <a:lnR>
                      <a:noFill/>
                    </a:lnR>
                    <a:lnT>
                      <a:noFill/>
                    </a:lnT>
                    <a:lnB>
                      <a:noFill/>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19.50 %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438417896"/>
                  </a:ext>
                </a:extLst>
              </a:tr>
              <a:tr h="162314">
                <a:tc>
                  <a:txBody>
                    <a:bodyPr/>
                    <a:lstStyle/>
                    <a:p>
                      <a:pPr algn="l" fontAlgn="b"/>
                      <a:r>
                        <a:rPr lang="nb-NO" sz="1000" b="0" i="0" u="none" strike="noStrike" dirty="0">
                          <a:solidFill>
                            <a:srgbClr val="000000"/>
                          </a:solidFill>
                          <a:effectLst/>
                          <a:latin typeface="Arial Nova" panose="020B0504020202020204" pitchFamily="34" charset="0"/>
                        </a:rPr>
                        <a:t>Stiftelsen Industrifonden</a:t>
                      </a:r>
                    </a:p>
                  </a:txBody>
                  <a:tcPr marL="0" marR="0" marT="0" marB="0" anchor="b">
                    <a:lnL>
                      <a:noFill/>
                    </a:lnL>
                    <a:lnR>
                      <a:noFill/>
                    </a:lnR>
                    <a:lnT>
                      <a:noFill/>
                    </a:lnT>
                    <a:lnB>
                      <a:noFill/>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1 048 825</a:t>
                      </a:r>
                    </a:p>
                  </a:txBody>
                  <a:tcPr marL="0" marR="0" marT="0" marB="0" anchor="b">
                    <a:lnL>
                      <a:noFill/>
                    </a:lnL>
                    <a:lnR>
                      <a:noFill/>
                    </a:lnR>
                    <a:lnT>
                      <a:noFill/>
                    </a:lnT>
                    <a:lnB>
                      <a:noFill/>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11.49 %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877576693"/>
                  </a:ext>
                </a:extLst>
              </a:tr>
              <a:tr h="162314">
                <a:tc>
                  <a:txBody>
                    <a:bodyPr/>
                    <a:lstStyle/>
                    <a:p>
                      <a:pPr algn="l" fontAlgn="b"/>
                      <a:r>
                        <a:rPr lang="nb-NO" sz="1000" b="0" i="0" u="none" strike="noStrike" dirty="0">
                          <a:solidFill>
                            <a:srgbClr val="000000"/>
                          </a:solidFill>
                          <a:effectLst/>
                          <a:latin typeface="Arial Nova" panose="020B0504020202020204" pitchFamily="34" charset="0"/>
                        </a:rPr>
                        <a:t>ABN AMRO Global </a:t>
                      </a:r>
                      <a:r>
                        <a:rPr lang="nb-NO" sz="1000" b="0" i="0" u="none" strike="noStrike" dirty="0" err="1">
                          <a:solidFill>
                            <a:srgbClr val="000000"/>
                          </a:solidFill>
                          <a:effectLst/>
                          <a:latin typeface="Arial Nova" panose="020B0504020202020204" pitchFamily="34" charset="0"/>
                        </a:rPr>
                        <a:t>Custody</a:t>
                      </a:r>
                      <a:r>
                        <a:rPr lang="nb-NO" sz="1000" b="0" i="0" u="none" strike="noStrike" dirty="0">
                          <a:solidFill>
                            <a:srgbClr val="000000"/>
                          </a:solidFill>
                          <a:effectLst/>
                          <a:latin typeface="Arial Nova" panose="020B0504020202020204" pitchFamily="34" charset="0"/>
                        </a:rPr>
                        <a:t> Services N</a:t>
                      </a:r>
                    </a:p>
                  </a:txBody>
                  <a:tcPr marL="0" marR="0" marT="0" marB="0" anchor="b">
                    <a:lnL>
                      <a:noFill/>
                    </a:lnL>
                    <a:lnR>
                      <a:noFill/>
                    </a:lnR>
                    <a:lnT>
                      <a:noFill/>
                    </a:lnT>
                    <a:lnB>
                      <a:noFill/>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390 101</a:t>
                      </a:r>
                    </a:p>
                  </a:txBody>
                  <a:tcPr marL="0" marR="0" marT="0" marB="0" anchor="b">
                    <a:lnL>
                      <a:noFill/>
                    </a:lnL>
                    <a:lnR>
                      <a:noFill/>
                    </a:lnR>
                    <a:lnT>
                      <a:noFill/>
                    </a:lnT>
                    <a:lnB>
                      <a:noFill/>
                    </a:lnB>
                    <a:solidFill>
                      <a:srgbClr val="FFFFFF"/>
                    </a:solidFill>
                  </a:tcPr>
                </a:tc>
                <a:tc>
                  <a:txBody>
                    <a:bodyPr/>
                    <a:lstStyle/>
                    <a:p>
                      <a:pPr algn="r" fontAlgn="b"/>
                      <a:r>
                        <a:rPr lang="nb-NO" sz="1000" b="0" i="0" u="none" strike="noStrike" dirty="0">
                          <a:solidFill>
                            <a:srgbClr val="000000"/>
                          </a:solidFill>
                          <a:effectLst/>
                          <a:latin typeface="Arial Nova" panose="020B0504020202020204" pitchFamily="34" charset="0"/>
                        </a:rPr>
                        <a:t>4.27 %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364236138"/>
                  </a:ext>
                </a:extLst>
              </a:tr>
              <a:tr h="162314">
                <a:tc>
                  <a:txBody>
                    <a:bodyPr/>
                    <a:lstStyle/>
                    <a:p>
                      <a:pPr algn="l" fontAlgn="b"/>
                      <a:r>
                        <a:rPr lang="nb-NO" sz="1000" b="0" i="0" u="none" strike="noStrike" dirty="0">
                          <a:solidFill>
                            <a:srgbClr val="000000"/>
                          </a:solidFill>
                          <a:effectLst/>
                          <a:latin typeface="Arial Nova" panose="020B0504020202020204" pitchFamily="34" charset="0"/>
                        </a:rPr>
                        <a:t>Nordnet Bank AB</a:t>
                      </a:r>
                    </a:p>
                  </a:txBody>
                  <a:tcPr marL="0" marR="0" marT="0" marB="0" anchor="b">
                    <a:lnL>
                      <a:noFill/>
                    </a:lnL>
                    <a:lnR>
                      <a:noFill/>
                    </a:lnR>
                    <a:lnT>
                      <a:noFill/>
                    </a:lnT>
                    <a:lnB>
                      <a:noFill/>
                    </a:lnB>
                    <a:solidFill>
                      <a:srgbClr val="FFFFFF"/>
                    </a:solidFill>
                  </a:tcPr>
                </a:tc>
                <a:tc>
                  <a:txBody>
                    <a:bodyPr/>
                    <a:lstStyle/>
                    <a:p>
                      <a:pPr algn="r" fontAlgn="b"/>
                      <a:r>
                        <a:rPr lang="nb-NO" sz="1000" b="0" i="0" u="none" strike="noStrike" dirty="0">
                          <a:solidFill>
                            <a:srgbClr val="000000"/>
                          </a:solidFill>
                          <a:effectLst/>
                          <a:latin typeface="Arial Nova" panose="020B0504020202020204" pitchFamily="34" charset="0"/>
                        </a:rPr>
                        <a:t>382 700</a:t>
                      </a:r>
                    </a:p>
                  </a:txBody>
                  <a:tcPr marL="0" marR="0" marT="0" marB="0" anchor="b">
                    <a:lnL>
                      <a:noFill/>
                    </a:lnL>
                    <a:lnR>
                      <a:noFill/>
                    </a:lnR>
                    <a:lnT>
                      <a:noFill/>
                    </a:lnT>
                    <a:lnB>
                      <a:noFill/>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4.19 %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75067065"/>
                  </a:ext>
                </a:extLst>
              </a:tr>
              <a:tr h="162314">
                <a:tc>
                  <a:txBody>
                    <a:bodyPr/>
                    <a:lstStyle/>
                    <a:p>
                      <a:pPr algn="l" fontAlgn="b"/>
                      <a:r>
                        <a:rPr lang="nb-NO" sz="1000" b="0" i="0" u="none" strike="noStrike" dirty="0">
                          <a:solidFill>
                            <a:srgbClr val="000000"/>
                          </a:solidFill>
                          <a:effectLst/>
                          <a:latin typeface="Arial Nova" panose="020B0504020202020204" pitchFamily="34" charset="0"/>
                        </a:rPr>
                        <a:t>Nordnet Livsforsikring AS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344 646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3.78 %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9804540"/>
                  </a:ext>
                </a:extLst>
              </a:tr>
              <a:tr h="162314">
                <a:tc>
                  <a:txBody>
                    <a:bodyPr/>
                    <a:lstStyle/>
                    <a:p>
                      <a:pPr algn="l" fontAlgn="b"/>
                      <a:r>
                        <a:rPr lang="nb-NO" sz="1000" b="0" i="0" u="none" strike="noStrike">
                          <a:solidFill>
                            <a:srgbClr val="000000"/>
                          </a:solidFill>
                          <a:effectLst/>
                          <a:latin typeface="Arial Nova" panose="020B0504020202020204" pitchFamily="34" charset="0"/>
                        </a:rPr>
                        <a:t>Sum largest shareholders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000" b="0" i="0" u="none" strike="noStrike">
                          <a:solidFill>
                            <a:srgbClr val="000000"/>
                          </a:solidFill>
                          <a:effectLst/>
                          <a:latin typeface="Arial Nova" panose="020B0504020202020204" pitchFamily="34" charset="0"/>
                        </a:rPr>
                        <a:t>3 946 130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000" b="0" i="0" u="none" strike="noStrike">
                          <a:solidFill>
                            <a:srgbClr val="000000"/>
                          </a:solidFill>
                          <a:effectLst/>
                          <a:latin typeface="Arial Nova" panose="020B0504020202020204" pitchFamily="34" charset="0"/>
                        </a:rPr>
                        <a:t>43 %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71441235"/>
                  </a:ext>
                </a:extLst>
              </a:tr>
              <a:tr h="168557">
                <a:tc>
                  <a:txBody>
                    <a:bodyPr/>
                    <a:lstStyle/>
                    <a:p>
                      <a:pPr algn="l" fontAlgn="b"/>
                      <a:r>
                        <a:rPr lang="nb-NO" sz="1000" b="0" i="0" u="none" strike="noStrike">
                          <a:solidFill>
                            <a:srgbClr val="000000"/>
                          </a:solidFill>
                          <a:effectLst/>
                          <a:latin typeface="Arial Nova" panose="020B0504020202020204" pitchFamily="34" charset="0"/>
                        </a:rPr>
                        <a:t>Total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Arial Nova" panose="020B0504020202020204" pitchFamily="34" charset="0"/>
                        </a:rPr>
                        <a:t>9 128 200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nb-NO" sz="1000" b="0" i="0" u="none" strike="noStrike" dirty="0">
                          <a:solidFill>
                            <a:srgbClr val="000000"/>
                          </a:solidFill>
                          <a:effectLst/>
                          <a:latin typeface="Arial Nova" panose="020B0504020202020204" pitchFamily="34" charset="0"/>
                        </a:rPr>
                        <a:t>100 %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696744"/>
                  </a:ext>
                </a:extLst>
              </a:tr>
            </a:tbl>
          </a:graphicData>
        </a:graphic>
      </p:graphicFrame>
      <p:graphicFrame>
        <p:nvGraphicFramePr>
          <p:cNvPr id="4" name="Table 3">
            <a:extLst>
              <a:ext uri="{FF2B5EF4-FFF2-40B4-BE49-F238E27FC236}">
                <a16:creationId xmlns:a16="http://schemas.microsoft.com/office/drawing/2014/main" id="{122BF4D6-B4D5-4234-A396-EE168218236C}"/>
              </a:ext>
            </a:extLst>
          </p:cNvPr>
          <p:cNvGraphicFramePr>
            <a:graphicFrameLocks noGrp="1"/>
          </p:cNvGraphicFramePr>
          <p:nvPr/>
        </p:nvGraphicFramePr>
        <p:xfrm>
          <a:off x="5142544" y="2205742"/>
          <a:ext cx="4392156" cy="1317241"/>
        </p:xfrm>
        <a:graphic>
          <a:graphicData uri="http://schemas.openxmlformats.org/drawingml/2006/table">
            <a:tbl>
              <a:tblPr/>
              <a:tblGrid>
                <a:gridCol w="2836682">
                  <a:extLst>
                    <a:ext uri="{9D8B030D-6E8A-4147-A177-3AD203B41FA5}">
                      <a16:colId xmlns:a16="http://schemas.microsoft.com/office/drawing/2014/main" val="2594430281"/>
                    </a:ext>
                  </a:extLst>
                </a:gridCol>
                <a:gridCol w="928582">
                  <a:extLst>
                    <a:ext uri="{9D8B030D-6E8A-4147-A177-3AD203B41FA5}">
                      <a16:colId xmlns:a16="http://schemas.microsoft.com/office/drawing/2014/main" val="4226332770"/>
                    </a:ext>
                  </a:extLst>
                </a:gridCol>
                <a:gridCol w="626892">
                  <a:extLst>
                    <a:ext uri="{9D8B030D-6E8A-4147-A177-3AD203B41FA5}">
                      <a16:colId xmlns:a16="http://schemas.microsoft.com/office/drawing/2014/main" val="2460816389"/>
                    </a:ext>
                  </a:extLst>
                </a:gridCol>
              </a:tblGrid>
              <a:tr h="174800">
                <a:tc>
                  <a:txBody>
                    <a:bodyPr/>
                    <a:lstStyle/>
                    <a:p>
                      <a:pPr algn="l" fontAlgn="b"/>
                      <a:r>
                        <a:rPr lang="nb-NO" sz="1100" b="1" i="0" u="none" strike="noStrike" dirty="0" err="1">
                          <a:solidFill>
                            <a:srgbClr val="FFFFFF"/>
                          </a:solidFill>
                          <a:effectLst/>
                          <a:latin typeface="Arial Nova" panose="020B0504020202020204" pitchFamily="34" charset="0"/>
                        </a:rPr>
                        <a:t>Name</a:t>
                      </a:r>
                      <a:endParaRPr lang="nb-NO" sz="1100" b="1" i="0" u="none" strike="noStrike" dirty="0">
                        <a:solidFill>
                          <a:srgbClr val="FFFFFF"/>
                        </a:solidFill>
                        <a:effectLst/>
                        <a:latin typeface="Arial Nova" panose="020B0504020202020204" pitchFamily="34" charset="0"/>
                      </a:endParaRPr>
                    </a:p>
                  </a:txBody>
                  <a:tcPr marL="0" marR="0" marT="0" marB="0" anchor="b">
                    <a:lnL>
                      <a:noFill/>
                    </a:lnL>
                    <a:lnR>
                      <a:noFill/>
                    </a:lnR>
                    <a:lnT>
                      <a:noFill/>
                    </a:lnT>
                    <a:lnB>
                      <a:noFill/>
                    </a:lnB>
                    <a:solidFill>
                      <a:srgbClr val="003255"/>
                    </a:solidFill>
                  </a:tcPr>
                </a:tc>
                <a:tc>
                  <a:txBody>
                    <a:bodyPr/>
                    <a:lstStyle/>
                    <a:p>
                      <a:pPr algn="r" fontAlgn="b"/>
                      <a:r>
                        <a:rPr lang="nb-NO" sz="1100" b="1" i="0" u="none" strike="noStrike" dirty="0">
                          <a:solidFill>
                            <a:srgbClr val="FFFFFF"/>
                          </a:solidFill>
                          <a:effectLst/>
                          <a:latin typeface="Arial Nova" panose="020B0504020202020204" pitchFamily="34" charset="0"/>
                        </a:rPr>
                        <a:t>Shares</a:t>
                      </a:r>
                    </a:p>
                  </a:txBody>
                  <a:tcPr marL="0" marR="0" marT="0" marB="0" anchor="b">
                    <a:lnL>
                      <a:noFill/>
                    </a:lnL>
                    <a:lnR>
                      <a:noFill/>
                    </a:lnR>
                    <a:lnT>
                      <a:noFill/>
                    </a:lnT>
                    <a:lnB>
                      <a:noFill/>
                    </a:lnB>
                    <a:solidFill>
                      <a:srgbClr val="003255"/>
                    </a:solidFill>
                  </a:tcPr>
                </a:tc>
                <a:tc>
                  <a:txBody>
                    <a:bodyPr/>
                    <a:lstStyle/>
                    <a:p>
                      <a:pPr algn="r" fontAlgn="b"/>
                      <a:r>
                        <a:rPr lang="nb-NO" sz="1100" b="1" i="0" u="none" strike="noStrike">
                          <a:solidFill>
                            <a:srgbClr val="FFFFFF"/>
                          </a:solidFill>
                          <a:effectLst/>
                          <a:latin typeface="Arial Nova" panose="020B0504020202020204" pitchFamily="34" charset="0"/>
                        </a:rPr>
                        <a:t>Stake</a:t>
                      </a:r>
                    </a:p>
                  </a:txBody>
                  <a:tcPr marL="0" marR="0" marT="0" marB="0" anchor="b">
                    <a:lnL>
                      <a:noFill/>
                    </a:lnL>
                    <a:lnR>
                      <a:noFill/>
                    </a:lnR>
                    <a:lnT>
                      <a:noFill/>
                    </a:lnT>
                    <a:lnB>
                      <a:noFill/>
                    </a:lnB>
                    <a:solidFill>
                      <a:srgbClr val="003255"/>
                    </a:solidFill>
                  </a:tcPr>
                </a:tc>
                <a:extLst>
                  <a:ext uri="{0D108BD9-81ED-4DB2-BD59-A6C34878D82A}">
                    <a16:rowId xmlns:a16="http://schemas.microsoft.com/office/drawing/2014/main" val="2704605949"/>
                  </a:ext>
                </a:extLst>
              </a:tr>
              <a:tr h="162314">
                <a:tc>
                  <a:txBody>
                    <a:bodyPr/>
                    <a:lstStyle/>
                    <a:p>
                      <a:pPr algn="l" fontAlgn="b"/>
                      <a:r>
                        <a:rPr lang="nb-NO" sz="1000" b="0" i="0" u="none" strike="noStrike" dirty="0">
                          <a:solidFill>
                            <a:srgbClr val="000000"/>
                          </a:solidFill>
                          <a:effectLst/>
                          <a:latin typeface="Arial Nova" panose="020B0504020202020204" pitchFamily="34" charset="0"/>
                        </a:rPr>
                        <a:t>BASF Antwerpen N.V.</a:t>
                      </a:r>
                    </a:p>
                  </a:txBody>
                  <a:tcPr marL="0" marR="0" marT="0" marB="0" anchor="b">
                    <a:lnL>
                      <a:noFill/>
                    </a:lnL>
                    <a:lnR>
                      <a:noFill/>
                    </a:lnR>
                    <a:lnT>
                      <a:noFill/>
                    </a:lnT>
                    <a:lnB>
                      <a:noFill/>
                    </a:lnB>
                  </a:tcPr>
                </a:tc>
                <a:tc>
                  <a:txBody>
                    <a:bodyPr/>
                    <a:lstStyle/>
                    <a:p>
                      <a:pPr algn="r" fontAlgn="b"/>
                      <a:r>
                        <a:rPr lang="nb-NO" sz="1000" b="0" i="0" u="none" strike="noStrike">
                          <a:solidFill>
                            <a:srgbClr val="000000"/>
                          </a:solidFill>
                          <a:effectLst/>
                          <a:latin typeface="Arial Nova" panose="020B0504020202020204" pitchFamily="34" charset="0"/>
                        </a:rPr>
                        <a:t>15 769 561</a:t>
                      </a:r>
                    </a:p>
                  </a:txBody>
                  <a:tcPr marL="0" marR="0" marT="0" marB="0" anchor="b">
                    <a:lnL>
                      <a:noFill/>
                    </a:lnL>
                    <a:lnR>
                      <a:noFill/>
                    </a:lnR>
                    <a:lnT>
                      <a:noFill/>
                    </a:lnT>
                    <a:lnB>
                      <a:noFill/>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10.58 %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804885181"/>
                  </a:ext>
                </a:extLst>
              </a:tr>
              <a:tr h="162314">
                <a:tc>
                  <a:txBody>
                    <a:bodyPr/>
                    <a:lstStyle/>
                    <a:p>
                      <a:pPr algn="l" fontAlgn="b"/>
                      <a:r>
                        <a:rPr lang="nb-NO" sz="1000" b="0" i="0" u="none" strike="noStrike" dirty="0">
                          <a:solidFill>
                            <a:srgbClr val="000000"/>
                          </a:solidFill>
                          <a:effectLst/>
                          <a:latin typeface="Arial Nova" panose="020B0504020202020204" pitchFamily="34" charset="0"/>
                        </a:rPr>
                        <a:t>Danske Bank A/S (</a:t>
                      </a:r>
                      <a:r>
                        <a:rPr lang="nb-NO" sz="1000" b="0" i="0" u="none" strike="noStrike" dirty="0" err="1">
                          <a:solidFill>
                            <a:srgbClr val="000000"/>
                          </a:solidFill>
                          <a:effectLst/>
                          <a:latin typeface="Arial Nova" panose="020B0504020202020204" pitchFamily="34" charset="0"/>
                        </a:rPr>
                        <a:t>Kirkbi</a:t>
                      </a:r>
                      <a:r>
                        <a:rPr lang="nb-NO" sz="1000" b="0" i="0" u="none" strike="noStrike" dirty="0">
                          <a:solidFill>
                            <a:srgbClr val="000000"/>
                          </a:solidFill>
                          <a:effectLst/>
                          <a:latin typeface="Arial Nova" panose="020B0504020202020204" pitchFamily="34" charset="0"/>
                        </a:rPr>
                        <a:t> Invest A/S)</a:t>
                      </a:r>
                    </a:p>
                  </a:txBody>
                  <a:tcPr marL="0" marR="0" marT="0" marB="0" anchor="b">
                    <a:lnL>
                      <a:noFill/>
                    </a:lnL>
                    <a:lnR>
                      <a:noFill/>
                    </a:lnR>
                    <a:lnT>
                      <a:noFill/>
                    </a:lnT>
                    <a:lnB>
                      <a:noFill/>
                    </a:lnB>
                  </a:tcPr>
                </a:tc>
                <a:tc>
                  <a:txBody>
                    <a:bodyPr/>
                    <a:lstStyle/>
                    <a:p>
                      <a:pPr algn="r" fontAlgn="b"/>
                      <a:r>
                        <a:rPr lang="nb-NO" sz="1000" b="0" i="0" u="none" strike="noStrike">
                          <a:solidFill>
                            <a:srgbClr val="000000"/>
                          </a:solidFill>
                          <a:effectLst/>
                          <a:latin typeface="Arial Nova" panose="020B0504020202020204" pitchFamily="34" charset="0"/>
                        </a:rPr>
                        <a:t>14 133 208</a:t>
                      </a:r>
                    </a:p>
                  </a:txBody>
                  <a:tcPr marL="0" marR="0" marT="0" marB="0" anchor="b">
                    <a:lnL>
                      <a:noFill/>
                    </a:lnL>
                    <a:lnR>
                      <a:noFill/>
                    </a:lnR>
                    <a:lnT>
                      <a:noFill/>
                    </a:lnT>
                    <a:lnB>
                      <a:noFill/>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9.48 %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43783380"/>
                  </a:ext>
                </a:extLst>
              </a:tr>
              <a:tr h="162314">
                <a:tc>
                  <a:txBody>
                    <a:bodyPr/>
                    <a:lstStyle/>
                    <a:p>
                      <a:pPr algn="l" fontAlgn="b"/>
                      <a:r>
                        <a:rPr lang="nb-NO" sz="1000" b="0" i="0" u="none" strike="noStrike" dirty="0" err="1">
                          <a:solidFill>
                            <a:srgbClr val="000000"/>
                          </a:solidFill>
                          <a:effectLst/>
                          <a:latin typeface="Arial Nova" panose="020B0504020202020204" pitchFamily="34" charset="0"/>
                        </a:rPr>
                        <a:t>Clearstream</a:t>
                      </a:r>
                      <a:r>
                        <a:rPr lang="nb-NO" sz="1000" b="0" i="0" u="none" strike="noStrike" dirty="0">
                          <a:solidFill>
                            <a:srgbClr val="000000"/>
                          </a:solidFill>
                          <a:effectLst/>
                          <a:latin typeface="Arial Nova" panose="020B0504020202020204" pitchFamily="34" charset="0"/>
                        </a:rPr>
                        <a:t> Banking S.A.</a:t>
                      </a:r>
                    </a:p>
                  </a:txBody>
                  <a:tcPr marL="0" marR="0" marT="0" marB="0" anchor="b">
                    <a:lnL>
                      <a:noFill/>
                    </a:lnL>
                    <a:lnR>
                      <a:noFill/>
                    </a:lnR>
                    <a:lnT>
                      <a:noFill/>
                    </a:lnT>
                    <a:lnB>
                      <a:noFill/>
                    </a:lnB>
                  </a:tcPr>
                </a:tc>
                <a:tc>
                  <a:txBody>
                    <a:bodyPr/>
                    <a:lstStyle/>
                    <a:p>
                      <a:pPr algn="r" fontAlgn="b"/>
                      <a:r>
                        <a:rPr lang="nb-NO" sz="1000" b="0" i="0" u="none" strike="noStrike">
                          <a:solidFill>
                            <a:srgbClr val="000000"/>
                          </a:solidFill>
                          <a:effectLst/>
                          <a:latin typeface="Arial Nova" panose="020B0504020202020204" pitchFamily="34" charset="0"/>
                        </a:rPr>
                        <a:t>11 645 768</a:t>
                      </a:r>
                    </a:p>
                  </a:txBody>
                  <a:tcPr marL="0" marR="0" marT="0" marB="0" anchor="b">
                    <a:lnL>
                      <a:noFill/>
                    </a:lnL>
                    <a:lnR>
                      <a:noFill/>
                    </a:lnR>
                    <a:lnT>
                      <a:noFill/>
                    </a:lnT>
                    <a:lnB>
                      <a:noFill/>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7.82 %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43568679"/>
                  </a:ext>
                </a:extLst>
              </a:tr>
              <a:tr h="162314">
                <a:tc>
                  <a:txBody>
                    <a:bodyPr/>
                    <a:lstStyle/>
                    <a:p>
                      <a:pPr algn="l" fontAlgn="b"/>
                      <a:r>
                        <a:rPr lang="nb-NO" sz="1000" b="0" i="0" u="none" strike="noStrike" dirty="0">
                          <a:solidFill>
                            <a:srgbClr val="000000"/>
                          </a:solidFill>
                          <a:effectLst/>
                          <a:latin typeface="Arial Nova" panose="020B0504020202020204" pitchFamily="34" charset="0"/>
                        </a:rPr>
                        <a:t>Nordnet Bank AB</a:t>
                      </a:r>
                    </a:p>
                  </a:txBody>
                  <a:tcPr marL="0" marR="0" marT="0" marB="0" anchor="b">
                    <a:lnL>
                      <a:noFill/>
                    </a:lnL>
                    <a:lnR>
                      <a:noFill/>
                    </a:lnR>
                    <a:lnT>
                      <a:noFill/>
                    </a:lnT>
                    <a:lnB>
                      <a:noFill/>
                    </a:lnB>
                  </a:tcPr>
                </a:tc>
                <a:tc>
                  <a:txBody>
                    <a:bodyPr/>
                    <a:lstStyle/>
                    <a:p>
                      <a:pPr algn="r" fontAlgn="b"/>
                      <a:r>
                        <a:rPr lang="nb-NO" sz="1000" b="0" i="0" u="none" strike="noStrike">
                          <a:solidFill>
                            <a:srgbClr val="000000"/>
                          </a:solidFill>
                          <a:effectLst/>
                          <a:latin typeface="Arial Nova" panose="020B0504020202020204" pitchFamily="34" charset="0"/>
                        </a:rPr>
                        <a:t>9 936 047</a:t>
                      </a:r>
                    </a:p>
                  </a:txBody>
                  <a:tcPr marL="0" marR="0" marT="0" marB="0" anchor="b">
                    <a:lnL>
                      <a:noFill/>
                    </a:lnL>
                    <a:lnR>
                      <a:noFill/>
                    </a:lnR>
                    <a:lnT>
                      <a:noFill/>
                    </a:lnT>
                    <a:lnB>
                      <a:noFill/>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6.67 %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956398001"/>
                  </a:ext>
                </a:extLst>
              </a:tr>
              <a:tr h="162314">
                <a:tc>
                  <a:txBody>
                    <a:bodyPr/>
                    <a:lstStyle/>
                    <a:p>
                      <a:pPr algn="l" fontAlgn="b"/>
                      <a:r>
                        <a:rPr lang="en-US" sz="1000" b="0" i="0" u="none" strike="noStrike">
                          <a:solidFill>
                            <a:srgbClr val="000000"/>
                          </a:solidFill>
                          <a:effectLst/>
                          <a:latin typeface="Arial Nova" panose="020B0504020202020204" pitchFamily="34" charset="0"/>
                        </a:rPr>
                        <a:t>JPMorgan Chase Bank, N.A., London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Arial Nova" panose="020B0504020202020204" pitchFamily="34" charset="0"/>
                        </a:rPr>
                        <a:t>6 652 719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nb-NO" sz="1000" b="0" i="0" u="none" strike="noStrike">
                          <a:solidFill>
                            <a:srgbClr val="000000"/>
                          </a:solidFill>
                          <a:effectLst/>
                          <a:latin typeface="Arial Nova" panose="020B0504020202020204" pitchFamily="34" charset="0"/>
                        </a:rPr>
                        <a:t>4.46 %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2439664"/>
                  </a:ext>
                </a:extLst>
              </a:tr>
              <a:tr h="162314">
                <a:tc>
                  <a:txBody>
                    <a:bodyPr/>
                    <a:lstStyle/>
                    <a:p>
                      <a:pPr algn="l" fontAlgn="b"/>
                      <a:r>
                        <a:rPr lang="nb-NO" sz="1000" b="0" i="0" u="none" strike="noStrike">
                          <a:solidFill>
                            <a:srgbClr val="000000"/>
                          </a:solidFill>
                          <a:effectLst/>
                          <a:latin typeface="Arial Nova" panose="020B0504020202020204" pitchFamily="34" charset="0"/>
                        </a:rPr>
                        <a:t>Sum largest shareholders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000" b="0" i="0" u="none" strike="noStrike">
                          <a:solidFill>
                            <a:srgbClr val="000000"/>
                          </a:solidFill>
                          <a:effectLst/>
                          <a:latin typeface="Arial Nova" panose="020B0504020202020204" pitchFamily="34" charset="0"/>
                        </a:rPr>
                        <a:t>58 137 303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000" b="0" i="0" u="none" strike="noStrike">
                          <a:solidFill>
                            <a:srgbClr val="000000"/>
                          </a:solidFill>
                          <a:effectLst/>
                          <a:latin typeface="Arial Nova" panose="020B0504020202020204" pitchFamily="34" charset="0"/>
                        </a:rPr>
                        <a:t>39 %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42927968"/>
                  </a:ext>
                </a:extLst>
              </a:tr>
              <a:tr h="168557">
                <a:tc>
                  <a:txBody>
                    <a:bodyPr/>
                    <a:lstStyle/>
                    <a:p>
                      <a:pPr algn="l" fontAlgn="b"/>
                      <a:r>
                        <a:rPr lang="nb-NO" sz="1000" b="0" i="0" u="none" strike="noStrike" dirty="0">
                          <a:solidFill>
                            <a:srgbClr val="000000"/>
                          </a:solidFill>
                          <a:effectLst/>
                          <a:latin typeface="Arial Nova" panose="020B0504020202020204" pitchFamily="34" charset="0"/>
                        </a:rPr>
                        <a:t>Total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Arial Nova" panose="020B0504020202020204" pitchFamily="34" charset="0"/>
                        </a:rPr>
                        <a:t>149 015 180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nb-NO" sz="1000" b="0" i="0" u="none" strike="noStrike" dirty="0">
                          <a:solidFill>
                            <a:srgbClr val="000000"/>
                          </a:solidFill>
                          <a:effectLst/>
                          <a:latin typeface="Arial Nova" panose="020B0504020202020204" pitchFamily="34" charset="0"/>
                        </a:rPr>
                        <a:t>100 %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1088216"/>
                  </a:ext>
                </a:extLst>
              </a:tr>
            </a:tbl>
          </a:graphicData>
        </a:graphic>
      </p:graphicFrame>
      <p:sp>
        <p:nvSpPr>
          <p:cNvPr id="24" name="TextBox 23">
            <a:extLst>
              <a:ext uri="{FF2B5EF4-FFF2-40B4-BE49-F238E27FC236}">
                <a16:creationId xmlns:a16="http://schemas.microsoft.com/office/drawing/2014/main" id="{F6791375-35CD-4F46-917D-176B884D64AE}"/>
              </a:ext>
            </a:extLst>
          </p:cNvPr>
          <p:cNvSpPr txBox="1"/>
          <p:nvPr/>
        </p:nvSpPr>
        <p:spPr>
          <a:xfrm>
            <a:off x="2859222" y="3840486"/>
            <a:ext cx="1709287" cy="228460"/>
          </a:xfrm>
          <a:prstGeom prst="rect">
            <a:avLst/>
          </a:prstGeom>
          <a:noFill/>
        </p:spPr>
        <p:txBody>
          <a:bodyPr wrap="square" rtlCol="0">
            <a:spAutoFit/>
          </a:bodyPr>
          <a:lstStyle/>
          <a:p>
            <a:pPr marL="0" indent="0" algn="r">
              <a:buNone/>
            </a:pPr>
            <a:r>
              <a:rPr lang="en-US" sz="813" dirty="0">
                <a:solidFill>
                  <a:schemeClr val="tx1">
                    <a:lumMod val="65000"/>
                    <a:lumOff val="35000"/>
                  </a:schemeClr>
                </a:solidFill>
                <a:latin typeface="+mn-lt"/>
              </a:rPr>
              <a:t>Private placement</a:t>
            </a:r>
          </a:p>
        </p:txBody>
      </p:sp>
      <p:cxnSp>
        <p:nvCxnSpPr>
          <p:cNvPr id="25" name="Straight Arrow Connector 24">
            <a:extLst>
              <a:ext uri="{FF2B5EF4-FFF2-40B4-BE49-F238E27FC236}">
                <a16:creationId xmlns:a16="http://schemas.microsoft.com/office/drawing/2014/main" id="{4F094032-D133-465B-BD55-884962B9BDF7}"/>
              </a:ext>
            </a:extLst>
          </p:cNvPr>
          <p:cNvCxnSpPr>
            <a:cxnSpLocks/>
          </p:cNvCxnSpPr>
          <p:nvPr/>
        </p:nvCxnSpPr>
        <p:spPr>
          <a:xfrm flipH="1">
            <a:off x="3980806" y="4070101"/>
            <a:ext cx="109569" cy="20061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0017565-F1AB-4A39-BB4A-01B6751577F4}"/>
              </a:ext>
            </a:extLst>
          </p:cNvPr>
          <p:cNvSpPr txBox="1"/>
          <p:nvPr/>
        </p:nvSpPr>
        <p:spPr>
          <a:xfrm>
            <a:off x="7558602" y="3840486"/>
            <a:ext cx="1709287" cy="228460"/>
          </a:xfrm>
          <a:prstGeom prst="rect">
            <a:avLst/>
          </a:prstGeom>
          <a:noFill/>
        </p:spPr>
        <p:txBody>
          <a:bodyPr wrap="square" rtlCol="0">
            <a:spAutoFit/>
          </a:bodyPr>
          <a:lstStyle/>
          <a:p>
            <a:pPr marL="0" indent="0" algn="r">
              <a:buNone/>
            </a:pPr>
            <a:r>
              <a:rPr lang="en-US" sz="813" dirty="0">
                <a:solidFill>
                  <a:schemeClr val="tx1">
                    <a:lumMod val="65000"/>
                    <a:lumOff val="35000"/>
                  </a:schemeClr>
                </a:solidFill>
                <a:latin typeface="+mn-lt"/>
              </a:rPr>
              <a:t>Private placement</a:t>
            </a:r>
          </a:p>
        </p:txBody>
      </p:sp>
      <p:cxnSp>
        <p:nvCxnSpPr>
          <p:cNvPr id="30" name="Straight Arrow Connector 29">
            <a:extLst>
              <a:ext uri="{FF2B5EF4-FFF2-40B4-BE49-F238E27FC236}">
                <a16:creationId xmlns:a16="http://schemas.microsoft.com/office/drawing/2014/main" id="{A0B2C590-FCC1-4A7C-94E1-975DA8815FB5}"/>
              </a:ext>
            </a:extLst>
          </p:cNvPr>
          <p:cNvCxnSpPr>
            <a:cxnSpLocks/>
          </p:cNvCxnSpPr>
          <p:nvPr/>
        </p:nvCxnSpPr>
        <p:spPr>
          <a:xfrm>
            <a:off x="9087138" y="4079694"/>
            <a:ext cx="54886" cy="20381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88BECA-64DB-4752-961C-5A3987E73946}"/>
              </a:ext>
            </a:extLst>
          </p:cNvPr>
          <p:cNvSpPr txBox="1"/>
          <p:nvPr/>
        </p:nvSpPr>
        <p:spPr>
          <a:xfrm>
            <a:off x="348153" y="1971376"/>
            <a:ext cx="4460484" cy="255583"/>
          </a:xfrm>
          <a:prstGeom prst="rect">
            <a:avLst/>
          </a:prstGeom>
          <a:noFill/>
        </p:spPr>
        <p:txBody>
          <a:bodyPr wrap="square" rtlCol="0">
            <a:spAutoFit/>
          </a:bodyPr>
          <a:lstStyle/>
          <a:p>
            <a:pPr marL="0" indent="0" algn="l">
              <a:buNone/>
            </a:pPr>
            <a:r>
              <a:rPr lang="en-US" sz="975" i="1" dirty="0">
                <a:solidFill>
                  <a:schemeClr val="bg2"/>
                </a:solidFill>
                <a:latin typeface="+mn-lt"/>
              </a:rPr>
              <a:t>Shareholders prior to equity issue; no big 5 supported</a:t>
            </a:r>
          </a:p>
        </p:txBody>
      </p:sp>
      <p:sp>
        <p:nvSpPr>
          <p:cNvPr id="26" name="TextBox 25">
            <a:extLst>
              <a:ext uri="{FF2B5EF4-FFF2-40B4-BE49-F238E27FC236}">
                <a16:creationId xmlns:a16="http://schemas.microsoft.com/office/drawing/2014/main" id="{EAFF1564-F228-4CCA-8D3D-2BC657924436}"/>
              </a:ext>
            </a:extLst>
          </p:cNvPr>
          <p:cNvSpPr txBox="1"/>
          <p:nvPr/>
        </p:nvSpPr>
        <p:spPr>
          <a:xfrm>
            <a:off x="5101128" y="1971376"/>
            <a:ext cx="4460484" cy="255583"/>
          </a:xfrm>
          <a:prstGeom prst="rect">
            <a:avLst/>
          </a:prstGeom>
          <a:noFill/>
        </p:spPr>
        <p:txBody>
          <a:bodyPr wrap="square" rtlCol="0">
            <a:spAutoFit/>
          </a:bodyPr>
          <a:lstStyle/>
          <a:p>
            <a:pPr marL="0" indent="0" algn="l">
              <a:buNone/>
            </a:pPr>
            <a:r>
              <a:rPr lang="en-US" sz="975" i="1" dirty="0">
                <a:solidFill>
                  <a:schemeClr val="bg2"/>
                </a:solidFill>
                <a:latin typeface="+mn-lt"/>
              </a:rPr>
              <a:t>Shareholders prior to equity issue; </a:t>
            </a:r>
            <a:r>
              <a:rPr lang="en-US" sz="975" i="1" dirty="0" err="1">
                <a:solidFill>
                  <a:schemeClr val="bg2"/>
                </a:solidFill>
                <a:latin typeface="+mn-lt"/>
              </a:rPr>
              <a:t>Kirkbi</a:t>
            </a:r>
            <a:r>
              <a:rPr lang="en-US" sz="975" i="1" dirty="0">
                <a:solidFill>
                  <a:schemeClr val="bg2"/>
                </a:solidFill>
                <a:latin typeface="+mn-lt"/>
              </a:rPr>
              <a:t> subscribed for NOK 100m</a:t>
            </a:r>
          </a:p>
        </p:txBody>
      </p:sp>
    </p:spTree>
    <p:extLst>
      <p:ext uri="{BB962C8B-B14F-4D97-AF65-F5344CB8AC3E}">
        <p14:creationId xmlns:p14="http://schemas.microsoft.com/office/powerpoint/2010/main" val="274742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D91E6C-B6EB-4789-B9DE-B0FD8A2CCC57}"/>
              </a:ext>
            </a:extLst>
          </p:cNvPr>
          <p:cNvSpPr>
            <a:spLocks noGrp="1"/>
          </p:cNvSpPr>
          <p:nvPr>
            <p:ph type="body" sz="quarter" idx="11"/>
          </p:nvPr>
        </p:nvSpPr>
        <p:spPr/>
        <p:txBody>
          <a:bodyPr/>
          <a:lstStyle/>
          <a:p>
            <a:endParaRPr lang="en-GB"/>
          </a:p>
        </p:txBody>
      </p:sp>
      <p:sp>
        <p:nvSpPr>
          <p:cNvPr id="3" name="Title 2">
            <a:extLst>
              <a:ext uri="{FF2B5EF4-FFF2-40B4-BE49-F238E27FC236}">
                <a16:creationId xmlns:a16="http://schemas.microsoft.com/office/drawing/2014/main" id="{0F3B07D7-ED9D-405F-B1A0-62797D9B73C8}"/>
              </a:ext>
            </a:extLst>
          </p:cNvPr>
          <p:cNvSpPr>
            <a:spLocks noGrp="1"/>
          </p:cNvSpPr>
          <p:nvPr>
            <p:ph type="title"/>
          </p:nvPr>
        </p:nvSpPr>
        <p:spPr/>
        <p:txBody>
          <a:bodyPr/>
          <a:lstStyle/>
          <a:p>
            <a:r>
              <a:rPr lang="nb-NO" dirty="0"/>
              <a:t>How to be best </a:t>
            </a:r>
            <a:r>
              <a:rPr lang="nb-NO" dirty="0" err="1"/>
              <a:t>positioned</a:t>
            </a:r>
            <a:r>
              <a:rPr lang="nb-NO" dirty="0"/>
              <a:t> to </a:t>
            </a:r>
            <a:r>
              <a:rPr lang="nb-NO" dirty="0" err="1"/>
              <a:t>secure</a:t>
            </a:r>
            <a:r>
              <a:rPr lang="nb-NO" dirty="0"/>
              <a:t> </a:t>
            </a:r>
            <a:r>
              <a:rPr lang="nb-NO" dirty="0" err="1"/>
              <a:t>future</a:t>
            </a:r>
            <a:r>
              <a:rPr lang="nb-NO" dirty="0"/>
              <a:t> </a:t>
            </a:r>
            <a:r>
              <a:rPr lang="nb-NO" dirty="0" err="1"/>
              <a:t>funding</a:t>
            </a:r>
            <a:endParaRPr lang="en-GB" dirty="0"/>
          </a:p>
        </p:txBody>
      </p:sp>
      <p:sp>
        <p:nvSpPr>
          <p:cNvPr id="4" name="Text Placeholder 3">
            <a:extLst>
              <a:ext uri="{FF2B5EF4-FFF2-40B4-BE49-F238E27FC236}">
                <a16:creationId xmlns:a16="http://schemas.microsoft.com/office/drawing/2014/main" id="{7A076B1C-AEDE-49D8-BBC0-AA5770B1AB03}"/>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FC81111C-DF11-425A-AFCA-5E3050A510D2}"/>
              </a:ext>
            </a:extLst>
          </p:cNvPr>
          <p:cNvSpPr>
            <a:spLocks noGrp="1"/>
          </p:cNvSpPr>
          <p:nvPr>
            <p:ph type="body" sz="quarter" idx="12"/>
          </p:nvPr>
        </p:nvSpPr>
        <p:spPr/>
        <p:txBody>
          <a:bodyPr/>
          <a:lstStyle/>
          <a:p>
            <a:endParaRPr lang="en-GB"/>
          </a:p>
        </p:txBody>
      </p:sp>
      <p:sp>
        <p:nvSpPr>
          <p:cNvPr id="6" name="Content Placeholder 5">
            <a:extLst>
              <a:ext uri="{FF2B5EF4-FFF2-40B4-BE49-F238E27FC236}">
                <a16:creationId xmlns:a16="http://schemas.microsoft.com/office/drawing/2014/main" id="{6DB226E6-C4B0-44B1-8C91-08FA3AFD5318}"/>
              </a:ext>
            </a:extLst>
          </p:cNvPr>
          <p:cNvSpPr>
            <a:spLocks noGrp="1"/>
          </p:cNvSpPr>
          <p:nvPr>
            <p:ph sz="quarter" idx="15"/>
          </p:nvPr>
        </p:nvSpPr>
        <p:spPr/>
        <p:txBody>
          <a:bodyPr/>
          <a:lstStyle/>
          <a:p>
            <a:pPr marL="0" indent="0">
              <a:lnSpc>
                <a:spcPct val="150000"/>
              </a:lnSpc>
              <a:buNone/>
            </a:pPr>
            <a:r>
              <a:rPr lang="nb-NO" sz="1400" b="1" u="sng" dirty="0"/>
              <a:t>At IPO</a:t>
            </a:r>
          </a:p>
          <a:p>
            <a:pPr>
              <a:lnSpc>
                <a:spcPct val="150000"/>
              </a:lnSpc>
            </a:pPr>
            <a:r>
              <a:rPr lang="nb-NO" sz="1400" dirty="0" err="1"/>
              <a:t>Raise</a:t>
            </a:r>
            <a:r>
              <a:rPr lang="nb-NO" sz="1400" dirty="0"/>
              <a:t> capital at IPO to </a:t>
            </a:r>
            <a:r>
              <a:rPr lang="nb-NO" sz="1400" dirty="0" err="1"/>
              <a:t>fund</a:t>
            </a:r>
            <a:r>
              <a:rPr lang="nb-NO" sz="1400" dirty="0"/>
              <a:t> </a:t>
            </a:r>
            <a:r>
              <a:rPr lang="nb-NO" sz="1400" dirty="0" err="1"/>
              <a:t>the</a:t>
            </a:r>
            <a:r>
              <a:rPr lang="nb-NO" sz="1400" dirty="0"/>
              <a:t> </a:t>
            </a:r>
            <a:r>
              <a:rPr lang="nb-NO" sz="1400" dirty="0" err="1"/>
              <a:t>company</a:t>
            </a:r>
            <a:r>
              <a:rPr lang="nb-NO" sz="1400" dirty="0"/>
              <a:t> for min. 18 </a:t>
            </a:r>
            <a:r>
              <a:rPr lang="nb-NO" sz="1400" dirty="0" err="1"/>
              <a:t>months</a:t>
            </a:r>
            <a:r>
              <a:rPr lang="nb-NO" sz="1400" dirty="0"/>
              <a:t> and/or </a:t>
            </a:r>
            <a:r>
              <a:rPr lang="nb-NO" sz="1400" dirty="0" err="1"/>
              <a:t>beyond</a:t>
            </a:r>
            <a:r>
              <a:rPr lang="nb-NO" sz="1400" dirty="0"/>
              <a:t> </a:t>
            </a:r>
            <a:r>
              <a:rPr lang="nb-NO" sz="1400" dirty="0" err="1"/>
              <a:t>next</a:t>
            </a:r>
            <a:r>
              <a:rPr lang="nb-NO" sz="1400" dirty="0"/>
              <a:t> </a:t>
            </a:r>
            <a:r>
              <a:rPr lang="nb-NO" sz="1400" dirty="0" err="1"/>
              <a:t>large</a:t>
            </a:r>
            <a:r>
              <a:rPr lang="nb-NO" sz="1400" dirty="0"/>
              <a:t> </a:t>
            </a:r>
            <a:r>
              <a:rPr lang="nb-NO" sz="1400" dirty="0" err="1"/>
              <a:t>valuation</a:t>
            </a:r>
            <a:r>
              <a:rPr lang="nb-NO" sz="1400" dirty="0"/>
              <a:t> </a:t>
            </a:r>
            <a:r>
              <a:rPr lang="nb-NO" sz="1400" dirty="0" err="1"/>
              <a:t>milestone</a:t>
            </a:r>
            <a:r>
              <a:rPr lang="nb-NO" sz="1400" dirty="0"/>
              <a:t> trigger</a:t>
            </a:r>
          </a:p>
          <a:p>
            <a:pPr>
              <a:lnSpc>
                <a:spcPct val="150000"/>
              </a:lnSpc>
            </a:pPr>
            <a:r>
              <a:rPr lang="nb-NO" sz="1400" dirty="0" err="1"/>
              <a:t>Secure</a:t>
            </a:r>
            <a:r>
              <a:rPr lang="nb-NO" sz="1400" dirty="0"/>
              <a:t> right </a:t>
            </a:r>
            <a:r>
              <a:rPr lang="nb-NO" sz="1400" dirty="0" err="1"/>
              <a:t>cornerstone</a:t>
            </a:r>
            <a:r>
              <a:rPr lang="nb-NO" sz="1400" dirty="0"/>
              <a:t>/</a:t>
            </a:r>
            <a:r>
              <a:rPr lang="nb-NO" sz="1400" dirty="0" err="1"/>
              <a:t>anchor</a:t>
            </a:r>
            <a:r>
              <a:rPr lang="nb-NO" sz="1400" dirty="0"/>
              <a:t> investors </a:t>
            </a:r>
            <a:r>
              <a:rPr lang="nb-NO" sz="1400" dirty="0" err="1"/>
              <a:t>rather</a:t>
            </a:r>
            <a:r>
              <a:rPr lang="nb-NO" sz="1400" dirty="0"/>
              <a:t> </a:t>
            </a:r>
            <a:r>
              <a:rPr lang="nb-NO" sz="1400" dirty="0" err="1"/>
              <a:t>than</a:t>
            </a:r>
            <a:r>
              <a:rPr lang="nb-NO" sz="1400" dirty="0"/>
              <a:t> </a:t>
            </a:r>
            <a:r>
              <a:rPr lang="nb-NO" sz="1400" dirty="0" err="1"/>
              <a:t>max</a:t>
            </a:r>
            <a:r>
              <a:rPr lang="nb-NO" sz="1400" dirty="0"/>
              <a:t> </a:t>
            </a:r>
            <a:r>
              <a:rPr lang="nb-NO" sz="1400" dirty="0" err="1"/>
              <a:t>price</a:t>
            </a:r>
            <a:endParaRPr lang="nb-NO" sz="1400" dirty="0"/>
          </a:p>
          <a:p>
            <a:pPr>
              <a:lnSpc>
                <a:spcPct val="150000"/>
              </a:lnSpc>
            </a:pPr>
            <a:r>
              <a:rPr lang="nb-NO" sz="1400" dirty="0" err="1"/>
              <a:t>Realistic</a:t>
            </a:r>
            <a:r>
              <a:rPr lang="nb-NO" sz="1400" dirty="0"/>
              <a:t> </a:t>
            </a:r>
            <a:r>
              <a:rPr lang="nb-NO" sz="1400" dirty="0" err="1"/>
              <a:t>equity</a:t>
            </a:r>
            <a:r>
              <a:rPr lang="nb-NO" sz="1400" dirty="0"/>
              <a:t> story and transparent </a:t>
            </a:r>
            <a:r>
              <a:rPr lang="nb-NO" sz="1400" dirty="0" err="1"/>
              <a:t>communication</a:t>
            </a:r>
            <a:endParaRPr lang="nb-NO" sz="1400" dirty="0"/>
          </a:p>
          <a:p>
            <a:pPr>
              <a:lnSpc>
                <a:spcPct val="150000"/>
              </a:lnSpc>
            </a:pPr>
            <a:endParaRPr lang="nb-NO" sz="1400" dirty="0"/>
          </a:p>
          <a:p>
            <a:pPr marL="0" indent="0">
              <a:lnSpc>
                <a:spcPct val="150000"/>
              </a:lnSpc>
              <a:buNone/>
            </a:pPr>
            <a:r>
              <a:rPr lang="nb-NO" sz="1400" b="1" u="sng" dirty="0" err="1"/>
              <a:t>Continuous</a:t>
            </a:r>
            <a:endParaRPr lang="nb-NO" sz="1400" b="1" u="sng" dirty="0"/>
          </a:p>
          <a:p>
            <a:pPr>
              <a:lnSpc>
                <a:spcPct val="150000"/>
              </a:lnSpc>
            </a:pPr>
            <a:r>
              <a:rPr lang="nb-NO" sz="1400" dirty="0"/>
              <a:t>«</a:t>
            </a:r>
            <a:r>
              <a:rPr lang="nb-NO" sz="1400" dirty="0" err="1"/>
              <a:t>Raise</a:t>
            </a:r>
            <a:r>
              <a:rPr lang="nb-NO" sz="1400" dirty="0"/>
              <a:t> </a:t>
            </a:r>
            <a:r>
              <a:rPr lang="nb-NO" sz="1400" dirty="0" err="1"/>
              <a:t>equity</a:t>
            </a:r>
            <a:r>
              <a:rPr lang="nb-NO" sz="1400" dirty="0"/>
              <a:t> capital </a:t>
            </a:r>
            <a:r>
              <a:rPr lang="nb-NO" sz="1400" dirty="0" err="1"/>
              <a:t>when</a:t>
            </a:r>
            <a:r>
              <a:rPr lang="nb-NO" sz="1400" dirty="0"/>
              <a:t> it is </a:t>
            </a:r>
            <a:r>
              <a:rPr lang="nb-NO" sz="1400" dirty="0" err="1"/>
              <a:t>there</a:t>
            </a:r>
            <a:r>
              <a:rPr lang="nb-NO" sz="1400" dirty="0"/>
              <a:t>, not </a:t>
            </a:r>
            <a:r>
              <a:rPr lang="nb-NO" sz="1400" dirty="0" err="1"/>
              <a:t>when</a:t>
            </a:r>
            <a:r>
              <a:rPr lang="nb-NO" sz="1400" dirty="0"/>
              <a:t> </a:t>
            </a:r>
            <a:r>
              <a:rPr lang="nb-NO" sz="1400" dirty="0" err="1"/>
              <a:t>you</a:t>
            </a:r>
            <a:r>
              <a:rPr lang="nb-NO" sz="1400" dirty="0"/>
              <a:t> </a:t>
            </a:r>
            <a:r>
              <a:rPr lang="nb-NO" sz="1400" dirty="0" err="1"/>
              <a:t>need</a:t>
            </a:r>
            <a:r>
              <a:rPr lang="nb-NO" sz="1400" dirty="0"/>
              <a:t> it»</a:t>
            </a:r>
          </a:p>
          <a:p>
            <a:pPr>
              <a:lnSpc>
                <a:spcPct val="150000"/>
              </a:lnSpc>
            </a:pPr>
            <a:r>
              <a:rPr lang="nb-NO" sz="1400" dirty="0" err="1"/>
              <a:t>Always</a:t>
            </a:r>
            <a:r>
              <a:rPr lang="nb-NO" sz="1400" dirty="0"/>
              <a:t> </a:t>
            </a:r>
            <a:r>
              <a:rPr lang="nb-NO" sz="1400" dirty="0" err="1"/>
              <a:t>raise</a:t>
            </a:r>
            <a:r>
              <a:rPr lang="nb-NO" sz="1400" dirty="0"/>
              <a:t>/</a:t>
            </a:r>
            <a:r>
              <a:rPr lang="nb-NO" sz="1400" dirty="0" err="1"/>
              <a:t>maintain</a:t>
            </a:r>
            <a:r>
              <a:rPr lang="nb-NO" sz="1400" dirty="0"/>
              <a:t> a buffer and start </a:t>
            </a:r>
            <a:r>
              <a:rPr lang="nb-NO" sz="1400" dirty="0" err="1"/>
              <a:t>raising</a:t>
            </a:r>
            <a:r>
              <a:rPr lang="nb-NO" sz="1400" dirty="0"/>
              <a:t> </a:t>
            </a:r>
            <a:r>
              <a:rPr lang="nb-NO" sz="1400" dirty="0" err="1"/>
              <a:t>new</a:t>
            </a:r>
            <a:r>
              <a:rPr lang="nb-NO" sz="1400" dirty="0"/>
              <a:t> capital </a:t>
            </a:r>
            <a:r>
              <a:rPr lang="nb-NO" sz="1400" dirty="0" err="1"/>
              <a:t>earlier</a:t>
            </a:r>
            <a:r>
              <a:rPr lang="nb-NO" sz="1400" dirty="0"/>
              <a:t> </a:t>
            </a:r>
            <a:r>
              <a:rPr lang="nb-NO" sz="1400" dirty="0" err="1"/>
              <a:t>rather</a:t>
            </a:r>
            <a:r>
              <a:rPr lang="nb-NO" sz="1400" dirty="0"/>
              <a:t> </a:t>
            </a:r>
            <a:r>
              <a:rPr lang="nb-NO" sz="1400" dirty="0" err="1"/>
              <a:t>than</a:t>
            </a:r>
            <a:r>
              <a:rPr lang="nb-NO" sz="1400" dirty="0"/>
              <a:t> later</a:t>
            </a:r>
          </a:p>
          <a:p>
            <a:pPr>
              <a:lnSpc>
                <a:spcPct val="150000"/>
              </a:lnSpc>
            </a:pPr>
            <a:r>
              <a:rPr lang="nb-NO" sz="1400" dirty="0" err="1"/>
              <a:t>Work</a:t>
            </a:r>
            <a:r>
              <a:rPr lang="nb-NO" sz="1400" dirty="0"/>
              <a:t> </a:t>
            </a:r>
            <a:r>
              <a:rPr lang="nb-NO" sz="1400" dirty="0" err="1"/>
              <a:t>strategically</a:t>
            </a:r>
            <a:r>
              <a:rPr lang="nb-NO" sz="1400" dirty="0"/>
              <a:t> and </a:t>
            </a:r>
            <a:r>
              <a:rPr lang="nb-NO" sz="1400" dirty="0" err="1"/>
              <a:t>long</a:t>
            </a:r>
            <a:r>
              <a:rPr lang="nb-NO" sz="1400" dirty="0"/>
              <a:t> term </a:t>
            </a:r>
            <a:r>
              <a:rPr lang="nb-NO" sz="1400" dirty="0" err="1"/>
              <a:t>towards</a:t>
            </a:r>
            <a:r>
              <a:rPr lang="nb-NO" sz="1400" dirty="0"/>
              <a:t> </a:t>
            </a:r>
            <a:r>
              <a:rPr lang="nb-NO" sz="1400" dirty="0" err="1"/>
              <a:t>new</a:t>
            </a:r>
            <a:r>
              <a:rPr lang="nb-NO" sz="1400" dirty="0"/>
              <a:t> investors as </a:t>
            </a:r>
            <a:r>
              <a:rPr lang="nb-NO" sz="1400" dirty="0" err="1"/>
              <a:t>well</a:t>
            </a:r>
            <a:r>
              <a:rPr lang="nb-NO" sz="1400" dirty="0"/>
              <a:t> as </a:t>
            </a:r>
            <a:r>
              <a:rPr lang="nb-NO" sz="1400" dirty="0" err="1"/>
              <a:t>current</a:t>
            </a:r>
            <a:r>
              <a:rPr lang="nb-NO" sz="1400" dirty="0"/>
              <a:t> </a:t>
            </a:r>
            <a:r>
              <a:rPr lang="nb-NO" sz="1400" dirty="0" err="1"/>
              <a:t>shareholders</a:t>
            </a:r>
            <a:endParaRPr lang="nb-NO" sz="1400" dirty="0"/>
          </a:p>
          <a:p>
            <a:pPr>
              <a:lnSpc>
                <a:spcPct val="150000"/>
              </a:lnSpc>
            </a:pPr>
            <a:r>
              <a:rPr lang="nb-NO" sz="1400" dirty="0" err="1"/>
              <a:t>Always</a:t>
            </a:r>
            <a:r>
              <a:rPr lang="nb-NO" sz="1400" dirty="0"/>
              <a:t> be </a:t>
            </a:r>
            <a:r>
              <a:rPr lang="nb-NO" sz="1400" dirty="0" err="1"/>
              <a:t>prepared</a:t>
            </a:r>
            <a:r>
              <a:rPr lang="nb-NO" sz="1400" dirty="0"/>
              <a:t> </a:t>
            </a:r>
            <a:r>
              <a:rPr lang="nb-NO" sz="1400" dirty="0" err="1"/>
              <a:t>with</a:t>
            </a:r>
            <a:r>
              <a:rPr lang="nb-NO" sz="1400" dirty="0"/>
              <a:t> a &lt;20% </a:t>
            </a:r>
            <a:r>
              <a:rPr lang="nb-NO" sz="1400" dirty="0" err="1"/>
              <a:t>yearly</a:t>
            </a:r>
            <a:r>
              <a:rPr lang="nb-NO" sz="1400" dirty="0"/>
              <a:t> </a:t>
            </a:r>
            <a:r>
              <a:rPr lang="nb-NO" sz="1400" dirty="0" err="1"/>
              <a:t>board</a:t>
            </a:r>
            <a:r>
              <a:rPr lang="nb-NO" sz="1400" dirty="0"/>
              <a:t> </a:t>
            </a:r>
            <a:r>
              <a:rPr lang="nb-NO" sz="1400" dirty="0" err="1"/>
              <a:t>authorisation</a:t>
            </a:r>
            <a:r>
              <a:rPr lang="nb-NO" sz="1400" dirty="0"/>
              <a:t> from </a:t>
            </a:r>
            <a:r>
              <a:rPr lang="nb-NO" sz="1400" dirty="0" err="1"/>
              <a:t>the</a:t>
            </a:r>
            <a:r>
              <a:rPr lang="nb-NO" sz="1400" dirty="0"/>
              <a:t> AGM to </a:t>
            </a:r>
            <a:r>
              <a:rPr lang="nb-NO" sz="1400" dirty="0" err="1"/>
              <a:t>raise</a:t>
            </a:r>
            <a:r>
              <a:rPr lang="nb-NO" sz="1400" dirty="0"/>
              <a:t> capital</a:t>
            </a:r>
          </a:p>
          <a:p>
            <a:pPr>
              <a:lnSpc>
                <a:spcPct val="150000"/>
              </a:lnSpc>
            </a:pPr>
            <a:r>
              <a:rPr lang="nb-NO" sz="1400" dirty="0" err="1"/>
              <a:t>Build</a:t>
            </a:r>
            <a:r>
              <a:rPr lang="nb-NO" sz="1400" dirty="0"/>
              <a:t> </a:t>
            </a:r>
            <a:r>
              <a:rPr lang="nb-NO" sz="1400" dirty="0" err="1"/>
              <a:t>credibility</a:t>
            </a:r>
            <a:r>
              <a:rPr lang="nb-NO" sz="1400" dirty="0"/>
              <a:t> and investor </a:t>
            </a:r>
            <a:r>
              <a:rPr lang="nb-NO" sz="1400" dirty="0" err="1"/>
              <a:t>confidence</a:t>
            </a:r>
            <a:r>
              <a:rPr lang="nb-NO" sz="1400" dirty="0"/>
              <a:t> </a:t>
            </a:r>
            <a:r>
              <a:rPr lang="nb-NO" sz="1400" dirty="0" err="1"/>
              <a:t>through</a:t>
            </a:r>
            <a:r>
              <a:rPr lang="nb-NO" sz="1400" dirty="0"/>
              <a:t> </a:t>
            </a:r>
            <a:r>
              <a:rPr lang="nb-NO" sz="1400" dirty="0" err="1"/>
              <a:t>corporate</a:t>
            </a:r>
            <a:r>
              <a:rPr lang="nb-NO" sz="1400" dirty="0"/>
              <a:t> </a:t>
            </a:r>
            <a:r>
              <a:rPr lang="nb-NO" sz="1400" dirty="0" err="1"/>
              <a:t>governance</a:t>
            </a:r>
            <a:endParaRPr lang="nb-NO" sz="1400" dirty="0"/>
          </a:p>
          <a:p>
            <a:pPr>
              <a:lnSpc>
                <a:spcPct val="150000"/>
              </a:lnSpc>
            </a:pPr>
            <a:r>
              <a:rPr lang="nb-NO" sz="1400" dirty="0" err="1"/>
              <a:t>Know</a:t>
            </a:r>
            <a:r>
              <a:rPr lang="nb-NO" sz="1400" dirty="0"/>
              <a:t> </a:t>
            </a:r>
            <a:r>
              <a:rPr lang="nb-NO" sz="1400" dirty="0" err="1"/>
              <a:t>your</a:t>
            </a:r>
            <a:r>
              <a:rPr lang="nb-NO" sz="1400" dirty="0"/>
              <a:t> optimal capital </a:t>
            </a:r>
            <a:r>
              <a:rPr lang="nb-NO" sz="1400" dirty="0" err="1"/>
              <a:t>structure</a:t>
            </a:r>
            <a:r>
              <a:rPr lang="nb-NO" sz="1400" dirty="0"/>
              <a:t> and alternative </a:t>
            </a:r>
            <a:r>
              <a:rPr lang="nb-NO" sz="1400" dirty="0" err="1"/>
              <a:t>funding</a:t>
            </a:r>
            <a:r>
              <a:rPr lang="nb-NO" sz="1400" dirty="0"/>
              <a:t> </a:t>
            </a:r>
            <a:r>
              <a:rPr lang="nb-NO" sz="1400" dirty="0" err="1"/>
              <a:t>options</a:t>
            </a:r>
            <a:r>
              <a:rPr lang="nb-NO" sz="1400" dirty="0"/>
              <a:t> to </a:t>
            </a:r>
            <a:r>
              <a:rPr lang="nb-NO" sz="1400" dirty="0" err="1"/>
              <a:t>increase</a:t>
            </a:r>
            <a:r>
              <a:rPr lang="nb-NO" sz="1400" dirty="0"/>
              <a:t> </a:t>
            </a:r>
            <a:r>
              <a:rPr lang="nb-NO" sz="1400" dirty="0" err="1"/>
              <a:t>flexibility</a:t>
            </a:r>
            <a:endParaRPr lang="nb-NO" sz="1400" dirty="0"/>
          </a:p>
          <a:p>
            <a:endParaRPr lang="nb-NO" sz="1400" dirty="0"/>
          </a:p>
          <a:p>
            <a:pPr marL="0" indent="0">
              <a:buNone/>
            </a:pPr>
            <a:endParaRPr lang="en-GB" sz="1400" dirty="0"/>
          </a:p>
        </p:txBody>
      </p:sp>
    </p:spTree>
    <p:extLst>
      <p:ext uri="{BB962C8B-B14F-4D97-AF65-F5344CB8AC3E}">
        <p14:creationId xmlns:p14="http://schemas.microsoft.com/office/powerpoint/2010/main" val="163253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F172A3AC-998D-44B8-9525-194D62389AED}"/>
              </a:ext>
            </a:extLst>
          </p:cNvPr>
          <p:cNvPicPr>
            <a:picLocks noGrp="1" noChangeAspect="1"/>
          </p:cNvPicPr>
          <p:nvPr>
            <p:ph type="pic" sz="quarter" idx="13"/>
          </p:nvPr>
        </p:nvPicPr>
        <p:blipFill>
          <a:blip r:embed="rId2"/>
          <a:srcRect t="20" b="20"/>
          <a:stretch>
            <a:fillRect/>
          </a:stretch>
        </p:blipFill>
        <p:spPr>
          <a:prstGeom prst="rect">
            <a:avLst/>
          </a:prstGeom>
        </p:spPr>
      </p:pic>
      <p:sp>
        <p:nvSpPr>
          <p:cNvPr id="6" name="Text Placeholder 5">
            <a:extLst>
              <a:ext uri="{FF2B5EF4-FFF2-40B4-BE49-F238E27FC236}">
                <a16:creationId xmlns:a16="http://schemas.microsoft.com/office/drawing/2014/main" id="{944E162A-3EE3-478A-BAE9-8F2A4C0D7900}"/>
              </a:ext>
            </a:extLst>
          </p:cNvPr>
          <p:cNvSpPr>
            <a:spLocks noGrp="1"/>
          </p:cNvSpPr>
          <p:nvPr>
            <p:ph type="body" sz="quarter" idx="12"/>
          </p:nvPr>
        </p:nvSpPr>
        <p:spPr/>
        <p:txBody>
          <a:bodyPr/>
          <a:lstStyle/>
          <a:p>
            <a:endParaRPr lang="sv-SE"/>
          </a:p>
        </p:txBody>
      </p:sp>
      <p:sp>
        <p:nvSpPr>
          <p:cNvPr id="8" name="Text Placeholder 7">
            <a:extLst>
              <a:ext uri="{FF2B5EF4-FFF2-40B4-BE49-F238E27FC236}">
                <a16:creationId xmlns:a16="http://schemas.microsoft.com/office/drawing/2014/main" id="{F491A8FF-D843-4F1F-B55D-135949FD2F58}"/>
              </a:ext>
            </a:extLst>
          </p:cNvPr>
          <p:cNvSpPr>
            <a:spLocks noGrp="1"/>
          </p:cNvSpPr>
          <p:nvPr>
            <p:ph type="body" sz="quarter" idx="14"/>
          </p:nvPr>
        </p:nvSpPr>
        <p:spPr/>
        <p:txBody>
          <a:bodyPr/>
          <a:lstStyle/>
          <a:p>
            <a:r>
              <a:rPr lang="en-US" dirty="0"/>
              <a:t>Follow on equity raisings</a:t>
            </a:r>
          </a:p>
          <a:p>
            <a:r>
              <a:rPr lang="en-US" b="1" dirty="0"/>
              <a:t>High yield bonds</a:t>
            </a:r>
          </a:p>
        </p:txBody>
      </p:sp>
      <p:sp>
        <p:nvSpPr>
          <p:cNvPr id="4" name="Title 3">
            <a:extLst>
              <a:ext uri="{FF2B5EF4-FFF2-40B4-BE49-F238E27FC236}">
                <a16:creationId xmlns:a16="http://schemas.microsoft.com/office/drawing/2014/main" id="{D6326D4D-CE84-4028-B1C0-766747677FFC}"/>
              </a:ext>
            </a:extLst>
          </p:cNvPr>
          <p:cNvSpPr>
            <a:spLocks noGrp="1"/>
          </p:cNvSpPr>
          <p:nvPr>
            <p:ph type="title"/>
          </p:nvPr>
        </p:nvSpPr>
        <p:spPr/>
        <p:txBody>
          <a:bodyPr/>
          <a:lstStyle/>
          <a:p>
            <a:r>
              <a:rPr lang="sv-SE" dirty="0"/>
              <a:t>Table </a:t>
            </a:r>
            <a:r>
              <a:rPr lang="sv-SE" dirty="0" err="1"/>
              <a:t>of</a:t>
            </a:r>
            <a:r>
              <a:rPr lang="sv-SE" dirty="0"/>
              <a:t> </a:t>
            </a:r>
            <a:r>
              <a:rPr lang="sv-SE" dirty="0" err="1"/>
              <a:t>contents</a:t>
            </a:r>
            <a:endParaRPr lang="sv-SE" dirty="0"/>
          </a:p>
        </p:txBody>
      </p:sp>
      <p:sp>
        <p:nvSpPr>
          <p:cNvPr id="5" name="Text Placeholder 4">
            <a:extLst>
              <a:ext uri="{FF2B5EF4-FFF2-40B4-BE49-F238E27FC236}">
                <a16:creationId xmlns:a16="http://schemas.microsoft.com/office/drawing/2014/main" id="{A7EE18F0-8BC4-4F4A-B9FE-661EBBE433DB}"/>
              </a:ext>
            </a:extLst>
          </p:cNvPr>
          <p:cNvSpPr>
            <a:spLocks noGrp="1"/>
          </p:cNvSpPr>
          <p:nvPr>
            <p:ph type="body" sz="quarter" idx="11"/>
          </p:nvPr>
        </p:nvSpPr>
        <p:spPr/>
        <p:txBody>
          <a:bodyPr/>
          <a:lstStyle/>
          <a:p>
            <a:endParaRPr lang="sv-SE"/>
          </a:p>
        </p:txBody>
      </p:sp>
      <p:sp>
        <p:nvSpPr>
          <p:cNvPr id="9" name="Text Placeholder 8">
            <a:extLst>
              <a:ext uri="{FF2B5EF4-FFF2-40B4-BE49-F238E27FC236}">
                <a16:creationId xmlns:a16="http://schemas.microsoft.com/office/drawing/2014/main" id="{5C0BFD91-00E2-4273-9F49-2D653ED3245A}"/>
              </a:ext>
            </a:extLst>
          </p:cNvPr>
          <p:cNvSpPr>
            <a:spLocks noGrp="1"/>
          </p:cNvSpPr>
          <p:nvPr>
            <p:ph type="body" sz="quarter" idx="20"/>
          </p:nvPr>
        </p:nvSpPr>
        <p:spPr/>
        <p:txBody>
          <a:bodyPr/>
          <a:lstStyle/>
          <a:p>
            <a:endParaRPr lang="sv-SE"/>
          </a:p>
        </p:txBody>
      </p:sp>
    </p:spTree>
    <p:extLst>
      <p:ext uri="{BB962C8B-B14F-4D97-AF65-F5344CB8AC3E}">
        <p14:creationId xmlns:p14="http://schemas.microsoft.com/office/powerpoint/2010/main" val="22350964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SEC">
  <a:themeElements>
    <a:clrScheme name="PSEC2112">
      <a:dk1>
        <a:srgbClr val="000000"/>
      </a:dk1>
      <a:lt1>
        <a:srgbClr val="FFFFFF"/>
      </a:lt1>
      <a:dk2>
        <a:srgbClr val="003255"/>
      </a:dk2>
      <a:lt2>
        <a:srgbClr val="000000"/>
      </a:lt2>
      <a:accent1>
        <a:srgbClr val="003255"/>
      </a:accent1>
      <a:accent2>
        <a:srgbClr val="81B0C0"/>
      </a:accent2>
      <a:accent3>
        <a:srgbClr val="407061"/>
      </a:accent3>
      <a:accent4>
        <a:srgbClr val="8F9DA6"/>
      </a:accent4>
      <a:accent5>
        <a:srgbClr val="C9BE27"/>
      </a:accent5>
      <a:accent6>
        <a:srgbClr val="DE0080"/>
      </a:accent6>
      <a:hlink>
        <a:srgbClr val="738296"/>
      </a:hlink>
      <a:folHlink>
        <a:srgbClr val="C0C0C0"/>
      </a:folHlink>
    </a:clrScheme>
    <a:fontScheme name="PSEC">
      <a:majorFont>
        <a:latin typeface="Cambri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44000" indent="-144000" algn="l">
          <a:defRPr dirty="0" smtClean="0">
            <a:solidFill>
              <a:schemeClr val="bg2"/>
            </a:solidFill>
            <a:latin typeface="+mn-lt"/>
          </a:defRPr>
        </a:defPPr>
      </a:lstStyle>
    </a:txDef>
  </a:objectDefaults>
  <a:extraClrSchemeLst/>
  <a:extLst>
    <a:ext uri="{05A4C25C-085E-4340-85A3-A5531E510DB2}">
      <thm15:themeFamily xmlns:thm15="http://schemas.microsoft.com/office/thememl/2012/main" name="PSEC - 22122020 01.00 - Template.potx" id="{F5663F51-01B4-4B9F-B9FE-42FC82C8D3C7}" vid="{A18D7CE7-B5A0-4403-8018-31D44C64F6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SEC2112">
    <a:dk1>
      <a:srgbClr val="000000"/>
    </a:dk1>
    <a:lt1>
      <a:srgbClr val="FFFFFF"/>
    </a:lt1>
    <a:dk2>
      <a:srgbClr val="003255"/>
    </a:dk2>
    <a:lt2>
      <a:srgbClr val="000000"/>
    </a:lt2>
    <a:accent1>
      <a:srgbClr val="003255"/>
    </a:accent1>
    <a:accent2>
      <a:srgbClr val="81B0C0"/>
    </a:accent2>
    <a:accent3>
      <a:srgbClr val="407061"/>
    </a:accent3>
    <a:accent4>
      <a:srgbClr val="8F9DA6"/>
    </a:accent4>
    <a:accent5>
      <a:srgbClr val="C9BE27"/>
    </a:accent5>
    <a:accent6>
      <a:srgbClr val="DE0080"/>
    </a:accent6>
    <a:hlink>
      <a:srgbClr val="738296"/>
    </a:hlink>
    <a:folHlink>
      <a:srgbClr val="C0C0C0"/>
    </a:folHlink>
  </a:clrScheme>
</a:themeOverride>
</file>

<file path=ppt/theme/themeOverride2.xml><?xml version="1.0" encoding="utf-8"?>
<a:themeOverride xmlns:a="http://schemas.openxmlformats.org/drawingml/2006/main">
  <a:clrScheme name="PSEC2112">
    <a:dk1>
      <a:srgbClr val="000000"/>
    </a:dk1>
    <a:lt1>
      <a:srgbClr val="FFFFFF"/>
    </a:lt1>
    <a:dk2>
      <a:srgbClr val="003255"/>
    </a:dk2>
    <a:lt2>
      <a:srgbClr val="000000"/>
    </a:lt2>
    <a:accent1>
      <a:srgbClr val="003255"/>
    </a:accent1>
    <a:accent2>
      <a:srgbClr val="81B0C0"/>
    </a:accent2>
    <a:accent3>
      <a:srgbClr val="407061"/>
    </a:accent3>
    <a:accent4>
      <a:srgbClr val="8F9DA6"/>
    </a:accent4>
    <a:accent5>
      <a:srgbClr val="C9BE27"/>
    </a:accent5>
    <a:accent6>
      <a:srgbClr val="DE0080"/>
    </a:accent6>
    <a:hlink>
      <a:srgbClr val="738296"/>
    </a:hlink>
    <a:folHlink>
      <a:srgbClr val="C0C0C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A30B5F38D2CD844AF965AF5EDE0A086" ma:contentTypeVersion="332" ma:contentTypeDescription="Opprett et nytt dokument." ma:contentTypeScope="" ma:versionID="98c18d9e05645e557cd53498e74dc96c">
  <xsd:schema xmlns:xsd="http://www.w3.org/2001/XMLSchema" xmlns:xs="http://www.w3.org/2001/XMLSchema" xmlns:p="http://schemas.microsoft.com/office/2006/metadata/properties" xmlns:ns2="c708f2a2-8ba1-4012-bd2a-beba22b60920" xmlns:ns3="ed853473-fcc1-4630-98f2-d14de53ceb0b" targetNamespace="http://schemas.microsoft.com/office/2006/metadata/properties" ma:root="true" ma:fieldsID="5280d7fcb5f4ac1ff36e26898ac90514" ns2:_="" ns3:_="">
    <xsd:import namespace="c708f2a2-8ba1-4012-bd2a-beba22b60920"/>
    <xsd:import namespace="ed853473-fcc1-4630-98f2-d14de53ceb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_dlc_DocId" minOccurs="0"/>
                <xsd:element ref="ns3:_dlc_DocIdUrl" minOccurs="0"/>
                <xsd:element ref="ns3:_dlc_DocIdPersistId"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8f2a2-8ba1-4012-bd2a-beba22b609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56448b7c-b198-4f3f-91b4-0f03f23d7cf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d853473-fcc1-4630-98f2-d14de53ceb0b" elementFormDefault="qualified">
    <xsd:import namespace="http://schemas.microsoft.com/office/2006/documentManagement/types"/>
    <xsd:import namespace="http://schemas.microsoft.com/office/infopath/2007/PartnerControls"/>
    <xsd:element name="_dlc_DocId" ma:index="13" nillable="true" ma:displayName="Dokument-ID-verdi" ma:description="Verdien for dokument-IDen som er tilordnet elementet." ma:internalName="_dlc_DocId" ma:readOnly="true">
      <xsd:simpleType>
        <xsd:restriction base="dms:Text"/>
      </xsd:simpleType>
    </xsd:element>
    <xsd:element name="_dlc_DocIdUrl" ma:index="14"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ingsdetaljer" ma:internalName="SharedWithDetails" ma:readOnly="true">
      <xsd:simpleType>
        <xsd:restriction base="dms:Note">
          <xsd:maxLength value="255"/>
        </xsd:restriction>
      </xsd:simpleType>
    </xsd:element>
    <xsd:element name="TaxCatchAll" ma:index="25" nillable="true" ma:displayName="Taxonomy Catch All Column" ma:hidden="true" ma:list="{df0f5279-6649-403f-b756-5f0d354cb6b0}" ma:internalName="TaxCatchAll" ma:showField="CatchAllData" ma:web="ed853473-fcc1-4630-98f2-d14de53ceb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ed853473-fcc1-4630-98f2-d14de53ceb0b" xsi:nil="true"/>
    <lcf76f155ced4ddcb4097134ff3c332f xmlns="c708f2a2-8ba1-4012-bd2a-beba22b60920">
      <Terms xmlns="http://schemas.microsoft.com/office/infopath/2007/PartnerControls"/>
    </lcf76f155ced4ddcb4097134ff3c332f>
    <_dlc_DocId xmlns="ed853473-fcc1-4630-98f2-d14de53ceb0b">0133-1689588797-159414</_dlc_DocId>
    <_dlc_DocIdUrl xmlns="ed853473-fcc1-4630-98f2-d14de53ceb0b">
      <Url>https://euronext.sharepoint.com/sites/D2/_layouts/15/DocIdRedir.aspx?ID=0133-1689588797-159414</Url>
      <Description>0133-1689588797-159414</Description>
    </_dlc_DocIdUrl>
  </documentManagement>
</p:properties>
</file>

<file path=customXml/itemProps1.xml><?xml version="1.0" encoding="utf-8"?>
<ds:datastoreItem xmlns:ds="http://schemas.openxmlformats.org/officeDocument/2006/customXml" ds:itemID="{C902F415-0A29-490C-84CE-E29FA85B1446}"/>
</file>

<file path=customXml/itemProps2.xml><?xml version="1.0" encoding="utf-8"?>
<ds:datastoreItem xmlns:ds="http://schemas.openxmlformats.org/officeDocument/2006/customXml" ds:itemID="{BF15CC90-8B7A-4BD7-90C7-C32C08BF1055}"/>
</file>

<file path=customXml/itemProps3.xml><?xml version="1.0" encoding="utf-8"?>
<ds:datastoreItem xmlns:ds="http://schemas.openxmlformats.org/officeDocument/2006/customXml" ds:itemID="{0B723F17-5288-47EE-8AF1-507861482AD1}"/>
</file>

<file path=customXml/itemProps4.xml><?xml version="1.0" encoding="utf-8"?>
<ds:datastoreItem xmlns:ds="http://schemas.openxmlformats.org/officeDocument/2006/customXml" ds:itemID="{3A2B3986-711A-46D9-9F16-2D2C36D594D7}"/>
</file>

<file path=docProps/app.xml><?xml version="1.0" encoding="utf-8"?>
<Properties xmlns="http://schemas.openxmlformats.org/officeDocument/2006/extended-properties" xmlns:vt="http://schemas.openxmlformats.org/officeDocument/2006/docPropsVTypes">
  <Template>1_Default Pareto template (A4 papar format)</Template>
  <TotalTime>0</TotalTime>
  <Words>908</Words>
  <Application>Microsoft Office PowerPoint</Application>
  <PresentationFormat>A4 Paper (210x297 mm)</PresentationFormat>
  <Paragraphs>169</Paragraphs>
  <Slides>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8" baseType="lpstr">
      <vt:lpstr>Arial</vt:lpstr>
      <vt:lpstr>Arial Nova</vt:lpstr>
      <vt:lpstr>Arial Nova Light</vt:lpstr>
      <vt:lpstr>Calibri</vt:lpstr>
      <vt:lpstr>Cambria</vt:lpstr>
      <vt:lpstr>Courier New</vt:lpstr>
      <vt:lpstr>Merriweather</vt:lpstr>
      <vt:lpstr>Wingdings 3</vt:lpstr>
      <vt:lpstr>PSEC</vt:lpstr>
      <vt:lpstr>think-cell Slide</vt:lpstr>
      <vt:lpstr>Using the capital markets to grow</vt:lpstr>
      <vt:lpstr>Table of contents</vt:lpstr>
      <vt:lpstr>How to raise equity capital as a listed company</vt:lpstr>
      <vt:lpstr>The market is «always open» for quality companies</vt:lpstr>
      <vt:lpstr>Aker’s strategic use of capital markets</vt:lpstr>
      <vt:lpstr>The value of shareholders supporting the equity issue</vt:lpstr>
      <vt:lpstr>How to be best positioned to secure future funding</vt:lpstr>
      <vt:lpstr>Table of contents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Musæus Vazquez</dc:creator>
  <cp:lastModifiedBy>Tarjei Mellin-Olsen</cp:lastModifiedBy>
  <cp:revision>139</cp:revision>
  <dcterms:created xsi:type="dcterms:W3CDTF">2021-05-12T11:02:12Z</dcterms:created>
  <dcterms:modified xsi:type="dcterms:W3CDTF">2022-05-31T08:45:26Z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0x0101000A30B5F38D2CD844AF965AF5EDE0A086</vt:lpwstr>
  </property>
  <property fmtid="{D5CDD505-2E9C-101B-9397-08002B2CF9AE}" pid="3" name="_dlc_DocIdItemGuid">
    <vt:lpwstr>c1690914-5281-4242-9b3a-0145bf4b7636</vt:lpwstr>
  </property>
  <property fmtid="{D5CDD505-2E9C-101B-9397-08002B2CF9AE}" pid="4" name="MediaServiceImageTags">
    <vt:lpwstr/>
  </property>
</Properties>
</file>