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theme/theme4.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67" r:id="rId1"/>
    <p:sldMasterId id="2147483768" r:id="rId2"/>
    <p:sldMasterId id="2147483769" r:id="rId3"/>
  </p:sldMasterIdLst>
  <p:notesMasterIdLst>
    <p:notesMasterId r:id="rId10"/>
  </p:notesMasterIdLst>
  <p:sldIdLst>
    <p:sldId id="256" r:id="rId4"/>
    <p:sldId id="258" r:id="rId5"/>
    <p:sldId id="260" r:id="rId6"/>
    <p:sldId id="261" r:id="rId7"/>
    <p:sldId id="262" r:id="rId8"/>
    <p:sldId id="263"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18" Type="http://schemas.openxmlformats.org/officeDocument/2006/relationships/customXml" Target="../customXml/item4.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6"/>
        <p:cNvGrpSpPr/>
        <p:nvPr/>
      </p:nvGrpSpPr>
      <p:grpSpPr>
        <a:xfrm>
          <a:off x="0" y="0"/>
          <a:ext cx="0" cy="0"/>
          <a:chOff x="0" y="0"/>
          <a:chExt cx="0" cy="0"/>
        </a:xfrm>
      </p:grpSpPr>
      <p:sp>
        <p:nvSpPr>
          <p:cNvPr id="757" name="Google Shape;757;g11e66e91fe0_0_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58" name="Google Shape;758;g11e66e91fe0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7"/>
        <p:cNvGrpSpPr/>
        <p:nvPr/>
      </p:nvGrpSpPr>
      <p:grpSpPr>
        <a:xfrm>
          <a:off x="0" y="0"/>
          <a:ext cx="0" cy="0"/>
          <a:chOff x="0" y="0"/>
          <a:chExt cx="0" cy="0"/>
        </a:xfrm>
      </p:grpSpPr>
      <p:sp>
        <p:nvSpPr>
          <p:cNvPr id="768" name="Google Shape;768;g125c16776da_0_78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69" name="Google Shape;769;g125c16776da_0_78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endParaRPr>
              <a:solidFill>
                <a:schemeClr val="dk1"/>
              </a:solidFill>
            </a:endParaRPr>
          </a:p>
          <a:p>
            <a:pPr marL="0" marR="0" lvl="0" indent="0" algn="l" rtl="0">
              <a:spcBef>
                <a:spcPts val="0"/>
              </a:spcBef>
              <a:spcAft>
                <a:spcPts val="0"/>
              </a:spcAft>
              <a:buNone/>
            </a:pPr>
            <a:endParaRPr sz="1200">
              <a:solidFill>
                <a:schemeClr val="dk1"/>
              </a:solidFill>
            </a:endParaRPr>
          </a:p>
        </p:txBody>
      </p:sp>
      <p:sp>
        <p:nvSpPr>
          <p:cNvPr id="770" name="Google Shape;770;g125c16776da_0_78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chemeClr val="dk1"/>
                </a:solidFill>
                <a:latin typeface="Arial"/>
                <a:ea typeface="Arial"/>
                <a:cs typeface="Arial"/>
                <a:sym typeface="Arial"/>
              </a:rPr>
              <a:t>2</a:t>
            </a:fld>
            <a:endParaRPr sz="120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2"/>
        <p:cNvGrpSpPr/>
        <p:nvPr/>
      </p:nvGrpSpPr>
      <p:grpSpPr>
        <a:xfrm>
          <a:off x="0" y="0"/>
          <a:ext cx="0" cy="0"/>
          <a:chOff x="0" y="0"/>
          <a:chExt cx="0" cy="0"/>
        </a:xfrm>
      </p:grpSpPr>
      <p:sp>
        <p:nvSpPr>
          <p:cNvPr id="783" name="Google Shape;783;g126680b9bb6_0_148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4" name="Google Shape;784;g126680b9bb6_0_14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What’s necessary financial information for the issuer?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7"/>
        <p:cNvGrpSpPr/>
        <p:nvPr/>
      </p:nvGrpSpPr>
      <p:grpSpPr>
        <a:xfrm>
          <a:off x="0" y="0"/>
          <a:ext cx="0" cy="0"/>
          <a:chOff x="0" y="0"/>
          <a:chExt cx="0" cy="0"/>
        </a:xfrm>
      </p:grpSpPr>
      <p:sp>
        <p:nvSpPr>
          <p:cNvPr id="798" name="Google Shape;798;g126680b9bb6_0_30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9" name="Google Shape;799;g126680b9bb6_0_30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0"/>
        <p:cNvGrpSpPr/>
        <p:nvPr/>
      </p:nvGrpSpPr>
      <p:grpSpPr>
        <a:xfrm>
          <a:off x="0" y="0"/>
          <a:ext cx="0" cy="0"/>
          <a:chOff x="0" y="0"/>
          <a:chExt cx="0" cy="0"/>
        </a:xfrm>
      </p:grpSpPr>
      <p:sp>
        <p:nvSpPr>
          <p:cNvPr id="811" name="Google Shape;811;g125c16776da_0_12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2" name="Google Shape;812;g125c16776da_0_12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0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7"/>
        <p:cNvGrpSpPr/>
        <p:nvPr/>
      </p:nvGrpSpPr>
      <p:grpSpPr>
        <a:xfrm>
          <a:off x="0" y="0"/>
          <a:ext cx="0" cy="0"/>
          <a:chOff x="0" y="0"/>
          <a:chExt cx="0" cy="0"/>
        </a:xfrm>
      </p:grpSpPr>
      <p:sp>
        <p:nvSpPr>
          <p:cNvPr id="848" name="Google Shape;848;g126680b9bb6_0_53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9" name="Google Shape;849;g126680b9bb6_0_53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633"/>
        <p:cNvGrpSpPr/>
        <p:nvPr/>
      </p:nvGrpSpPr>
      <p:grpSpPr>
        <a:xfrm>
          <a:off x="0" y="0"/>
          <a:ext cx="0" cy="0"/>
          <a:chOff x="0" y="0"/>
          <a:chExt cx="0" cy="0"/>
        </a:xfrm>
      </p:grpSpPr>
      <p:sp>
        <p:nvSpPr>
          <p:cNvPr id="634" name="Google Shape;634;p105"/>
          <p:cNvSpPr txBox="1">
            <a:spLocks noGrp="1"/>
          </p:cNvSpPr>
          <p:nvPr>
            <p:ph type="body" idx="1"/>
          </p:nvPr>
        </p:nvSpPr>
        <p:spPr>
          <a:xfrm>
            <a:off x="332185" y="2571750"/>
            <a:ext cx="1920300" cy="20574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35" name="Google Shape;635;p105"/>
          <p:cNvSpPr txBox="1">
            <a:spLocks noGrp="1"/>
          </p:cNvSpPr>
          <p:nvPr>
            <p:ph type="body" idx="2"/>
          </p:nvPr>
        </p:nvSpPr>
        <p:spPr>
          <a:xfrm>
            <a:off x="2519728" y="2571750"/>
            <a:ext cx="1920300" cy="20574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36" name="Google Shape;636;p105"/>
          <p:cNvSpPr txBox="1">
            <a:spLocks noGrp="1"/>
          </p:cNvSpPr>
          <p:nvPr>
            <p:ph type="body" idx="3"/>
          </p:nvPr>
        </p:nvSpPr>
        <p:spPr>
          <a:xfrm>
            <a:off x="4707272" y="2571750"/>
            <a:ext cx="1920300" cy="20574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37" name="Google Shape;637;p105"/>
          <p:cNvSpPr txBox="1">
            <a:spLocks noGrp="1"/>
          </p:cNvSpPr>
          <p:nvPr>
            <p:ph type="body" idx="4"/>
          </p:nvPr>
        </p:nvSpPr>
        <p:spPr>
          <a:xfrm>
            <a:off x="6894816" y="2571750"/>
            <a:ext cx="1920300" cy="20574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38" name="Google Shape;638;p105"/>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39" name="Google Shape;639;p105"/>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640"/>
        <p:cNvGrpSpPr/>
        <p:nvPr/>
      </p:nvGrpSpPr>
      <p:grpSpPr>
        <a:xfrm>
          <a:off x="0" y="0"/>
          <a:ext cx="0" cy="0"/>
          <a:chOff x="0" y="0"/>
          <a:chExt cx="0" cy="0"/>
        </a:xfrm>
      </p:grpSpPr>
      <p:sp>
        <p:nvSpPr>
          <p:cNvPr id="641" name="Google Shape;641;p106"/>
          <p:cNvSpPr/>
          <p:nvPr/>
        </p:nvSpPr>
        <p:spPr>
          <a:xfrm>
            <a:off x="332184" y="1575197"/>
            <a:ext cx="994500" cy="9966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642" name="Google Shape;642;p106"/>
          <p:cNvSpPr/>
          <p:nvPr/>
        </p:nvSpPr>
        <p:spPr>
          <a:xfrm>
            <a:off x="2519728" y="1575197"/>
            <a:ext cx="994500" cy="9966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643" name="Google Shape;643;p106"/>
          <p:cNvSpPr/>
          <p:nvPr/>
        </p:nvSpPr>
        <p:spPr>
          <a:xfrm>
            <a:off x="4707272" y="1575197"/>
            <a:ext cx="994500" cy="9966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644" name="Google Shape;644;p106"/>
          <p:cNvSpPr/>
          <p:nvPr/>
        </p:nvSpPr>
        <p:spPr>
          <a:xfrm>
            <a:off x="6894816" y="1575197"/>
            <a:ext cx="994500" cy="9966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645" name="Google Shape;645;p106"/>
          <p:cNvSpPr txBox="1">
            <a:spLocks noGrp="1"/>
          </p:cNvSpPr>
          <p:nvPr>
            <p:ph type="body" idx="1"/>
          </p:nvPr>
        </p:nvSpPr>
        <p:spPr>
          <a:xfrm>
            <a:off x="332184" y="2743200"/>
            <a:ext cx="1920300" cy="18858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20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646" name="Google Shape;646;p106"/>
          <p:cNvSpPr txBox="1">
            <a:spLocks noGrp="1"/>
          </p:cNvSpPr>
          <p:nvPr>
            <p:ph type="body" idx="2"/>
          </p:nvPr>
        </p:nvSpPr>
        <p:spPr>
          <a:xfrm>
            <a:off x="2519728" y="2743200"/>
            <a:ext cx="1920300" cy="18858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20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647" name="Google Shape;647;p106"/>
          <p:cNvSpPr txBox="1">
            <a:spLocks noGrp="1"/>
          </p:cNvSpPr>
          <p:nvPr>
            <p:ph type="body" idx="3"/>
          </p:nvPr>
        </p:nvSpPr>
        <p:spPr>
          <a:xfrm>
            <a:off x="4707272" y="2743200"/>
            <a:ext cx="1920300" cy="18858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20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648" name="Google Shape;648;p106"/>
          <p:cNvSpPr txBox="1">
            <a:spLocks noGrp="1"/>
          </p:cNvSpPr>
          <p:nvPr>
            <p:ph type="body" idx="4"/>
          </p:nvPr>
        </p:nvSpPr>
        <p:spPr>
          <a:xfrm>
            <a:off x="6894816" y="2743200"/>
            <a:ext cx="1920300" cy="18858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20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649" name="Google Shape;649;p106"/>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50" name="Google Shape;650;p106"/>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651"/>
        <p:cNvGrpSpPr/>
        <p:nvPr/>
      </p:nvGrpSpPr>
      <p:grpSpPr>
        <a:xfrm>
          <a:off x="0" y="0"/>
          <a:ext cx="0" cy="0"/>
          <a:chOff x="0" y="0"/>
          <a:chExt cx="0" cy="0"/>
        </a:xfrm>
      </p:grpSpPr>
      <p:sp>
        <p:nvSpPr>
          <p:cNvPr id="652" name="Google Shape;652;p107"/>
          <p:cNvSpPr/>
          <p:nvPr/>
        </p:nvSpPr>
        <p:spPr>
          <a:xfrm>
            <a:off x="0" y="3705640"/>
            <a:ext cx="9144000" cy="14379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sp>
        <p:nvSpPr>
          <p:cNvPr id="653" name="Google Shape;653;p107"/>
          <p:cNvSpPr txBox="1">
            <a:spLocks noGrp="1"/>
          </p:cNvSpPr>
          <p:nvPr>
            <p:ph type="ctrTitle"/>
          </p:nvPr>
        </p:nvSpPr>
        <p:spPr>
          <a:xfrm>
            <a:off x="332186" y="321469"/>
            <a:ext cx="4105500" cy="18216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54" name="Google Shape;654;p107"/>
          <p:cNvSpPr/>
          <p:nvPr/>
        </p:nvSpPr>
        <p:spPr>
          <a:xfrm>
            <a:off x="4000500" y="0"/>
            <a:ext cx="5143500" cy="51435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655" name="Google Shape;655;p107"/>
          <p:cNvSpPr txBox="1">
            <a:spLocks noGrp="1"/>
          </p:cNvSpPr>
          <p:nvPr>
            <p:ph type="body" idx="1"/>
          </p:nvPr>
        </p:nvSpPr>
        <p:spPr>
          <a:xfrm>
            <a:off x="332184" y="3944700"/>
            <a:ext cx="8479500" cy="1088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9pPr>
          </a:lstStyle>
          <a:p>
            <a:endParaRPr/>
          </a:p>
        </p:txBody>
      </p:sp>
      <p:sp>
        <p:nvSpPr>
          <p:cNvPr id="656" name="Google Shape;656;p107"/>
          <p:cNvSpPr/>
          <p:nvPr/>
        </p:nvSpPr>
        <p:spPr>
          <a:xfrm>
            <a:off x="4000500" y="0"/>
            <a:ext cx="5143500" cy="51435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657" name="Google Shape;657;p107"/>
          <p:cNvSpPr txBox="1"/>
          <p:nvPr/>
        </p:nvSpPr>
        <p:spPr>
          <a:xfrm>
            <a:off x="332185" y="3300411"/>
            <a:ext cx="4105500" cy="255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900"/>
              <a:buFont typeface="Arial"/>
              <a:buNone/>
            </a:pPr>
            <a:r>
              <a:rPr lang="en" sz="900">
                <a:solidFill>
                  <a:schemeClr val="dk1"/>
                </a:solidFill>
                <a:latin typeface="Arial"/>
                <a:ea typeface="Arial"/>
                <a:cs typeface="Arial"/>
                <a:sym typeface="Arial"/>
              </a:rPr>
              <a:t>pwc.com</a:t>
            </a:r>
            <a:endParaRPr sz="900">
              <a:solidFill>
                <a:schemeClr val="dk1"/>
              </a:solidFill>
              <a:latin typeface="Arial"/>
              <a:ea typeface="Arial"/>
              <a:cs typeface="Arial"/>
              <a:sym typeface="Arial"/>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658"/>
        <p:cNvGrpSpPr/>
        <p:nvPr/>
      </p:nvGrpSpPr>
      <p:grpSpPr>
        <a:xfrm>
          <a:off x="0" y="0"/>
          <a:ext cx="0" cy="0"/>
          <a:chOff x="0" y="0"/>
          <a:chExt cx="0" cy="0"/>
        </a:xfrm>
      </p:grpSpPr>
      <p:sp>
        <p:nvSpPr>
          <p:cNvPr id="659" name="Google Shape;659;p108"/>
          <p:cNvSpPr/>
          <p:nvPr/>
        </p:nvSpPr>
        <p:spPr>
          <a:xfrm>
            <a:off x="0" y="3705640"/>
            <a:ext cx="9144000" cy="14379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sp>
        <p:nvSpPr>
          <p:cNvPr id="660" name="Google Shape;660;p108"/>
          <p:cNvSpPr txBox="1">
            <a:spLocks noGrp="1"/>
          </p:cNvSpPr>
          <p:nvPr>
            <p:ph type="ctrTitle"/>
          </p:nvPr>
        </p:nvSpPr>
        <p:spPr>
          <a:xfrm>
            <a:off x="332186" y="321469"/>
            <a:ext cx="4105500" cy="18216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400"/>
              <a:buFont typeface="Georgia"/>
              <a:buNone/>
              <a:defRPr sz="44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61" name="Google Shape;661;p108"/>
          <p:cNvSpPr/>
          <p:nvPr/>
        </p:nvSpPr>
        <p:spPr>
          <a:xfrm>
            <a:off x="4000500" y="0"/>
            <a:ext cx="5143500" cy="51435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662" name="Google Shape;662;p108"/>
          <p:cNvSpPr txBox="1">
            <a:spLocks noGrp="1"/>
          </p:cNvSpPr>
          <p:nvPr>
            <p:ph type="body" idx="1"/>
          </p:nvPr>
        </p:nvSpPr>
        <p:spPr>
          <a:xfrm>
            <a:off x="332184" y="3944700"/>
            <a:ext cx="8479500" cy="1088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9pPr>
          </a:lstStyle>
          <a:p>
            <a:endParaRPr/>
          </a:p>
        </p:txBody>
      </p:sp>
      <p:sp>
        <p:nvSpPr>
          <p:cNvPr id="663" name="Google Shape;663;p108"/>
          <p:cNvSpPr/>
          <p:nvPr/>
        </p:nvSpPr>
        <p:spPr>
          <a:xfrm>
            <a:off x="4000500" y="0"/>
            <a:ext cx="5143500" cy="51435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664" name="Google Shape;664;p108"/>
          <p:cNvSpPr txBox="1"/>
          <p:nvPr/>
        </p:nvSpPr>
        <p:spPr>
          <a:xfrm>
            <a:off x="332185" y="3300411"/>
            <a:ext cx="4105500" cy="255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900"/>
              <a:buFont typeface="Arial"/>
              <a:buNone/>
            </a:pPr>
            <a:r>
              <a:rPr lang="en" sz="900">
                <a:solidFill>
                  <a:schemeClr val="lt1"/>
                </a:solidFill>
                <a:latin typeface="Arial"/>
                <a:ea typeface="Arial"/>
                <a:cs typeface="Arial"/>
                <a:sym typeface="Arial"/>
              </a:rPr>
              <a:t>pwc.com</a:t>
            </a:r>
            <a:endParaRPr sz="900">
              <a:solidFill>
                <a:schemeClr val="lt1"/>
              </a:solidFill>
              <a:latin typeface="Arial"/>
              <a:ea typeface="Arial"/>
              <a:cs typeface="Arial"/>
              <a:sym typeface="Arial"/>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665"/>
        <p:cNvGrpSpPr/>
        <p:nvPr/>
      </p:nvGrpSpPr>
      <p:grpSpPr>
        <a:xfrm>
          <a:off x="0" y="0"/>
          <a:ext cx="0" cy="0"/>
          <a:chOff x="0" y="0"/>
          <a:chExt cx="0" cy="0"/>
        </a:xfrm>
      </p:grpSpPr>
      <p:grpSp>
        <p:nvGrpSpPr>
          <p:cNvPr id="666" name="Google Shape;666;p109"/>
          <p:cNvGrpSpPr/>
          <p:nvPr/>
        </p:nvGrpSpPr>
        <p:grpSpPr>
          <a:xfrm>
            <a:off x="0" y="0"/>
            <a:ext cx="6685577" cy="5143501"/>
            <a:chOff x="0" y="0"/>
            <a:chExt cx="8914102" cy="6858001"/>
          </a:xfrm>
        </p:grpSpPr>
        <p:sp>
          <p:nvSpPr>
            <p:cNvPr id="667" name="Google Shape;667;p109"/>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pic>
          <p:nvPicPr>
            <p:cNvPr id="668" name="Google Shape;668;p109"/>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669" name="Google Shape;669;p109"/>
          <p:cNvSpPr txBox="1">
            <a:spLocks noGrp="1"/>
          </p:cNvSpPr>
          <p:nvPr>
            <p:ph type="ctrTitle"/>
          </p:nvPr>
        </p:nvSpPr>
        <p:spPr>
          <a:xfrm>
            <a:off x="332185" y="756889"/>
            <a:ext cx="3944100" cy="1815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3800"/>
              <a:buFont typeface="Georgia"/>
              <a:buNone/>
              <a:defRPr sz="38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70" name="Google Shape;670;p109"/>
          <p:cNvSpPr txBox="1">
            <a:spLocks noGrp="1"/>
          </p:cNvSpPr>
          <p:nvPr>
            <p:ph type="subTitle" idx="1"/>
          </p:nvPr>
        </p:nvSpPr>
        <p:spPr>
          <a:xfrm>
            <a:off x="332186" y="2811780"/>
            <a:ext cx="39441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671"/>
        <p:cNvGrpSpPr/>
        <p:nvPr/>
      </p:nvGrpSpPr>
      <p:grpSpPr>
        <a:xfrm>
          <a:off x="0" y="0"/>
          <a:ext cx="0" cy="0"/>
          <a:chOff x="0" y="0"/>
          <a:chExt cx="0" cy="0"/>
        </a:xfrm>
      </p:grpSpPr>
      <p:sp>
        <p:nvSpPr>
          <p:cNvPr id="672" name="Google Shape;672;p110"/>
          <p:cNvSpPr txBox="1">
            <a:spLocks noGrp="1"/>
          </p:cNvSpPr>
          <p:nvPr>
            <p:ph type="body" idx="1"/>
          </p:nvPr>
        </p:nvSpPr>
        <p:spPr>
          <a:xfrm>
            <a:off x="332185" y="1577579"/>
            <a:ext cx="84795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73" name="Google Shape;673;p110"/>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74" name="Google Shape;674;p110"/>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75" name="Google Shape;675;p110"/>
          <p:cNvSpPr txBox="1">
            <a:spLocks noGrp="1"/>
          </p:cNvSpPr>
          <p:nvPr>
            <p:ph type="subTitle" idx="2"/>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676"/>
        <p:cNvGrpSpPr/>
        <p:nvPr/>
      </p:nvGrpSpPr>
      <p:grpSpPr>
        <a:xfrm>
          <a:off x="0" y="0"/>
          <a:ext cx="0" cy="0"/>
          <a:chOff x="0" y="0"/>
          <a:chExt cx="0" cy="0"/>
        </a:xfrm>
      </p:grpSpPr>
      <p:sp>
        <p:nvSpPr>
          <p:cNvPr id="677" name="Google Shape;677;p111"/>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78" name="Google Shape;678;p111"/>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79" name="Google Shape;679;p111"/>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80" name="Google Shape;680;p111"/>
          <p:cNvSpPr txBox="1">
            <a:spLocks noGrp="1"/>
          </p:cNvSpPr>
          <p:nvPr>
            <p:ph type="subTitle" idx="2"/>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681"/>
        <p:cNvGrpSpPr/>
        <p:nvPr/>
      </p:nvGrpSpPr>
      <p:grpSpPr>
        <a:xfrm>
          <a:off x="0" y="0"/>
          <a:ext cx="0" cy="0"/>
          <a:chOff x="0" y="0"/>
          <a:chExt cx="0" cy="0"/>
        </a:xfrm>
      </p:grpSpPr>
      <p:sp>
        <p:nvSpPr>
          <p:cNvPr id="682" name="Google Shape;682;p112"/>
          <p:cNvSpPr txBox="1">
            <a:spLocks noGrp="1"/>
          </p:cNvSpPr>
          <p:nvPr>
            <p:ph type="body" idx="1"/>
          </p:nvPr>
        </p:nvSpPr>
        <p:spPr>
          <a:xfrm>
            <a:off x="332185" y="1577579"/>
            <a:ext cx="41055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83" name="Google Shape;683;p112"/>
          <p:cNvSpPr txBox="1">
            <a:spLocks noGrp="1"/>
          </p:cNvSpPr>
          <p:nvPr>
            <p:ph type="body" idx="2"/>
          </p:nvPr>
        </p:nvSpPr>
        <p:spPr>
          <a:xfrm>
            <a:off x="4706541" y="1577578"/>
            <a:ext cx="41055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84" name="Google Shape;684;p112"/>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85" name="Google Shape;685;p112"/>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86" name="Google Shape;686;p112"/>
          <p:cNvSpPr txBox="1">
            <a:spLocks noGrp="1"/>
          </p:cNvSpPr>
          <p:nvPr>
            <p:ph type="subTitle" idx="3"/>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687"/>
        <p:cNvGrpSpPr/>
        <p:nvPr/>
      </p:nvGrpSpPr>
      <p:grpSpPr>
        <a:xfrm>
          <a:off x="0" y="0"/>
          <a:ext cx="0" cy="0"/>
          <a:chOff x="0" y="0"/>
          <a:chExt cx="0" cy="0"/>
        </a:xfrm>
      </p:grpSpPr>
      <p:sp>
        <p:nvSpPr>
          <p:cNvPr id="688" name="Google Shape;688;p113"/>
          <p:cNvSpPr/>
          <p:nvPr/>
        </p:nvSpPr>
        <p:spPr>
          <a:xfrm>
            <a:off x="4572000" y="0"/>
            <a:ext cx="4572000" cy="51435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689" name="Google Shape;689;p113"/>
          <p:cNvSpPr txBox="1">
            <a:spLocks noGrp="1"/>
          </p:cNvSpPr>
          <p:nvPr>
            <p:ph type="body" idx="1"/>
          </p:nvPr>
        </p:nvSpPr>
        <p:spPr>
          <a:xfrm>
            <a:off x="332185" y="1577579"/>
            <a:ext cx="39885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90" name="Google Shape;690;p113"/>
          <p:cNvSpPr txBox="1">
            <a:spLocks noGrp="1"/>
          </p:cNvSpPr>
          <p:nvPr>
            <p:ph type="title"/>
          </p:nvPr>
        </p:nvSpPr>
        <p:spPr>
          <a:xfrm>
            <a:off x="332186" y="322886"/>
            <a:ext cx="3988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91" name="Google Shape;691;p113"/>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92" name="Google Shape;692;p113"/>
          <p:cNvSpPr txBox="1">
            <a:spLocks noGrp="1"/>
          </p:cNvSpPr>
          <p:nvPr>
            <p:ph type="subTitle" idx="2"/>
          </p:nvPr>
        </p:nvSpPr>
        <p:spPr>
          <a:xfrm>
            <a:off x="332184" y="700075"/>
            <a:ext cx="3988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693"/>
        <p:cNvGrpSpPr/>
        <p:nvPr/>
      </p:nvGrpSpPr>
      <p:grpSpPr>
        <a:xfrm>
          <a:off x="0" y="0"/>
          <a:ext cx="0" cy="0"/>
          <a:chOff x="0" y="0"/>
          <a:chExt cx="0" cy="0"/>
        </a:xfrm>
      </p:grpSpPr>
      <p:sp>
        <p:nvSpPr>
          <p:cNvPr id="694" name="Google Shape;694;p114"/>
          <p:cNvSpPr txBox="1">
            <a:spLocks noGrp="1"/>
          </p:cNvSpPr>
          <p:nvPr>
            <p:ph type="body" idx="1"/>
          </p:nvPr>
        </p:nvSpPr>
        <p:spPr>
          <a:xfrm>
            <a:off x="332185"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95" name="Google Shape;695;p114"/>
          <p:cNvSpPr txBox="1">
            <a:spLocks noGrp="1"/>
          </p:cNvSpPr>
          <p:nvPr>
            <p:ph type="body" idx="2"/>
          </p:nvPr>
        </p:nvSpPr>
        <p:spPr>
          <a:xfrm>
            <a:off x="3249216"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96" name="Google Shape;696;p114"/>
          <p:cNvSpPr txBox="1">
            <a:spLocks noGrp="1"/>
          </p:cNvSpPr>
          <p:nvPr>
            <p:ph type="body" idx="3"/>
          </p:nvPr>
        </p:nvSpPr>
        <p:spPr>
          <a:xfrm>
            <a:off x="6165057"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97" name="Google Shape;697;p114"/>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98" name="Google Shape;698;p114"/>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99" name="Google Shape;699;p114"/>
          <p:cNvSpPr txBox="1">
            <a:spLocks noGrp="1"/>
          </p:cNvSpPr>
          <p:nvPr>
            <p:ph type="subTitle" idx="4"/>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50"/>
        <p:cNvGrpSpPr/>
        <p:nvPr/>
      </p:nvGrpSpPr>
      <p:grpSpPr>
        <a:xfrm>
          <a:off x="0" y="0"/>
          <a:ext cx="0" cy="0"/>
          <a:chOff x="0" y="0"/>
          <a:chExt cx="0" cy="0"/>
        </a:xfrm>
      </p:grpSpPr>
      <p:sp>
        <p:nvSpPr>
          <p:cNvPr id="51" name="Google Shape;51;p13"/>
          <p:cNvSpPr/>
          <p:nvPr/>
        </p:nvSpPr>
        <p:spPr>
          <a:xfrm>
            <a:off x="0" y="0"/>
            <a:ext cx="6072300" cy="2571900"/>
          </a:xfrm>
          <a:prstGeom prst="rect">
            <a:avLst/>
          </a:prstGeom>
          <a:solidFill>
            <a:srgbClr val="46464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52" name="Google Shape;52;p13"/>
          <p:cNvSpPr/>
          <p:nvPr/>
        </p:nvSpPr>
        <p:spPr>
          <a:xfrm>
            <a:off x="0" y="2571750"/>
            <a:ext cx="6072300" cy="8574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53" name="Google Shape;53;p13"/>
          <p:cNvSpPr/>
          <p:nvPr/>
        </p:nvSpPr>
        <p:spPr>
          <a:xfrm>
            <a:off x="6072188" y="0"/>
            <a:ext cx="3071700" cy="2571900"/>
          </a:xfrm>
          <a:prstGeom prst="rect">
            <a:avLst/>
          </a:prstGeom>
          <a:solidFill>
            <a:srgbClr val="EB8C00"/>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54" name="Google Shape;54;p13"/>
          <p:cNvSpPr txBox="1">
            <a:spLocks noGrp="1"/>
          </p:cNvSpPr>
          <p:nvPr>
            <p:ph type="ctrTitle"/>
          </p:nvPr>
        </p:nvSpPr>
        <p:spPr>
          <a:xfrm>
            <a:off x="332184" y="321469"/>
            <a:ext cx="5563800" cy="1988700"/>
          </a:xfrm>
          <a:prstGeom prst="rect">
            <a:avLst/>
          </a:prstGeom>
          <a:noFill/>
          <a:ln>
            <a:noFill/>
          </a:ln>
        </p:spPr>
        <p:txBody>
          <a:bodyPr spcFirstLastPara="1" wrap="square" lIns="0" tIns="0" rIns="0" bIns="0" anchor="b" anchorCtr="0">
            <a:norm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2800"/>
              <a:buNone/>
              <a:defRPr sz="1400"/>
            </a:lvl2pPr>
            <a:lvl3pPr lvl="2" rtl="0">
              <a:spcBef>
                <a:spcPts val="0"/>
              </a:spcBef>
              <a:spcAft>
                <a:spcPts val="0"/>
              </a:spcAft>
              <a:buSzPts val="2800"/>
              <a:buNone/>
              <a:defRPr sz="1400"/>
            </a:lvl3pPr>
            <a:lvl4pPr lvl="3" rtl="0">
              <a:spcBef>
                <a:spcPts val="0"/>
              </a:spcBef>
              <a:spcAft>
                <a:spcPts val="0"/>
              </a:spcAft>
              <a:buSzPts val="2800"/>
              <a:buNone/>
              <a:defRPr sz="1400"/>
            </a:lvl4pPr>
            <a:lvl5pPr lvl="4" rtl="0">
              <a:spcBef>
                <a:spcPts val="0"/>
              </a:spcBef>
              <a:spcAft>
                <a:spcPts val="0"/>
              </a:spcAft>
              <a:buSzPts val="2800"/>
              <a:buNone/>
              <a:defRPr sz="1400"/>
            </a:lvl5pPr>
            <a:lvl6pPr lvl="5" rtl="0">
              <a:spcBef>
                <a:spcPts val="0"/>
              </a:spcBef>
              <a:spcAft>
                <a:spcPts val="0"/>
              </a:spcAft>
              <a:buSzPts val="2800"/>
              <a:buNone/>
              <a:defRPr sz="1400"/>
            </a:lvl6pPr>
            <a:lvl7pPr lvl="6" rtl="0">
              <a:spcBef>
                <a:spcPts val="0"/>
              </a:spcBef>
              <a:spcAft>
                <a:spcPts val="0"/>
              </a:spcAft>
              <a:buSzPts val="2800"/>
              <a:buNone/>
              <a:defRPr sz="1400"/>
            </a:lvl7pPr>
            <a:lvl8pPr lvl="7" rtl="0">
              <a:spcBef>
                <a:spcPts val="0"/>
              </a:spcBef>
              <a:spcAft>
                <a:spcPts val="0"/>
              </a:spcAft>
              <a:buSzPts val="2800"/>
              <a:buNone/>
              <a:defRPr sz="1400"/>
            </a:lvl8pPr>
            <a:lvl9pPr lvl="8" rtl="0">
              <a:spcBef>
                <a:spcPts val="0"/>
              </a:spcBef>
              <a:spcAft>
                <a:spcPts val="0"/>
              </a:spcAft>
              <a:buSzPts val="2800"/>
              <a:buNone/>
              <a:defRPr sz="1400"/>
            </a:lvl9pPr>
          </a:lstStyle>
          <a:p>
            <a:endParaRPr/>
          </a:p>
        </p:txBody>
      </p:sp>
      <p:sp>
        <p:nvSpPr>
          <p:cNvPr id="55" name="Google Shape;55;p13"/>
          <p:cNvSpPr txBox="1">
            <a:spLocks noGrp="1"/>
          </p:cNvSpPr>
          <p:nvPr>
            <p:ph type="subTitle" idx="1"/>
          </p:nvPr>
        </p:nvSpPr>
        <p:spPr>
          <a:xfrm>
            <a:off x="332186" y="2811780"/>
            <a:ext cx="4105500" cy="445800"/>
          </a:xfrm>
          <a:prstGeom prst="rect">
            <a:avLst/>
          </a:prstGeom>
          <a:noFill/>
          <a:ln>
            <a:noFill/>
          </a:ln>
        </p:spPr>
        <p:txBody>
          <a:bodyPr spcFirstLastPara="1" wrap="square" lIns="0" tIns="0" rIns="0" bIns="0" anchor="t" anchorCtr="0">
            <a:norm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pic>
        <p:nvPicPr>
          <p:cNvPr id="56" name="Google Shape;56;p13"/>
          <p:cNvPicPr preferRelativeResize="0"/>
          <p:nvPr/>
        </p:nvPicPr>
        <p:blipFill rotWithShape="1">
          <a:blip r:embed="rId2">
            <a:alphaModFix/>
          </a:blip>
          <a:srcRect/>
          <a:stretch/>
        </p:blipFill>
        <p:spPr>
          <a:xfrm>
            <a:off x="138854" y="3998214"/>
            <a:ext cx="1227583" cy="1013390"/>
          </a:xfrm>
          <a:prstGeom prst="rect">
            <a:avLst/>
          </a:prstGeom>
          <a:noFill/>
          <a:ln>
            <a:noFill/>
          </a:ln>
        </p:spPr>
      </p:pic>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700"/>
        <p:cNvGrpSpPr/>
        <p:nvPr/>
      </p:nvGrpSpPr>
      <p:grpSpPr>
        <a:xfrm>
          <a:off x="0" y="0"/>
          <a:ext cx="0" cy="0"/>
          <a:chOff x="0" y="0"/>
          <a:chExt cx="0" cy="0"/>
        </a:xfrm>
      </p:grpSpPr>
      <p:sp>
        <p:nvSpPr>
          <p:cNvPr id="701" name="Google Shape;701;p115"/>
          <p:cNvSpPr txBox="1">
            <a:spLocks noGrp="1"/>
          </p:cNvSpPr>
          <p:nvPr>
            <p:ph type="body" idx="1"/>
          </p:nvPr>
        </p:nvSpPr>
        <p:spPr>
          <a:xfrm>
            <a:off x="332185" y="1577579"/>
            <a:ext cx="19170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02" name="Google Shape;702;p115"/>
          <p:cNvSpPr txBox="1">
            <a:spLocks noGrp="1"/>
          </p:cNvSpPr>
          <p:nvPr>
            <p:ph type="body" idx="2"/>
          </p:nvPr>
        </p:nvSpPr>
        <p:spPr>
          <a:xfrm>
            <a:off x="2520460" y="1577579"/>
            <a:ext cx="19170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03" name="Google Shape;703;p115"/>
          <p:cNvSpPr txBox="1">
            <a:spLocks noGrp="1"/>
          </p:cNvSpPr>
          <p:nvPr>
            <p:ph type="body" idx="3"/>
          </p:nvPr>
        </p:nvSpPr>
        <p:spPr>
          <a:xfrm>
            <a:off x="4706541" y="1577579"/>
            <a:ext cx="19170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04" name="Google Shape;704;p115"/>
          <p:cNvSpPr txBox="1">
            <a:spLocks noGrp="1"/>
          </p:cNvSpPr>
          <p:nvPr>
            <p:ph type="body" idx="4"/>
          </p:nvPr>
        </p:nvSpPr>
        <p:spPr>
          <a:xfrm>
            <a:off x="6892622" y="1577579"/>
            <a:ext cx="19170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05" name="Google Shape;705;p115"/>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06" name="Google Shape;706;p115"/>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07" name="Google Shape;707;p115"/>
          <p:cNvSpPr txBox="1">
            <a:spLocks noGrp="1"/>
          </p:cNvSpPr>
          <p:nvPr>
            <p:ph type="subTitle" idx="5"/>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708"/>
        <p:cNvGrpSpPr/>
        <p:nvPr/>
      </p:nvGrpSpPr>
      <p:grpSpPr>
        <a:xfrm>
          <a:off x="0" y="0"/>
          <a:ext cx="0" cy="0"/>
          <a:chOff x="0" y="0"/>
          <a:chExt cx="0" cy="0"/>
        </a:xfrm>
      </p:grpSpPr>
      <p:sp>
        <p:nvSpPr>
          <p:cNvPr id="709" name="Google Shape;709;p116"/>
          <p:cNvSpPr txBox="1">
            <a:spLocks noGrp="1"/>
          </p:cNvSpPr>
          <p:nvPr>
            <p:ph type="body" idx="1"/>
          </p:nvPr>
        </p:nvSpPr>
        <p:spPr>
          <a:xfrm>
            <a:off x="332185"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10" name="Google Shape;710;p116"/>
          <p:cNvSpPr txBox="1">
            <a:spLocks noGrp="1"/>
          </p:cNvSpPr>
          <p:nvPr>
            <p:ph type="body" idx="2"/>
          </p:nvPr>
        </p:nvSpPr>
        <p:spPr>
          <a:xfrm>
            <a:off x="2082784"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11" name="Google Shape;711;p116"/>
          <p:cNvSpPr txBox="1">
            <a:spLocks noGrp="1"/>
          </p:cNvSpPr>
          <p:nvPr>
            <p:ph type="body" idx="3"/>
          </p:nvPr>
        </p:nvSpPr>
        <p:spPr>
          <a:xfrm>
            <a:off x="3833383"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12" name="Google Shape;712;p116"/>
          <p:cNvSpPr txBox="1">
            <a:spLocks noGrp="1"/>
          </p:cNvSpPr>
          <p:nvPr>
            <p:ph type="body" idx="4"/>
          </p:nvPr>
        </p:nvSpPr>
        <p:spPr>
          <a:xfrm>
            <a:off x="5583982"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13" name="Google Shape;713;p116"/>
          <p:cNvSpPr txBox="1">
            <a:spLocks noGrp="1"/>
          </p:cNvSpPr>
          <p:nvPr>
            <p:ph type="body" idx="5"/>
          </p:nvPr>
        </p:nvSpPr>
        <p:spPr>
          <a:xfrm>
            <a:off x="7334582"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14" name="Google Shape;714;p116"/>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15" name="Google Shape;715;p116"/>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16" name="Google Shape;716;p116"/>
          <p:cNvSpPr txBox="1">
            <a:spLocks noGrp="1"/>
          </p:cNvSpPr>
          <p:nvPr>
            <p:ph type="subTitle" idx="6"/>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717"/>
        <p:cNvGrpSpPr/>
        <p:nvPr/>
      </p:nvGrpSpPr>
      <p:grpSpPr>
        <a:xfrm>
          <a:off x="0" y="0"/>
          <a:ext cx="0" cy="0"/>
          <a:chOff x="0" y="0"/>
          <a:chExt cx="0" cy="0"/>
        </a:xfrm>
      </p:grpSpPr>
      <p:sp>
        <p:nvSpPr>
          <p:cNvPr id="718" name="Google Shape;718;p117"/>
          <p:cNvSpPr/>
          <p:nvPr/>
        </p:nvSpPr>
        <p:spPr>
          <a:xfrm>
            <a:off x="332183" y="1575197"/>
            <a:ext cx="2646600" cy="22632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719" name="Google Shape;719;p117"/>
          <p:cNvSpPr/>
          <p:nvPr/>
        </p:nvSpPr>
        <p:spPr>
          <a:xfrm>
            <a:off x="3248620" y="1575197"/>
            <a:ext cx="2646600" cy="22632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720" name="Google Shape;720;p117"/>
          <p:cNvSpPr/>
          <p:nvPr/>
        </p:nvSpPr>
        <p:spPr>
          <a:xfrm>
            <a:off x="6165056" y="1575197"/>
            <a:ext cx="2646600" cy="22632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721" name="Google Shape;721;p117"/>
          <p:cNvSpPr txBox="1">
            <a:spLocks noGrp="1"/>
          </p:cNvSpPr>
          <p:nvPr>
            <p:ph type="body" idx="1"/>
          </p:nvPr>
        </p:nvSpPr>
        <p:spPr>
          <a:xfrm>
            <a:off x="332185" y="3960019"/>
            <a:ext cx="2646600" cy="6693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22" name="Google Shape;722;p117"/>
          <p:cNvSpPr txBox="1">
            <a:spLocks noGrp="1"/>
          </p:cNvSpPr>
          <p:nvPr>
            <p:ph type="body" idx="2"/>
          </p:nvPr>
        </p:nvSpPr>
        <p:spPr>
          <a:xfrm>
            <a:off x="3248621" y="3960019"/>
            <a:ext cx="2646600" cy="6693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23" name="Google Shape;723;p117"/>
          <p:cNvSpPr txBox="1">
            <a:spLocks noGrp="1"/>
          </p:cNvSpPr>
          <p:nvPr>
            <p:ph type="body" idx="3"/>
          </p:nvPr>
        </p:nvSpPr>
        <p:spPr>
          <a:xfrm>
            <a:off x="6165057" y="3960019"/>
            <a:ext cx="2646600" cy="6693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24" name="Google Shape;724;p117"/>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25" name="Google Shape;725;p117"/>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26" name="Google Shape;726;p117"/>
          <p:cNvSpPr txBox="1">
            <a:spLocks noGrp="1"/>
          </p:cNvSpPr>
          <p:nvPr>
            <p:ph type="subTitle" idx="4"/>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727"/>
        <p:cNvGrpSpPr/>
        <p:nvPr/>
      </p:nvGrpSpPr>
      <p:grpSpPr>
        <a:xfrm>
          <a:off x="0" y="0"/>
          <a:ext cx="0" cy="0"/>
          <a:chOff x="0" y="0"/>
          <a:chExt cx="0" cy="0"/>
        </a:xfrm>
      </p:grpSpPr>
      <p:sp>
        <p:nvSpPr>
          <p:cNvPr id="728" name="Google Shape;728;p118"/>
          <p:cNvSpPr txBox="1">
            <a:spLocks noGrp="1"/>
          </p:cNvSpPr>
          <p:nvPr>
            <p:ph type="body" idx="1"/>
          </p:nvPr>
        </p:nvSpPr>
        <p:spPr>
          <a:xfrm>
            <a:off x="332185" y="2571750"/>
            <a:ext cx="1920300" cy="20574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29" name="Google Shape;729;p118"/>
          <p:cNvSpPr txBox="1">
            <a:spLocks noGrp="1"/>
          </p:cNvSpPr>
          <p:nvPr>
            <p:ph type="body" idx="2"/>
          </p:nvPr>
        </p:nvSpPr>
        <p:spPr>
          <a:xfrm>
            <a:off x="2518649" y="2571750"/>
            <a:ext cx="1920300" cy="20574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30" name="Google Shape;730;p118"/>
          <p:cNvSpPr txBox="1">
            <a:spLocks noGrp="1"/>
          </p:cNvSpPr>
          <p:nvPr>
            <p:ph type="body" idx="3"/>
          </p:nvPr>
        </p:nvSpPr>
        <p:spPr>
          <a:xfrm>
            <a:off x="4705112" y="2571750"/>
            <a:ext cx="1920300" cy="20574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31" name="Google Shape;731;p118"/>
          <p:cNvSpPr txBox="1">
            <a:spLocks noGrp="1"/>
          </p:cNvSpPr>
          <p:nvPr>
            <p:ph type="body" idx="4"/>
          </p:nvPr>
        </p:nvSpPr>
        <p:spPr>
          <a:xfrm>
            <a:off x="6891575" y="2571750"/>
            <a:ext cx="1920300" cy="20574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32" name="Google Shape;732;p118"/>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33" name="Google Shape;733;p118"/>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34" name="Google Shape;734;p118"/>
          <p:cNvSpPr txBox="1">
            <a:spLocks noGrp="1"/>
          </p:cNvSpPr>
          <p:nvPr>
            <p:ph type="subTitle" idx="5"/>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735"/>
        <p:cNvGrpSpPr/>
        <p:nvPr/>
      </p:nvGrpSpPr>
      <p:grpSpPr>
        <a:xfrm>
          <a:off x="0" y="0"/>
          <a:ext cx="0" cy="0"/>
          <a:chOff x="0" y="0"/>
          <a:chExt cx="0" cy="0"/>
        </a:xfrm>
      </p:grpSpPr>
      <p:sp>
        <p:nvSpPr>
          <p:cNvPr id="736" name="Google Shape;736;p119"/>
          <p:cNvSpPr/>
          <p:nvPr/>
        </p:nvSpPr>
        <p:spPr>
          <a:xfrm>
            <a:off x="332184" y="1575197"/>
            <a:ext cx="994500" cy="9966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737" name="Google Shape;737;p119"/>
          <p:cNvSpPr/>
          <p:nvPr/>
        </p:nvSpPr>
        <p:spPr>
          <a:xfrm>
            <a:off x="2519728" y="1575197"/>
            <a:ext cx="994500" cy="9966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738" name="Google Shape;738;p119"/>
          <p:cNvSpPr/>
          <p:nvPr/>
        </p:nvSpPr>
        <p:spPr>
          <a:xfrm>
            <a:off x="4707272" y="1575197"/>
            <a:ext cx="994500" cy="9966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739" name="Google Shape;739;p119"/>
          <p:cNvSpPr/>
          <p:nvPr/>
        </p:nvSpPr>
        <p:spPr>
          <a:xfrm>
            <a:off x="6894816" y="1575197"/>
            <a:ext cx="994500" cy="9966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740" name="Google Shape;740;p119"/>
          <p:cNvSpPr txBox="1">
            <a:spLocks noGrp="1"/>
          </p:cNvSpPr>
          <p:nvPr>
            <p:ph type="body" idx="1"/>
          </p:nvPr>
        </p:nvSpPr>
        <p:spPr>
          <a:xfrm>
            <a:off x="332184" y="2743200"/>
            <a:ext cx="1920300" cy="18858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20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741" name="Google Shape;741;p119"/>
          <p:cNvSpPr txBox="1">
            <a:spLocks noGrp="1"/>
          </p:cNvSpPr>
          <p:nvPr>
            <p:ph type="body" idx="2"/>
          </p:nvPr>
        </p:nvSpPr>
        <p:spPr>
          <a:xfrm>
            <a:off x="2518648" y="2743200"/>
            <a:ext cx="1920300" cy="18858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20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742" name="Google Shape;742;p119"/>
          <p:cNvSpPr txBox="1">
            <a:spLocks noGrp="1"/>
          </p:cNvSpPr>
          <p:nvPr>
            <p:ph type="body" idx="3"/>
          </p:nvPr>
        </p:nvSpPr>
        <p:spPr>
          <a:xfrm>
            <a:off x="4705112" y="2743200"/>
            <a:ext cx="1920300" cy="18858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20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743" name="Google Shape;743;p119"/>
          <p:cNvSpPr txBox="1">
            <a:spLocks noGrp="1"/>
          </p:cNvSpPr>
          <p:nvPr>
            <p:ph type="body" idx="4"/>
          </p:nvPr>
        </p:nvSpPr>
        <p:spPr>
          <a:xfrm>
            <a:off x="6891575" y="2743200"/>
            <a:ext cx="1920300" cy="18858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2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200"/>
              </a:spcBef>
              <a:spcAft>
                <a:spcPts val="20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744" name="Google Shape;744;p119"/>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45" name="Google Shape;745;p119"/>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46" name="Google Shape;746;p119"/>
          <p:cNvSpPr txBox="1">
            <a:spLocks noGrp="1"/>
          </p:cNvSpPr>
          <p:nvPr>
            <p:ph type="subTitle" idx="5"/>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747"/>
        <p:cNvGrpSpPr/>
        <p:nvPr/>
      </p:nvGrpSpPr>
      <p:grpSpPr>
        <a:xfrm>
          <a:off x="0" y="0"/>
          <a:ext cx="0" cy="0"/>
          <a:chOff x="0" y="0"/>
          <a:chExt cx="0" cy="0"/>
        </a:xfrm>
      </p:grpSpPr>
      <p:sp>
        <p:nvSpPr>
          <p:cNvPr id="748" name="Google Shape;748;p120"/>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49" name="Google Shape;749;p120"/>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50" name="Google Shape;750;p120"/>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51" name="Google Shape;751;p120"/>
          <p:cNvSpPr txBox="1">
            <a:spLocks noGrp="1"/>
          </p:cNvSpPr>
          <p:nvPr>
            <p:ph type="subTitle" idx="2"/>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752"/>
        <p:cNvGrpSpPr/>
        <p:nvPr/>
      </p:nvGrpSpPr>
      <p:grpSpPr>
        <a:xfrm>
          <a:off x="0" y="0"/>
          <a:ext cx="0" cy="0"/>
          <a:chOff x="0" y="0"/>
          <a:chExt cx="0" cy="0"/>
        </a:xfrm>
      </p:grpSpPr>
      <p:sp>
        <p:nvSpPr>
          <p:cNvPr id="753" name="Google Shape;753;p121"/>
          <p:cNvSpPr txBox="1">
            <a:spLocks noGrp="1"/>
          </p:cNvSpPr>
          <p:nvPr>
            <p:ph type="title"/>
          </p:nvPr>
        </p:nvSpPr>
        <p:spPr>
          <a:xfrm>
            <a:off x="332185" y="321469"/>
            <a:ext cx="1031100" cy="14745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0800"/>
              <a:buFont typeface="Arial"/>
              <a:buNone/>
              <a:defRPr sz="10800" b="0" i="0" u="none" strike="noStrike" cap="none">
                <a:solidFill>
                  <a:schemeClr val="lt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54"/>
        <p:cNvGrpSpPr/>
        <p:nvPr/>
      </p:nvGrpSpPr>
      <p:grpSpPr>
        <a:xfrm>
          <a:off x="0" y="0"/>
          <a:ext cx="0" cy="0"/>
          <a:chOff x="0" y="0"/>
          <a:chExt cx="0" cy="0"/>
        </a:xfrm>
      </p:grpSpPr>
      <p:sp>
        <p:nvSpPr>
          <p:cNvPr id="755" name="Google Shape;755;p122"/>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57"/>
        <p:cNvGrpSpPr/>
        <p:nvPr/>
      </p:nvGrpSpPr>
      <p:grpSpPr>
        <a:xfrm>
          <a:off x="0" y="0"/>
          <a:ext cx="0" cy="0"/>
          <a:chOff x="0" y="0"/>
          <a:chExt cx="0" cy="0"/>
        </a:xfrm>
      </p:grpSpPr>
      <p:sp>
        <p:nvSpPr>
          <p:cNvPr id="58" name="Google Shape;58;p14"/>
          <p:cNvSpPr/>
          <p:nvPr/>
        </p:nvSpPr>
        <p:spPr>
          <a:xfrm>
            <a:off x="4572000" y="0"/>
            <a:ext cx="4572000" cy="51435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59" name="Google Shape;59;p14"/>
          <p:cNvSpPr txBox="1">
            <a:spLocks noGrp="1"/>
          </p:cNvSpPr>
          <p:nvPr>
            <p:ph type="body" idx="1"/>
          </p:nvPr>
        </p:nvSpPr>
        <p:spPr>
          <a:xfrm>
            <a:off x="332185" y="1285875"/>
            <a:ext cx="3974700" cy="3343200"/>
          </a:xfrm>
          <a:prstGeom prst="rect">
            <a:avLst/>
          </a:prstGeom>
          <a:noFill/>
          <a:ln>
            <a:noFill/>
          </a:ln>
        </p:spPr>
        <p:txBody>
          <a:bodyPr spcFirstLastPara="1" wrap="square" lIns="0" tIns="0" rIns="0" bIns="0" anchor="t" anchorCtr="0">
            <a:normAutofit/>
          </a:bodyPr>
          <a:lstStyle>
            <a:lvl1pPr marL="457200" marR="0" lvl="0" indent="-228600" algn="l" rtl="0">
              <a:lnSpc>
                <a:spcPct val="85000"/>
              </a:lnSpc>
              <a:spcBef>
                <a:spcPts val="0"/>
              </a:spcBef>
              <a:spcAft>
                <a:spcPts val="0"/>
              </a:spcAft>
              <a:buClr>
                <a:schemeClr val="lt1"/>
              </a:buClr>
              <a:buSzPts val="2900"/>
              <a:buFont typeface="Arial"/>
              <a:buNone/>
              <a:defRPr sz="29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lt1"/>
              </a:buClr>
              <a:buSzPts val="1200"/>
              <a:buFont typeface="Arial"/>
              <a:buNone/>
              <a:defRPr sz="12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60" name="Google Shape;60;p14"/>
          <p:cNvSpPr/>
          <p:nvPr/>
        </p:nvSpPr>
        <p:spPr>
          <a:xfrm>
            <a:off x="332185" y="515251"/>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61" name="Google Shape;61;p14"/>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rm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2" name="Google Shape;62;p14"/>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63"/>
        <p:cNvGrpSpPr/>
        <p:nvPr/>
      </p:nvGrpSpPr>
      <p:grpSpPr>
        <a:xfrm>
          <a:off x="0" y="0"/>
          <a:ext cx="0" cy="0"/>
          <a:chOff x="0" y="0"/>
          <a:chExt cx="0" cy="0"/>
        </a:xfrm>
      </p:grpSpPr>
      <p:sp>
        <p:nvSpPr>
          <p:cNvPr id="64" name="Google Shape;64;p15"/>
          <p:cNvSpPr txBox="1">
            <a:spLocks noGrp="1"/>
          </p:cNvSpPr>
          <p:nvPr>
            <p:ph type="body" idx="1"/>
          </p:nvPr>
        </p:nvSpPr>
        <p:spPr>
          <a:xfrm>
            <a:off x="332186" y="1705927"/>
            <a:ext cx="7155300" cy="2923200"/>
          </a:xfrm>
          <a:prstGeom prst="rect">
            <a:avLst/>
          </a:prstGeom>
          <a:noFill/>
          <a:ln>
            <a:noFill/>
          </a:ln>
        </p:spPr>
        <p:txBody>
          <a:bodyPr spcFirstLastPara="1" wrap="square" lIns="0" tIns="0" rIns="0" bIns="0" anchor="t" anchorCtr="0">
            <a:normAutofit/>
          </a:bodyPr>
          <a:lstStyle>
            <a:lvl1pPr marL="457200" marR="0" lvl="0" indent="-228600" algn="l" rtl="0">
              <a:lnSpc>
                <a:spcPct val="85000"/>
              </a:lnSpc>
              <a:spcBef>
                <a:spcPts val="0"/>
              </a:spcBef>
              <a:spcAft>
                <a:spcPts val="0"/>
              </a:spcAft>
              <a:buClr>
                <a:schemeClr val="lt1"/>
              </a:buClr>
              <a:buSzPts val="2900"/>
              <a:buFont typeface="Arial"/>
              <a:buNone/>
              <a:defRPr sz="29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lt1"/>
              </a:buClr>
              <a:buSzPts val="1200"/>
              <a:buFont typeface="Arial"/>
              <a:buNone/>
              <a:defRPr sz="12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65" name="Google Shape;65;p15"/>
          <p:cNvSpPr/>
          <p:nvPr/>
        </p:nvSpPr>
        <p:spPr>
          <a:xfrm>
            <a:off x="332185" y="1022219"/>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66" name="Google Shape;66;p15"/>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rm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7" name="Google Shape;67;p15"/>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rm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2800"/>
              <a:buNone/>
              <a:defRPr sz="1400"/>
            </a:lvl2pPr>
            <a:lvl3pPr lvl="2" rtl="0">
              <a:spcBef>
                <a:spcPts val="0"/>
              </a:spcBef>
              <a:spcAft>
                <a:spcPts val="0"/>
              </a:spcAft>
              <a:buSzPts val="2800"/>
              <a:buNone/>
              <a:defRPr sz="1400"/>
            </a:lvl3pPr>
            <a:lvl4pPr lvl="3" rtl="0">
              <a:spcBef>
                <a:spcPts val="0"/>
              </a:spcBef>
              <a:spcAft>
                <a:spcPts val="0"/>
              </a:spcAft>
              <a:buSzPts val="2800"/>
              <a:buNone/>
              <a:defRPr sz="1400"/>
            </a:lvl4pPr>
            <a:lvl5pPr lvl="4" rtl="0">
              <a:spcBef>
                <a:spcPts val="0"/>
              </a:spcBef>
              <a:spcAft>
                <a:spcPts val="0"/>
              </a:spcAft>
              <a:buSzPts val="2800"/>
              <a:buNone/>
              <a:defRPr sz="1400"/>
            </a:lvl5pPr>
            <a:lvl6pPr lvl="5" rtl="0">
              <a:spcBef>
                <a:spcPts val="0"/>
              </a:spcBef>
              <a:spcAft>
                <a:spcPts val="0"/>
              </a:spcAft>
              <a:buSzPts val="2800"/>
              <a:buNone/>
              <a:defRPr sz="1400"/>
            </a:lvl6pPr>
            <a:lvl7pPr lvl="6" rtl="0">
              <a:spcBef>
                <a:spcPts val="0"/>
              </a:spcBef>
              <a:spcAft>
                <a:spcPts val="0"/>
              </a:spcAft>
              <a:buSzPts val="2800"/>
              <a:buNone/>
              <a:defRPr sz="1400"/>
            </a:lvl7pPr>
            <a:lvl8pPr lvl="7" rtl="0">
              <a:spcBef>
                <a:spcPts val="0"/>
              </a:spcBef>
              <a:spcAft>
                <a:spcPts val="0"/>
              </a:spcAft>
              <a:buSzPts val="2800"/>
              <a:buNone/>
              <a:defRPr sz="1400"/>
            </a:lvl8pPr>
            <a:lvl9pPr lvl="8" rtl="0">
              <a:spcBef>
                <a:spcPts val="0"/>
              </a:spcBef>
              <a:spcAft>
                <a:spcPts val="0"/>
              </a:spcAft>
              <a:buSzPts val="2800"/>
              <a:buNone/>
              <a:defRPr sz="1400"/>
            </a:lvl9pPr>
          </a:lstStyle>
          <a:p>
            <a:endParaRPr/>
          </a:p>
        </p:txBody>
      </p:sp>
      <p:sp>
        <p:nvSpPr>
          <p:cNvPr id="70" name="Google Shape;70;p16"/>
          <p:cNvSpPr txBox="1">
            <a:spLocks noGrp="1"/>
          </p:cNvSpPr>
          <p:nvPr>
            <p:ph type="body" idx="1"/>
          </p:nvPr>
        </p:nvSpPr>
        <p:spPr>
          <a:xfrm>
            <a:off x="332185" y="1577340"/>
            <a:ext cx="5563800" cy="3055200"/>
          </a:xfrm>
          <a:prstGeom prst="rect">
            <a:avLst/>
          </a:prstGeom>
          <a:noFill/>
          <a:ln>
            <a:noFill/>
          </a:ln>
        </p:spPr>
        <p:txBody>
          <a:bodyPr spcFirstLastPara="1" wrap="square" lIns="0" tIns="0" rIns="0" bIns="0" anchor="t" anchorCtr="0">
            <a:norm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1" name="Google Shape;71;p16"/>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rm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1_Title Slide 1">
  <p:cSld name="1_Title Slide 1">
    <p:spTree>
      <p:nvGrpSpPr>
        <p:cNvPr id="1" name="Shape 81"/>
        <p:cNvGrpSpPr/>
        <p:nvPr/>
      </p:nvGrpSpPr>
      <p:grpSpPr>
        <a:xfrm>
          <a:off x="0" y="0"/>
          <a:ext cx="0" cy="0"/>
          <a:chOff x="0" y="0"/>
          <a:chExt cx="0" cy="0"/>
        </a:xfrm>
      </p:grpSpPr>
      <p:sp>
        <p:nvSpPr>
          <p:cNvPr id="82" name="Google Shape;82;p19"/>
          <p:cNvSpPr/>
          <p:nvPr/>
        </p:nvSpPr>
        <p:spPr>
          <a:xfrm>
            <a:off x="6607204" y="1"/>
            <a:ext cx="2536800" cy="5143200"/>
          </a:xfrm>
          <a:prstGeom prst="rect">
            <a:avLst/>
          </a:prstGeom>
          <a:solidFill>
            <a:schemeClr val="accen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300" b="0" i="0" u="none" strike="noStrike" cap="none">
              <a:solidFill>
                <a:schemeClr val="lt1"/>
              </a:solidFill>
              <a:latin typeface="Georgia"/>
              <a:ea typeface="Georgia"/>
              <a:cs typeface="Georgia"/>
              <a:sym typeface="Georgia"/>
            </a:endParaRPr>
          </a:p>
        </p:txBody>
      </p:sp>
      <p:sp>
        <p:nvSpPr>
          <p:cNvPr id="83" name="Google Shape;83;p19"/>
          <p:cNvSpPr/>
          <p:nvPr/>
        </p:nvSpPr>
        <p:spPr>
          <a:xfrm>
            <a:off x="1" y="0"/>
            <a:ext cx="7943400" cy="3645600"/>
          </a:xfrm>
          <a:prstGeom prst="rect">
            <a:avLst/>
          </a:prstGeom>
          <a:solidFill>
            <a:schemeClr val="accent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300" b="0" i="0" u="none" strike="noStrike" cap="none">
              <a:solidFill>
                <a:schemeClr val="lt1"/>
              </a:solidFill>
              <a:latin typeface="Georgia"/>
              <a:ea typeface="Georgia"/>
              <a:cs typeface="Georgia"/>
              <a:sym typeface="Georgia"/>
            </a:endParaRPr>
          </a:p>
        </p:txBody>
      </p:sp>
      <p:pic>
        <p:nvPicPr>
          <p:cNvPr id="84" name="Google Shape;84;p19"/>
          <p:cNvPicPr preferRelativeResize="0"/>
          <p:nvPr/>
        </p:nvPicPr>
        <p:blipFill rotWithShape="1">
          <a:blip r:embed="rId2">
            <a:alphaModFix/>
          </a:blip>
          <a:srcRect/>
          <a:stretch/>
        </p:blipFill>
        <p:spPr>
          <a:xfrm>
            <a:off x="6093441" y="-1"/>
            <a:ext cx="3050559" cy="4882700"/>
          </a:xfrm>
          <a:prstGeom prst="rect">
            <a:avLst/>
          </a:prstGeom>
          <a:noFill/>
          <a:ln>
            <a:noFill/>
          </a:ln>
        </p:spPr>
      </p:pic>
      <p:sp>
        <p:nvSpPr>
          <p:cNvPr id="85" name="Google Shape;85;p19"/>
          <p:cNvSpPr txBox="1">
            <a:spLocks noGrp="1"/>
          </p:cNvSpPr>
          <p:nvPr>
            <p:ph type="ctrTitle"/>
          </p:nvPr>
        </p:nvSpPr>
        <p:spPr>
          <a:xfrm>
            <a:off x="457202" y="342900"/>
            <a:ext cx="3980100" cy="1885800"/>
          </a:xfrm>
          <a:prstGeom prst="rect">
            <a:avLst/>
          </a:prstGeom>
          <a:noFill/>
          <a:ln>
            <a:noFill/>
          </a:ln>
        </p:spPr>
        <p:txBody>
          <a:bodyPr spcFirstLastPara="1" wrap="square" lIns="0" tIns="0" rIns="0" bIns="0" anchor="b" anchorCtr="0">
            <a:noAutofit/>
          </a:bodyPr>
          <a:lstStyle>
            <a:lvl1pPr lvl="0" algn="l" rtl="0">
              <a:lnSpc>
                <a:spcPct val="85000"/>
              </a:lnSpc>
              <a:spcBef>
                <a:spcPts val="0"/>
              </a:spcBef>
              <a:spcAft>
                <a:spcPts val="0"/>
              </a:spcAft>
              <a:buClr>
                <a:schemeClr val="lt1"/>
              </a:buClr>
              <a:buSzPts val="3300"/>
              <a:buFont typeface="Georgia"/>
              <a:buNone/>
              <a:defRPr sz="3300">
                <a:solidFill>
                  <a:schemeClr val="l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86" name="Google Shape;86;p19"/>
          <p:cNvSpPr txBox="1">
            <a:spLocks noGrp="1"/>
          </p:cNvSpPr>
          <p:nvPr>
            <p:ph type="subTitle" idx="1"/>
          </p:nvPr>
        </p:nvSpPr>
        <p:spPr>
          <a:xfrm>
            <a:off x="457200" y="2811780"/>
            <a:ext cx="3980100" cy="445800"/>
          </a:xfrm>
          <a:prstGeom prst="rect">
            <a:avLst/>
          </a:prstGeom>
          <a:noFill/>
          <a:ln>
            <a:noFill/>
          </a:ln>
        </p:spPr>
        <p:txBody>
          <a:bodyPr spcFirstLastPara="1" wrap="square" lIns="0" tIns="0" rIns="0" bIns="0" anchor="t" anchorCtr="0">
            <a:noAutofit/>
          </a:bodyPr>
          <a:lstStyle>
            <a:lvl1pPr lvl="0" algn="l" rtl="0">
              <a:lnSpc>
                <a:spcPct val="100000"/>
              </a:lnSpc>
              <a:spcBef>
                <a:spcPts val="0"/>
              </a:spcBef>
              <a:spcAft>
                <a:spcPts val="0"/>
              </a:spcAft>
              <a:buClr>
                <a:schemeClr val="lt1"/>
              </a:buClr>
              <a:buSzPts val="1100"/>
              <a:buNone/>
              <a:defRPr sz="1100" b="0">
                <a:solidFill>
                  <a:schemeClr val="lt1"/>
                </a:solidFill>
              </a:defRPr>
            </a:lvl1pPr>
            <a:lvl2pPr lvl="1" algn="l" rtl="0">
              <a:lnSpc>
                <a:spcPct val="100000"/>
              </a:lnSpc>
              <a:spcBef>
                <a:spcPts val="0"/>
              </a:spcBef>
              <a:spcAft>
                <a:spcPts val="0"/>
              </a:spcAft>
              <a:buClr>
                <a:schemeClr val="lt1"/>
              </a:buClr>
              <a:buSzPts val="1100"/>
              <a:buNone/>
              <a:defRPr sz="1100">
                <a:solidFill>
                  <a:schemeClr val="lt1"/>
                </a:solidFill>
              </a:defRPr>
            </a:lvl2pPr>
            <a:lvl3pPr lvl="2" algn="l" rtl="0">
              <a:lnSpc>
                <a:spcPct val="100000"/>
              </a:lnSpc>
              <a:spcBef>
                <a:spcPts val="0"/>
              </a:spcBef>
              <a:spcAft>
                <a:spcPts val="0"/>
              </a:spcAft>
              <a:buClr>
                <a:schemeClr val="lt1"/>
              </a:buClr>
              <a:buSzPts val="1100"/>
              <a:buNone/>
              <a:defRPr sz="1100">
                <a:solidFill>
                  <a:schemeClr val="lt1"/>
                </a:solidFill>
              </a:defRPr>
            </a:lvl3pPr>
            <a:lvl4pPr lvl="3" algn="l" rtl="0">
              <a:lnSpc>
                <a:spcPct val="100000"/>
              </a:lnSpc>
              <a:spcBef>
                <a:spcPts val="0"/>
              </a:spcBef>
              <a:spcAft>
                <a:spcPts val="0"/>
              </a:spcAft>
              <a:buClr>
                <a:schemeClr val="lt1"/>
              </a:buClr>
              <a:buSzPts val="1100"/>
              <a:buNone/>
              <a:defRPr sz="1100">
                <a:solidFill>
                  <a:schemeClr val="lt1"/>
                </a:solidFill>
              </a:defRPr>
            </a:lvl4pPr>
            <a:lvl5pPr lvl="4" algn="l" rtl="0">
              <a:lnSpc>
                <a:spcPct val="100000"/>
              </a:lnSpc>
              <a:spcBef>
                <a:spcPts val="0"/>
              </a:spcBef>
              <a:spcAft>
                <a:spcPts val="0"/>
              </a:spcAft>
              <a:buClr>
                <a:schemeClr val="lt1"/>
              </a:buClr>
              <a:buSzPts val="1100"/>
              <a:buNone/>
              <a:defRPr sz="1100">
                <a:solidFill>
                  <a:schemeClr val="lt1"/>
                </a:solidFill>
              </a:defRPr>
            </a:lvl5pPr>
            <a:lvl6pPr lvl="5" algn="l" rtl="0">
              <a:lnSpc>
                <a:spcPct val="100000"/>
              </a:lnSpc>
              <a:spcBef>
                <a:spcPts val="0"/>
              </a:spcBef>
              <a:spcAft>
                <a:spcPts val="0"/>
              </a:spcAft>
              <a:buClr>
                <a:schemeClr val="lt1"/>
              </a:buClr>
              <a:buSzPts val="1100"/>
              <a:buNone/>
              <a:defRPr sz="1100">
                <a:solidFill>
                  <a:schemeClr val="lt1"/>
                </a:solidFill>
              </a:defRPr>
            </a:lvl6pPr>
            <a:lvl7pPr lvl="6" algn="l" rtl="0">
              <a:lnSpc>
                <a:spcPct val="100000"/>
              </a:lnSpc>
              <a:spcBef>
                <a:spcPts val="0"/>
              </a:spcBef>
              <a:spcAft>
                <a:spcPts val="0"/>
              </a:spcAft>
              <a:buClr>
                <a:schemeClr val="lt1"/>
              </a:buClr>
              <a:buSzPts val="1100"/>
              <a:buNone/>
              <a:defRPr sz="1100">
                <a:solidFill>
                  <a:schemeClr val="lt1"/>
                </a:solidFill>
              </a:defRPr>
            </a:lvl7pPr>
            <a:lvl8pPr lvl="7" algn="l" rtl="0">
              <a:lnSpc>
                <a:spcPct val="100000"/>
              </a:lnSpc>
              <a:spcBef>
                <a:spcPts val="0"/>
              </a:spcBef>
              <a:spcAft>
                <a:spcPts val="0"/>
              </a:spcAft>
              <a:buClr>
                <a:schemeClr val="lt1"/>
              </a:buClr>
              <a:buSzPts val="1100"/>
              <a:buNone/>
              <a:defRPr sz="1100">
                <a:solidFill>
                  <a:schemeClr val="lt1"/>
                </a:solidFill>
              </a:defRPr>
            </a:lvl8pPr>
            <a:lvl9pPr lvl="8" algn="l" rtl="0">
              <a:lnSpc>
                <a:spcPct val="100000"/>
              </a:lnSpc>
              <a:spcBef>
                <a:spcPts val="0"/>
              </a:spcBef>
              <a:spcAft>
                <a:spcPts val="0"/>
              </a:spcAft>
              <a:buClr>
                <a:schemeClr val="lt1"/>
              </a:buClr>
              <a:buSzPts val="1100"/>
              <a:buNone/>
              <a:defRPr sz="1100">
                <a:solidFill>
                  <a:schemeClr val="lt1"/>
                </a:solidFill>
              </a:defRPr>
            </a:lvl9pPr>
          </a:lstStyle>
          <a:p>
            <a:endParaRPr/>
          </a:p>
        </p:txBody>
      </p:sp>
      <p:pic>
        <p:nvPicPr>
          <p:cNvPr id="87" name="Google Shape;87;p19"/>
          <p:cNvPicPr preferRelativeResize="0"/>
          <p:nvPr/>
        </p:nvPicPr>
        <p:blipFill rotWithShape="1">
          <a:blip r:embed="rId3">
            <a:alphaModFix/>
          </a:blip>
          <a:srcRect/>
          <a:stretch/>
        </p:blipFill>
        <p:spPr>
          <a:xfrm>
            <a:off x="150876" y="3998214"/>
            <a:ext cx="1227583" cy="1013388"/>
          </a:xfrm>
          <a:prstGeom prst="rect">
            <a:avLst/>
          </a:prstGeom>
          <a:noFill/>
          <a:ln>
            <a:noFill/>
          </a:ln>
        </p:spPr>
      </p:pic>
      <p:sp>
        <p:nvSpPr>
          <p:cNvPr id="88" name="Google Shape;88;p19"/>
          <p:cNvSpPr/>
          <p:nvPr/>
        </p:nvSpPr>
        <p:spPr>
          <a:xfrm>
            <a:off x="6093440" y="3645591"/>
            <a:ext cx="3050400" cy="1497900"/>
          </a:xfrm>
          <a:prstGeom prst="rect">
            <a:avLst/>
          </a:prstGeom>
          <a:solidFill>
            <a:srgbClr val="DB536A"/>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300" b="0" i="0" u="none" strike="noStrike" cap="none">
              <a:solidFill>
                <a:schemeClr val="lt1"/>
              </a:solidFill>
              <a:latin typeface="Georgia"/>
              <a:ea typeface="Georgia"/>
              <a:cs typeface="Georgia"/>
              <a:sym typeface="Georgia"/>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Full Content" type="obj">
  <p:cSld name="OBJECT">
    <p:spTree>
      <p:nvGrpSpPr>
        <p:cNvPr id="1" name="Shape 89"/>
        <p:cNvGrpSpPr/>
        <p:nvPr/>
      </p:nvGrpSpPr>
      <p:grpSpPr>
        <a:xfrm>
          <a:off x="0" y="0"/>
          <a:ext cx="0" cy="0"/>
          <a:chOff x="0" y="0"/>
          <a:chExt cx="0" cy="0"/>
        </a:xfrm>
      </p:grpSpPr>
      <p:sp>
        <p:nvSpPr>
          <p:cNvPr id="90" name="Google Shape;90;p20"/>
          <p:cNvSpPr txBox="1">
            <a:spLocks noGrp="1"/>
          </p:cNvSpPr>
          <p:nvPr>
            <p:ph type="title"/>
          </p:nvPr>
        </p:nvSpPr>
        <p:spPr>
          <a:xfrm>
            <a:off x="332185" y="324000"/>
            <a:ext cx="8479500" cy="6480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91" name="Google Shape;91;p20"/>
          <p:cNvSpPr txBox="1">
            <a:spLocks noGrp="1"/>
          </p:cNvSpPr>
          <p:nvPr>
            <p:ph type="body" idx="1"/>
          </p:nvPr>
        </p:nvSpPr>
        <p:spPr>
          <a:xfrm>
            <a:off x="332185" y="1577340"/>
            <a:ext cx="8479500" cy="30552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92" name="Google Shape;92;p20"/>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93" name="Google Shape;93;p20"/>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94" name="Google Shape;94;p20"/>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95" name="Google Shape;95;p20"/>
          <p:cNvSpPr/>
          <p:nvPr/>
        </p:nvSpPr>
        <p:spPr>
          <a:xfrm>
            <a:off x="182006" y="4550288"/>
            <a:ext cx="1011300" cy="485400"/>
          </a:xfrm>
          <a:prstGeom prst="rect">
            <a:avLst/>
          </a:prstGeom>
          <a:solidFill>
            <a:srgbClr val="FFFFFF"/>
          </a:solidFill>
          <a:ln>
            <a:noFill/>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pic>
        <p:nvPicPr>
          <p:cNvPr id="96" name="Google Shape;96;p20"/>
          <p:cNvPicPr preferRelativeResize="0"/>
          <p:nvPr/>
        </p:nvPicPr>
        <p:blipFill rotWithShape="1">
          <a:blip r:embed="rId2">
            <a:alphaModFix/>
          </a:blip>
          <a:srcRect t="15626"/>
          <a:stretch/>
        </p:blipFill>
        <p:spPr>
          <a:xfrm>
            <a:off x="0" y="0"/>
            <a:ext cx="9144000" cy="5143501"/>
          </a:xfrm>
          <a:prstGeom prst="rect">
            <a:avLst/>
          </a:prstGeom>
          <a:noFill/>
          <a:ln>
            <a:noFill/>
          </a:ln>
        </p:spPr>
      </p:pic>
      <p:sp>
        <p:nvSpPr>
          <p:cNvPr id="97" name="Google Shape;97;p20"/>
          <p:cNvSpPr txBox="1"/>
          <p:nvPr/>
        </p:nvSpPr>
        <p:spPr>
          <a:xfrm>
            <a:off x="-9" y="0"/>
            <a:ext cx="9144000" cy="5143500"/>
          </a:xfrm>
          <a:prstGeom prst="rect">
            <a:avLst/>
          </a:prstGeom>
          <a:solidFill>
            <a:srgbClr val="EFEFEF">
              <a:alpha val="90000"/>
            </a:srgbClr>
          </a:solidFill>
          <a:ln>
            <a:noFill/>
          </a:ln>
        </p:spPr>
        <p:txBody>
          <a:bodyPr spcFirstLastPara="1" wrap="square" lIns="329175" tIns="1080000" rIns="189000" bIns="135000" anchor="ctr" anchorCtr="0">
            <a:noAutofit/>
          </a:bodyPr>
          <a:lstStyle/>
          <a:p>
            <a:pPr marL="0" marR="0" lvl="0" indent="0" algn="l" rtl="0">
              <a:lnSpc>
                <a:spcPct val="90000"/>
              </a:lnSpc>
              <a:spcBef>
                <a:spcPts val="0"/>
              </a:spcBef>
              <a:spcAft>
                <a:spcPts val="0"/>
              </a:spcAft>
              <a:buClr>
                <a:schemeClr val="lt1"/>
              </a:buClr>
              <a:buSzPts val="2000"/>
              <a:buFont typeface="Arial"/>
              <a:buNone/>
            </a:pPr>
            <a:r>
              <a:rPr lang="en" sz="1200">
                <a:solidFill>
                  <a:schemeClr val="lt1"/>
                </a:solidFill>
                <a:latin typeface="Arial"/>
                <a:ea typeface="Arial"/>
                <a:cs typeface="Arial"/>
                <a:sym typeface="Arial"/>
              </a:rPr>
              <a:t> </a:t>
            </a:r>
            <a:endParaRPr sz="12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curved text warning">
  <p:cSld name="OBJECT_1">
    <p:spTree>
      <p:nvGrpSpPr>
        <p:cNvPr id="1" name="Shape 98"/>
        <p:cNvGrpSpPr/>
        <p:nvPr/>
      </p:nvGrpSpPr>
      <p:grpSpPr>
        <a:xfrm>
          <a:off x="0" y="0"/>
          <a:ext cx="0" cy="0"/>
          <a:chOff x="0" y="0"/>
          <a:chExt cx="0" cy="0"/>
        </a:xfrm>
      </p:grpSpPr>
      <p:sp>
        <p:nvSpPr>
          <p:cNvPr id="99" name="Google Shape;99;p21"/>
          <p:cNvSpPr txBox="1">
            <a:spLocks noGrp="1"/>
          </p:cNvSpPr>
          <p:nvPr>
            <p:ph type="title"/>
          </p:nvPr>
        </p:nvSpPr>
        <p:spPr>
          <a:xfrm>
            <a:off x="332185" y="324000"/>
            <a:ext cx="8479500" cy="6480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00" name="Google Shape;100;p21"/>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01" name="Google Shape;101;p21"/>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02" name="Google Shape;102;p21"/>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03" name="Google Shape;103;p21"/>
          <p:cNvSpPr txBox="1"/>
          <p:nvPr/>
        </p:nvSpPr>
        <p:spPr>
          <a:xfrm>
            <a:off x="64744" y="68400"/>
            <a:ext cx="9014700" cy="153300"/>
          </a:xfrm>
          <a:prstGeom prst="rect">
            <a:avLst/>
          </a:prstGeom>
          <a:solidFill>
            <a:srgbClr val="FFFF00"/>
          </a:solidFill>
          <a:ln>
            <a:noFill/>
          </a:ln>
        </p:spPr>
        <p:txBody>
          <a:bodyPr spcFirstLastPara="1" wrap="square" lIns="0" tIns="0" rIns="0" bIns="0" anchor="t" anchorCtr="0">
            <a:noAutofit/>
          </a:bodyPr>
          <a:lstStyle/>
          <a:p>
            <a:pPr marL="0" lvl="0" indent="0" algn="ctr" rtl="0">
              <a:spcBef>
                <a:spcPts val="200"/>
              </a:spcBef>
              <a:spcAft>
                <a:spcPts val="0"/>
              </a:spcAft>
              <a:buNone/>
            </a:pPr>
            <a:r>
              <a:rPr lang="en" sz="600"/>
              <a:t>Curved text cannot be created in Google Slides. If you would like to use a graphic with curved text, please create in PPT first and then paste back into the Google Slides file as an image. Any updates will need to be made to the source PPT file.</a:t>
            </a:r>
            <a:endParaRPr sz="60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losing Statement">
  <p:cSld name="Closing Statement">
    <p:bg>
      <p:bgPr>
        <a:solidFill>
          <a:schemeClr val="accent6"/>
        </a:solidFill>
        <a:effectLst/>
      </p:bgPr>
    </p:bg>
    <p:spTree>
      <p:nvGrpSpPr>
        <p:cNvPr id="1" name="Shape 104"/>
        <p:cNvGrpSpPr/>
        <p:nvPr/>
      </p:nvGrpSpPr>
      <p:grpSpPr>
        <a:xfrm>
          <a:off x="0" y="0"/>
          <a:ext cx="0" cy="0"/>
          <a:chOff x="0" y="0"/>
          <a:chExt cx="0" cy="0"/>
        </a:xfrm>
      </p:grpSpPr>
      <p:sp>
        <p:nvSpPr>
          <p:cNvPr id="105" name="Google Shape;105;p22"/>
          <p:cNvSpPr txBox="1">
            <a:spLocks noGrp="1"/>
          </p:cNvSpPr>
          <p:nvPr>
            <p:ph type="title"/>
          </p:nvPr>
        </p:nvSpPr>
        <p:spPr>
          <a:xfrm>
            <a:off x="457200" y="342900"/>
            <a:ext cx="5122800" cy="3027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lt1"/>
              </a:buClr>
              <a:buSzPts val="2100"/>
              <a:buFont typeface="Georgia"/>
              <a:buNone/>
              <a:defRPr sz="2100">
                <a:solidFill>
                  <a:schemeClr val="l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06" name="Google Shape;106;p22"/>
          <p:cNvSpPr/>
          <p:nvPr/>
        </p:nvSpPr>
        <p:spPr>
          <a:xfrm>
            <a:off x="6107130" y="-1"/>
            <a:ext cx="3036900" cy="5143500"/>
          </a:xfrm>
          <a:prstGeom prst="rect">
            <a:avLst/>
          </a:prstGeom>
          <a:solidFill>
            <a:schemeClr val="accen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a:solidFill>
                <a:schemeClr val="lt1"/>
              </a:solidFill>
              <a:latin typeface="Georgia"/>
              <a:ea typeface="Georgia"/>
              <a:cs typeface="Georgia"/>
              <a:sym typeface="Georgia"/>
            </a:endParaRPr>
          </a:p>
        </p:txBody>
      </p:sp>
      <p:sp>
        <p:nvSpPr>
          <p:cNvPr id="107" name="Google Shape;107;p22"/>
          <p:cNvSpPr/>
          <p:nvPr/>
        </p:nvSpPr>
        <p:spPr>
          <a:xfrm>
            <a:off x="6033844" y="0"/>
            <a:ext cx="1338000" cy="3645600"/>
          </a:xfrm>
          <a:prstGeom prst="rect">
            <a:avLst/>
          </a:prstGeom>
          <a:solidFill>
            <a:schemeClr val="accent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a:solidFill>
                <a:schemeClr val="lt1"/>
              </a:solidFill>
              <a:latin typeface="Georgia"/>
              <a:ea typeface="Georgia"/>
              <a:cs typeface="Georgia"/>
              <a:sym typeface="Georgia"/>
            </a:endParaRPr>
          </a:p>
        </p:txBody>
      </p:sp>
      <p:pic>
        <p:nvPicPr>
          <p:cNvPr id="108" name="Google Shape;108;p22"/>
          <p:cNvPicPr preferRelativeResize="0"/>
          <p:nvPr/>
        </p:nvPicPr>
        <p:blipFill rotWithShape="1">
          <a:blip r:embed="rId2">
            <a:alphaModFix/>
          </a:blip>
          <a:srcRect/>
          <a:stretch/>
        </p:blipFill>
        <p:spPr>
          <a:xfrm>
            <a:off x="6100948" y="-3770"/>
            <a:ext cx="3043053" cy="3653205"/>
          </a:xfrm>
          <a:prstGeom prst="rect">
            <a:avLst/>
          </a:prstGeom>
          <a:noFill/>
          <a:ln>
            <a:noFill/>
          </a:ln>
        </p:spPr>
      </p:pic>
      <p:sp>
        <p:nvSpPr>
          <p:cNvPr id="109" name="Google Shape;109;p22"/>
          <p:cNvSpPr/>
          <p:nvPr/>
        </p:nvSpPr>
        <p:spPr>
          <a:xfrm>
            <a:off x="0" y="3643063"/>
            <a:ext cx="9144000" cy="1500600"/>
          </a:xfrm>
          <a:prstGeom prst="rect">
            <a:avLst/>
          </a:prstGeom>
          <a:solidFill>
            <a:srgbClr val="DB536A"/>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en" sz="1200">
                <a:solidFill>
                  <a:schemeClr val="lt1"/>
                </a:solidFill>
                <a:latin typeface="Georgia"/>
                <a:ea typeface="Georgia"/>
                <a:cs typeface="Georgia"/>
                <a:sym typeface="Georgia"/>
              </a:rPr>
              <a:t>       </a:t>
            </a:r>
            <a:endParaRPr sz="110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110"/>
        <p:cNvGrpSpPr/>
        <p:nvPr/>
      </p:nvGrpSpPr>
      <p:grpSpPr>
        <a:xfrm>
          <a:off x="0" y="0"/>
          <a:ext cx="0" cy="0"/>
          <a:chOff x="0" y="0"/>
          <a:chExt cx="0" cy="0"/>
        </a:xfrm>
      </p:grpSpPr>
      <p:sp>
        <p:nvSpPr>
          <p:cNvPr id="111" name="Google Shape;111;p23"/>
          <p:cNvSpPr/>
          <p:nvPr/>
        </p:nvSpPr>
        <p:spPr>
          <a:xfrm>
            <a:off x="0" y="0"/>
            <a:ext cx="6072300" cy="2571900"/>
          </a:xfrm>
          <a:prstGeom prst="rect">
            <a:avLst/>
          </a:prstGeom>
          <a:solidFill>
            <a:srgbClr val="46464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sp>
        <p:nvSpPr>
          <p:cNvPr id="112" name="Google Shape;112;p23"/>
          <p:cNvSpPr/>
          <p:nvPr/>
        </p:nvSpPr>
        <p:spPr>
          <a:xfrm>
            <a:off x="0" y="2571750"/>
            <a:ext cx="6072300" cy="8574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sp>
        <p:nvSpPr>
          <p:cNvPr id="113" name="Google Shape;113;p23"/>
          <p:cNvSpPr/>
          <p:nvPr/>
        </p:nvSpPr>
        <p:spPr>
          <a:xfrm>
            <a:off x="6072188" y="0"/>
            <a:ext cx="3071700" cy="2571900"/>
          </a:xfrm>
          <a:prstGeom prst="rect">
            <a:avLst/>
          </a:prstGeom>
          <a:solidFill>
            <a:srgbClr val="EB8C00"/>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sp>
        <p:nvSpPr>
          <p:cNvPr id="114" name="Google Shape;114;p23"/>
          <p:cNvSpPr txBox="1">
            <a:spLocks noGrp="1"/>
          </p:cNvSpPr>
          <p:nvPr>
            <p:ph type="ctrTitle"/>
          </p:nvPr>
        </p:nvSpPr>
        <p:spPr>
          <a:xfrm>
            <a:off x="332184" y="321469"/>
            <a:ext cx="5563800" cy="1821600"/>
          </a:xfrm>
          <a:prstGeom prst="rect">
            <a:avLst/>
          </a:prstGeom>
          <a:noFill/>
          <a:ln>
            <a:noFill/>
          </a:ln>
        </p:spPr>
        <p:txBody>
          <a:bodyPr spcFirstLastPara="1" wrap="square" lIns="0" tIns="0" rIns="0" bIns="0" anchor="b" anchorCtr="0">
            <a:noAutofit/>
          </a:bodyPr>
          <a:lstStyle>
            <a:lvl1pPr lvl="0" algn="l" rtl="0">
              <a:lnSpc>
                <a:spcPct val="85000"/>
              </a:lnSpc>
              <a:spcBef>
                <a:spcPts val="0"/>
              </a:spcBef>
              <a:spcAft>
                <a:spcPts val="0"/>
              </a:spcAft>
              <a:buClr>
                <a:schemeClr val="lt1"/>
              </a:buClr>
              <a:buSzPts val="4500"/>
              <a:buFont typeface="Georgia"/>
              <a:buNone/>
              <a:defRPr sz="4500">
                <a:solidFill>
                  <a:schemeClr val="l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15" name="Google Shape;115;p23"/>
          <p:cNvSpPr txBox="1">
            <a:spLocks noGrp="1"/>
          </p:cNvSpPr>
          <p:nvPr>
            <p:ph type="subTitle" idx="1"/>
          </p:nvPr>
        </p:nvSpPr>
        <p:spPr>
          <a:xfrm>
            <a:off x="332186" y="2811780"/>
            <a:ext cx="4105200" cy="445800"/>
          </a:xfrm>
          <a:prstGeom prst="rect">
            <a:avLst/>
          </a:prstGeom>
          <a:noFill/>
          <a:ln>
            <a:noFill/>
          </a:ln>
        </p:spPr>
        <p:txBody>
          <a:bodyPr spcFirstLastPara="1" wrap="square" lIns="0" tIns="0" rIns="0" bIns="0" anchor="t" anchorCtr="0">
            <a:noAutofit/>
          </a:bodyPr>
          <a:lstStyle>
            <a:lvl1pPr lvl="0" algn="l" rtl="0">
              <a:lnSpc>
                <a:spcPct val="100000"/>
              </a:lnSpc>
              <a:spcBef>
                <a:spcPts val="0"/>
              </a:spcBef>
              <a:spcAft>
                <a:spcPts val="0"/>
              </a:spcAft>
              <a:buClr>
                <a:schemeClr val="lt1"/>
              </a:buClr>
              <a:buSzPts val="1200"/>
              <a:buNone/>
              <a:defRPr sz="1200" b="0">
                <a:solidFill>
                  <a:schemeClr val="lt1"/>
                </a:solidFill>
              </a:defRPr>
            </a:lvl1pPr>
            <a:lvl2pPr lvl="1" algn="l" rtl="0">
              <a:lnSpc>
                <a:spcPct val="100000"/>
              </a:lnSpc>
              <a:spcBef>
                <a:spcPts val="0"/>
              </a:spcBef>
              <a:spcAft>
                <a:spcPts val="0"/>
              </a:spcAft>
              <a:buClr>
                <a:schemeClr val="lt1"/>
              </a:buClr>
              <a:buSzPts val="1200"/>
              <a:buNone/>
              <a:defRPr sz="1200">
                <a:solidFill>
                  <a:schemeClr val="lt1"/>
                </a:solidFill>
              </a:defRPr>
            </a:lvl2pPr>
            <a:lvl3pPr lvl="2" algn="l" rtl="0">
              <a:lnSpc>
                <a:spcPct val="100000"/>
              </a:lnSpc>
              <a:spcBef>
                <a:spcPts val="0"/>
              </a:spcBef>
              <a:spcAft>
                <a:spcPts val="0"/>
              </a:spcAft>
              <a:buClr>
                <a:schemeClr val="lt1"/>
              </a:buClr>
              <a:buSzPts val="1200"/>
              <a:buNone/>
              <a:defRPr sz="1200">
                <a:solidFill>
                  <a:schemeClr val="lt1"/>
                </a:solidFill>
              </a:defRPr>
            </a:lvl3pPr>
            <a:lvl4pPr lvl="3" algn="l" rtl="0">
              <a:lnSpc>
                <a:spcPct val="100000"/>
              </a:lnSpc>
              <a:spcBef>
                <a:spcPts val="0"/>
              </a:spcBef>
              <a:spcAft>
                <a:spcPts val="0"/>
              </a:spcAft>
              <a:buClr>
                <a:schemeClr val="lt1"/>
              </a:buClr>
              <a:buSzPts val="1200"/>
              <a:buNone/>
              <a:defRPr sz="1200">
                <a:solidFill>
                  <a:schemeClr val="lt1"/>
                </a:solidFill>
              </a:defRPr>
            </a:lvl4pPr>
            <a:lvl5pPr lvl="4" algn="l" rtl="0">
              <a:lnSpc>
                <a:spcPct val="100000"/>
              </a:lnSpc>
              <a:spcBef>
                <a:spcPts val="0"/>
              </a:spcBef>
              <a:spcAft>
                <a:spcPts val="0"/>
              </a:spcAft>
              <a:buClr>
                <a:schemeClr val="lt1"/>
              </a:buClr>
              <a:buSzPts val="1200"/>
              <a:buNone/>
              <a:defRPr sz="1200">
                <a:solidFill>
                  <a:schemeClr val="lt1"/>
                </a:solidFill>
              </a:defRPr>
            </a:lvl5pPr>
            <a:lvl6pPr lvl="5" algn="l" rtl="0">
              <a:lnSpc>
                <a:spcPct val="100000"/>
              </a:lnSpc>
              <a:spcBef>
                <a:spcPts val="0"/>
              </a:spcBef>
              <a:spcAft>
                <a:spcPts val="0"/>
              </a:spcAft>
              <a:buClr>
                <a:schemeClr val="lt1"/>
              </a:buClr>
              <a:buSzPts val="1200"/>
              <a:buNone/>
              <a:defRPr sz="1200">
                <a:solidFill>
                  <a:schemeClr val="lt1"/>
                </a:solidFill>
              </a:defRPr>
            </a:lvl6pPr>
            <a:lvl7pPr lvl="6" algn="l" rtl="0">
              <a:lnSpc>
                <a:spcPct val="100000"/>
              </a:lnSpc>
              <a:spcBef>
                <a:spcPts val="0"/>
              </a:spcBef>
              <a:spcAft>
                <a:spcPts val="0"/>
              </a:spcAft>
              <a:buClr>
                <a:schemeClr val="lt1"/>
              </a:buClr>
              <a:buSzPts val="1200"/>
              <a:buNone/>
              <a:defRPr sz="1200">
                <a:solidFill>
                  <a:schemeClr val="lt1"/>
                </a:solidFill>
              </a:defRPr>
            </a:lvl7pPr>
            <a:lvl8pPr lvl="7" algn="l" rtl="0">
              <a:lnSpc>
                <a:spcPct val="100000"/>
              </a:lnSpc>
              <a:spcBef>
                <a:spcPts val="0"/>
              </a:spcBef>
              <a:spcAft>
                <a:spcPts val="0"/>
              </a:spcAft>
              <a:buClr>
                <a:schemeClr val="lt1"/>
              </a:buClr>
              <a:buSzPts val="1200"/>
              <a:buNone/>
              <a:defRPr sz="1200">
                <a:solidFill>
                  <a:schemeClr val="lt1"/>
                </a:solidFill>
              </a:defRPr>
            </a:lvl8pPr>
            <a:lvl9pPr lvl="8" algn="l" rtl="0">
              <a:lnSpc>
                <a:spcPct val="100000"/>
              </a:lnSpc>
              <a:spcBef>
                <a:spcPts val="0"/>
              </a:spcBef>
              <a:spcAft>
                <a:spcPts val="0"/>
              </a:spcAft>
              <a:buClr>
                <a:schemeClr val="lt1"/>
              </a:buClr>
              <a:buSzPts val="1200"/>
              <a:buNone/>
              <a:defRPr sz="1200">
                <a:solidFill>
                  <a:schemeClr val="lt1"/>
                </a:solidFill>
              </a:defRPr>
            </a:lvl9pPr>
          </a:lstStyle>
          <a:p>
            <a:endParaRPr/>
          </a:p>
        </p:txBody>
      </p:sp>
      <p:pic>
        <p:nvPicPr>
          <p:cNvPr id="116" name="Google Shape;116;p23"/>
          <p:cNvPicPr preferRelativeResize="0"/>
          <p:nvPr/>
        </p:nvPicPr>
        <p:blipFill rotWithShape="1">
          <a:blip r:embed="rId2">
            <a:alphaModFix/>
          </a:blip>
          <a:srcRect/>
          <a:stretch/>
        </p:blipFill>
        <p:spPr>
          <a:xfrm>
            <a:off x="138854" y="3998214"/>
            <a:ext cx="1227583" cy="101338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17"/>
        <p:cNvGrpSpPr/>
        <p:nvPr/>
      </p:nvGrpSpPr>
      <p:grpSpPr>
        <a:xfrm>
          <a:off x="0" y="0"/>
          <a:ext cx="0" cy="0"/>
          <a:chOff x="0" y="0"/>
          <a:chExt cx="0" cy="0"/>
        </a:xfrm>
      </p:grpSpPr>
      <p:sp>
        <p:nvSpPr>
          <p:cNvPr id="118" name="Google Shape;118;p24"/>
          <p:cNvSpPr txBox="1">
            <a:spLocks noGrp="1"/>
          </p:cNvSpPr>
          <p:nvPr>
            <p:ph type="body" idx="1"/>
          </p:nvPr>
        </p:nvSpPr>
        <p:spPr>
          <a:xfrm>
            <a:off x="332184" y="1577340"/>
            <a:ext cx="8479500" cy="3055200"/>
          </a:xfrm>
          <a:prstGeom prst="rect">
            <a:avLst/>
          </a:prstGeom>
          <a:noFill/>
          <a:ln>
            <a:noFill/>
          </a:ln>
        </p:spPr>
        <p:txBody>
          <a:bodyPr spcFirstLastPara="1" wrap="square" lIns="0" tIns="0" rIns="0" bIns="0" anchor="t" anchorCtr="0">
            <a:noAutofit/>
          </a:bodyPr>
          <a:lstStyle>
            <a:lvl1pPr marL="457200" lvl="0" indent="-361950" algn="l" rtl="0">
              <a:lnSpc>
                <a:spcPct val="90000"/>
              </a:lnSpc>
              <a:spcBef>
                <a:spcPts val="0"/>
              </a:spcBef>
              <a:spcAft>
                <a:spcPts val="0"/>
              </a:spcAft>
              <a:buClr>
                <a:schemeClr val="accent1"/>
              </a:buClr>
              <a:buSzPts val="2100"/>
              <a:buFont typeface="Georgia"/>
              <a:buAutoNum type="arabicPeriod"/>
              <a:defRPr sz="2100" b="0">
                <a:solidFill>
                  <a:schemeClr val="dk1"/>
                </a:solidFill>
              </a:defRPr>
            </a:lvl1pPr>
            <a:lvl2pPr marL="914400" lvl="1" indent="-228600" algn="l" rtl="0">
              <a:lnSpc>
                <a:spcPct val="100000"/>
              </a:lnSpc>
              <a:spcBef>
                <a:spcPts val="500"/>
              </a:spcBef>
              <a:spcAft>
                <a:spcPts val="0"/>
              </a:spcAft>
              <a:buClr>
                <a:schemeClr val="accent4"/>
              </a:buClr>
              <a:buSzPts val="1200"/>
              <a:buFont typeface="Georgia"/>
              <a:buNone/>
              <a:defRPr sz="1200"/>
            </a:lvl2pPr>
            <a:lvl3pPr marL="1371600" lvl="2" indent="-304800" algn="l" rtl="0">
              <a:lnSpc>
                <a:spcPct val="100000"/>
              </a:lnSpc>
              <a:spcBef>
                <a:spcPts val="500"/>
              </a:spcBef>
              <a:spcAft>
                <a:spcPts val="0"/>
              </a:spcAft>
              <a:buClr>
                <a:schemeClr val="dk1"/>
              </a:buClr>
              <a:buSzPts val="1200"/>
              <a:buChar char="•"/>
              <a:defRPr/>
            </a:lvl3pPr>
            <a:lvl4pPr marL="1828800" lvl="3" indent="-304800" algn="l" rtl="0">
              <a:lnSpc>
                <a:spcPct val="100000"/>
              </a:lnSpc>
              <a:spcBef>
                <a:spcPts val="500"/>
              </a:spcBef>
              <a:spcAft>
                <a:spcPts val="0"/>
              </a:spcAft>
              <a:buClr>
                <a:schemeClr val="dk1"/>
              </a:buClr>
              <a:buSzPts val="12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04800" algn="l" rtl="0">
              <a:lnSpc>
                <a:spcPct val="100000"/>
              </a:lnSpc>
              <a:spcBef>
                <a:spcPts val="500"/>
              </a:spcBef>
              <a:spcAft>
                <a:spcPts val="0"/>
              </a:spcAft>
              <a:buClr>
                <a:schemeClr val="dk1"/>
              </a:buClr>
              <a:buSzPts val="1200"/>
              <a:buChar char="–"/>
              <a:defRPr/>
            </a:lvl6pPr>
            <a:lvl7pPr marL="3200400" lvl="6" indent="-304800" algn="l" rtl="0">
              <a:lnSpc>
                <a:spcPct val="100000"/>
              </a:lnSpc>
              <a:spcBef>
                <a:spcPts val="500"/>
              </a:spcBef>
              <a:spcAft>
                <a:spcPts val="0"/>
              </a:spcAft>
              <a:buClr>
                <a:schemeClr val="dk1"/>
              </a:buClr>
              <a:buSzPts val="1200"/>
              <a:buChar char="•"/>
              <a:defRPr/>
            </a:lvl7pPr>
            <a:lvl8pPr marL="3657600" lvl="7" indent="-304800" algn="l" rtl="0">
              <a:lnSpc>
                <a:spcPct val="100000"/>
              </a:lnSpc>
              <a:spcBef>
                <a:spcPts val="500"/>
              </a:spcBef>
              <a:spcAft>
                <a:spcPts val="0"/>
              </a:spcAft>
              <a:buClr>
                <a:schemeClr val="dk1"/>
              </a:buClr>
              <a:buSzPts val="1200"/>
              <a:buChar char="–"/>
              <a:defRPr/>
            </a:lvl8pPr>
            <a:lvl9pPr marL="4114800" lvl="8" indent="-304800" algn="l" rtl="0">
              <a:lnSpc>
                <a:spcPct val="100000"/>
              </a:lnSpc>
              <a:spcBef>
                <a:spcPts val="500"/>
              </a:spcBef>
              <a:spcAft>
                <a:spcPts val="500"/>
              </a:spcAft>
              <a:buClr>
                <a:schemeClr val="dk1"/>
              </a:buClr>
              <a:buSzPts val="1200"/>
              <a:buChar char="•"/>
              <a:defRPr/>
            </a:lvl9pPr>
          </a:lstStyle>
          <a:p>
            <a:endParaRPr/>
          </a:p>
        </p:txBody>
      </p:sp>
      <p:sp>
        <p:nvSpPr>
          <p:cNvPr id="119" name="Google Shape;119;p24"/>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20" name="Google Shape;120;p24"/>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21" name="Google Shape;121;p24"/>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22" name="Google Shape;122;p24"/>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123"/>
        <p:cNvGrpSpPr/>
        <p:nvPr/>
      </p:nvGrpSpPr>
      <p:grpSpPr>
        <a:xfrm>
          <a:off x="0" y="0"/>
          <a:ext cx="0" cy="0"/>
          <a:chOff x="0" y="0"/>
          <a:chExt cx="0" cy="0"/>
        </a:xfrm>
      </p:grpSpPr>
      <p:sp>
        <p:nvSpPr>
          <p:cNvPr id="124" name="Google Shape;124;p25"/>
          <p:cNvSpPr txBox="1">
            <a:spLocks noGrp="1"/>
          </p:cNvSpPr>
          <p:nvPr>
            <p:ph type="body" idx="1"/>
          </p:nvPr>
        </p:nvSpPr>
        <p:spPr>
          <a:xfrm>
            <a:off x="332185" y="1577579"/>
            <a:ext cx="84795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25" name="Google Shape;125;p25"/>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26" name="Google Shape;126;p25"/>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27" name="Google Shape;127;p25"/>
          <p:cNvSpPr txBox="1">
            <a:spLocks noGrp="1"/>
          </p:cNvSpPr>
          <p:nvPr>
            <p:ph type="subTitle" idx="2"/>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128" name="Google Shape;128;p25"/>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29" name="Google Shape;129;p25"/>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130"/>
        <p:cNvGrpSpPr/>
        <p:nvPr/>
      </p:nvGrpSpPr>
      <p:grpSpPr>
        <a:xfrm>
          <a:off x="0" y="0"/>
          <a:ext cx="0" cy="0"/>
          <a:chOff x="0" y="0"/>
          <a:chExt cx="0" cy="0"/>
        </a:xfrm>
      </p:grpSpPr>
      <p:sp>
        <p:nvSpPr>
          <p:cNvPr id="131" name="Google Shape;131;p26"/>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32" name="Google Shape;132;p26"/>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33" name="Google Shape;133;p26"/>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34" name="Google Shape;134;p26"/>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35" name="Google Shape;135;p26"/>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136"/>
        <p:cNvGrpSpPr/>
        <p:nvPr/>
      </p:nvGrpSpPr>
      <p:grpSpPr>
        <a:xfrm>
          <a:off x="0" y="0"/>
          <a:ext cx="0" cy="0"/>
          <a:chOff x="0" y="0"/>
          <a:chExt cx="0" cy="0"/>
        </a:xfrm>
      </p:grpSpPr>
      <p:sp>
        <p:nvSpPr>
          <p:cNvPr id="137" name="Google Shape;137;p27"/>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38" name="Google Shape;138;p27"/>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39" name="Google Shape;139;p27"/>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40" name="Google Shape;140;p27"/>
          <p:cNvSpPr txBox="1">
            <a:spLocks noGrp="1"/>
          </p:cNvSpPr>
          <p:nvPr>
            <p:ph type="subTitle" idx="2"/>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141" name="Google Shape;141;p27"/>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42" name="Google Shape;142;p27"/>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One Column Content Dark">
  <p:cSld name="One Column Content Dark">
    <p:bg>
      <p:bgPr>
        <a:solidFill>
          <a:srgbClr val="464646"/>
        </a:solidFill>
        <a:effectLst/>
      </p:bgPr>
    </p:bg>
    <p:spTree>
      <p:nvGrpSpPr>
        <p:cNvPr id="1" name="Shape 143"/>
        <p:cNvGrpSpPr/>
        <p:nvPr/>
      </p:nvGrpSpPr>
      <p:grpSpPr>
        <a:xfrm>
          <a:off x="0" y="0"/>
          <a:ext cx="0" cy="0"/>
          <a:chOff x="0" y="0"/>
          <a:chExt cx="0" cy="0"/>
        </a:xfrm>
      </p:grpSpPr>
      <p:sp>
        <p:nvSpPr>
          <p:cNvPr id="144" name="Google Shape;144;p28"/>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lt1"/>
              </a:buClr>
              <a:buSzPts val="1400"/>
              <a:buNone/>
              <a:defRPr>
                <a:solidFill>
                  <a:schemeClr val="lt1"/>
                </a:solidFill>
              </a:defRPr>
            </a:lvl1pPr>
            <a:lvl2pPr marL="914400" lvl="1" indent="-228600" algn="l" rtl="0">
              <a:lnSpc>
                <a:spcPct val="100000"/>
              </a:lnSpc>
              <a:spcBef>
                <a:spcPts val="900"/>
              </a:spcBef>
              <a:spcAft>
                <a:spcPts val="0"/>
              </a:spcAft>
              <a:buClr>
                <a:schemeClr val="lt1"/>
              </a:buClr>
              <a:buSzPts val="1200"/>
              <a:buNone/>
              <a:defRPr>
                <a:solidFill>
                  <a:schemeClr val="lt1"/>
                </a:solidFill>
              </a:defRPr>
            </a:lvl2pPr>
            <a:lvl3pPr marL="1371600" lvl="2" indent="-304800" algn="l" rtl="0">
              <a:lnSpc>
                <a:spcPct val="100000"/>
              </a:lnSpc>
              <a:spcBef>
                <a:spcPts val="500"/>
              </a:spcBef>
              <a:spcAft>
                <a:spcPts val="0"/>
              </a:spcAft>
              <a:buClr>
                <a:schemeClr val="lt1"/>
              </a:buClr>
              <a:buSzPts val="1200"/>
              <a:buChar char="•"/>
              <a:defRPr>
                <a:solidFill>
                  <a:schemeClr val="lt1"/>
                </a:solidFill>
              </a:defRPr>
            </a:lvl3pPr>
            <a:lvl4pPr marL="1828800" lvl="3" indent="-304800" algn="l" rtl="0">
              <a:lnSpc>
                <a:spcPct val="100000"/>
              </a:lnSpc>
              <a:spcBef>
                <a:spcPts val="500"/>
              </a:spcBef>
              <a:spcAft>
                <a:spcPts val="0"/>
              </a:spcAft>
              <a:buClr>
                <a:schemeClr val="lt1"/>
              </a:buClr>
              <a:buSzPts val="1200"/>
              <a:buChar char="–"/>
              <a:defRPr>
                <a:solidFill>
                  <a:schemeClr val="lt1"/>
                </a:solidFill>
              </a:defRPr>
            </a:lvl4pPr>
            <a:lvl5pPr marL="2286000" lvl="4" indent="-304800" algn="l" rtl="0">
              <a:lnSpc>
                <a:spcPct val="100000"/>
              </a:lnSpc>
              <a:spcBef>
                <a:spcPts val="500"/>
              </a:spcBef>
              <a:spcAft>
                <a:spcPts val="0"/>
              </a:spcAft>
              <a:buClr>
                <a:schemeClr val="lt1"/>
              </a:buClr>
              <a:buSzPts val="1200"/>
              <a:buChar char="•"/>
              <a:defRPr>
                <a:solidFill>
                  <a:schemeClr val="lt1"/>
                </a:solidFill>
              </a:defRPr>
            </a:lvl5pPr>
            <a:lvl6pPr marL="2743200" lvl="5" indent="-304800" algn="l" rtl="0">
              <a:lnSpc>
                <a:spcPct val="100000"/>
              </a:lnSpc>
              <a:spcBef>
                <a:spcPts val="500"/>
              </a:spcBef>
              <a:spcAft>
                <a:spcPts val="0"/>
              </a:spcAft>
              <a:buClr>
                <a:schemeClr val="lt1"/>
              </a:buClr>
              <a:buSzPts val="1200"/>
              <a:buChar char="–"/>
              <a:defRPr>
                <a:solidFill>
                  <a:schemeClr val="lt1"/>
                </a:solidFill>
              </a:defRPr>
            </a:lvl6pPr>
            <a:lvl7pPr marL="3200400" lvl="6" indent="-304800" algn="l" rtl="0">
              <a:lnSpc>
                <a:spcPct val="100000"/>
              </a:lnSpc>
              <a:spcBef>
                <a:spcPts val="500"/>
              </a:spcBef>
              <a:spcAft>
                <a:spcPts val="0"/>
              </a:spcAft>
              <a:buClr>
                <a:schemeClr val="lt1"/>
              </a:buClr>
              <a:buSzPts val="1200"/>
              <a:buChar char="•"/>
              <a:defRPr>
                <a:solidFill>
                  <a:schemeClr val="lt1"/>
                </a:solidFill>
              </a:defRPr>
            </a:lvl7pPr>
            <a:lvl8pPr marL="3657600" lvl="7" indent="-304800" algn="l" rtl="0">
              <a:lnSpc>
                <a:spcPct val="100000"/>
              </a:lnSpc>
              <a:spcBef>
                <a:spcPts val="500"/>
              </a:spcBef>
              <a:spcAft>
                <a:spcPts val="0"/>
              </a:spcAft>
              <a:buClr>
                <a:schemeClr val="lt1"/>
              </a:buClr>
              <a:buSzPts val="1200"/>
              <a:buChar char="–"/>
              <a:defRPr>
                <a:solidFill>
                  <a:schemeClr val="lt1"/>
                </a:solidFill>
              </a:defRPr>
            </a:lvl8pPr>
            <a:lvl9pPr marL="4114800" lvl="8" indent="-304800" algn="l" rtl="0">
              <a:lnSpc>
                <a:spcPct val="100000"/>
              </a:lnSpc>
              <a:spcBef>
                <a:spcPts val="500"/>
              </a:spcBef>
              <a:spcAft>
                <a:spcPts val="500"/>
              </a:spcAft>
              <a:buClr>
                <a:schemeClr val="lt1"/>
              </a:buClr>
              <a:buSzPts val="1200"/>
              <a:buChar char="•"/>
              <a:defRPr>
                <a:solidFill>
                  <a:schemeClr val="lt1"/>
                </a:solidFill>
              </a:defRPr>
            </a:lvl9pPr>
          </a:lstStyle>
          <a:p>
            <a:endParaRPr/>
          </a:p>
        </p:txBody>
      </p:sp>
      <p:sp>
        <p:nvSpPr>
          <p:cNvPr id="145" name="Google Shape;145;p28"/>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lt1"/>
              </a:buClr>
              <a:buSzPts val="2400"/>
              <a:buFont typeface="Georgia"/>
              <a:buNone/>
              <a:defRPr>
                <a:solidFill>
                  <a:schemeClr val="l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46" name="Google Shape;146;p28"/>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47" name="Google Shape;147;p28"/>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48" name="Google Shape;148;p28"/>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49"/>
        <p:cNvGrpSpPr/>
        <p:nvPr/>
      </p:nvGrpSpPr>
      <p:grpSpPr>
        <a:xfrm>
          <a:off x="0" y="0"/>
          <a:ext cx="0" cy="0"/>
          <a:chOff x="0" y="0"/>
          <a:chExt cx="0" cy="0"/>
        </a:xfrm>
      </p:grpSpPr>
      <p:sp>
        <p:nvSpPr>
          <p:cNvPr id="150" name="Google Shape;150;p29"/>
          <p:cNvSpPr txBox="1">
            <a:spLocks noGrp="1"/>
          </p:cNvSpPr>
          <p:nvPr>
            <p:ph type="body" idx="1"/>
          </p:nvPr>
        </p:nvSpPr>
        <p:spPr>
          <a:xfrm>
            <a:off x="332185" y="1577579"/>
            <a:ext cx="41052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51" name="Google Shape;151;p29"/>
          <p:cNvSpPr txBox="1">
            <a:spLocks noGrp="1"/>
          </p:cNvSpPr>
          <p:nvPr>
            <p:ph type="body" idx="2"/>
          </p:nvPr>
        </p:nvSpPr>
        <p:spPr>
          <a:xfrm>
            <a:off x="4706541" y="1577579"/>
            <a:ext cx="41052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52" name="Google Shape;152;p29"/>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53" name="Google Shape;153;p29"/>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54" name="Google Shape;154;p29"/>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55" name="Google Shape;155;p29"/>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156"/>
        <p:cNvGrpSpPr/>
        <p:nvPr/>
      </p:nvGrpSpPr>
      <p:grpSpPr>
        <a:xfrm>
          <a:off x="0" y="0"/>
          <a:ext cx="0" cy="0"/>
          <a:chOff x="0" y="0"/>
          <a:chExt cx="0" cy="0"/>
        </a:xfrm>
      </p:grpSpPr>
      <p:sp>
        <p:nvSpPr>
          <p:cNvPr id="157" name="Google Shape;157;p30"/>
          <p:cNvSpPr txBox="1">
            <a:spLocks noGrp="1"/>
          </p:cNvSpPr>
          <p:nvPr>
            <p:ph type="body" idx="1"/>
          </p:nvPr>
        </p:nvSpPr>
        <p:spPr>
          <a:xfrm>
            <a:off x="332185" y="1577579"/>
            <a:ext cx="41052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58" name="Google Shape;158;p30"/>
          <p:cNvSpPr txBox="1">
            <a:spLocks noGrp="1"/>
          </p:cNvSpPr>
          <p:nvPr>
            <p:ph type="body" idx="2"/>
          </p:nvPr>
        </p:nvSpPr>
        <p:spPr>
          <a:xfrm>
            <a:off x="4706541" y="1577578"/>
            <a:ext cx="41052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59" name="Google Shape;159;p30"/>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60" name="Google Shape;160;p30"/>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61" name="Google Shape;161;p30"/>
          <p:cNvSpPr txBox="1">
            <a:spLocks noGrp="1"/>
          </p:cNvSpPr>
          <p:nvPr>
            <p:ph type="subTitle" idx="3"/>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162" name="Google Shape;162;p30"/>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63" name="Google Shape;163;p30"/>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164"/>
        <p:cNvGrpSpPr/>
        <p:nvPr/>
      </p:nvGrpSpPr>
      <p:grpSpPr>
        <a:xfrm>
          <a:off x="0" y="0"/>
          <a:ext cx="0" cy="0"/>
          <a:chOff x="0" y="0"/>
          <a:chExt cx="0" cy="0"/>
        </a:xfrm>
      </p:grpSpPr>
      <p:sp>
        <p:nvSpPr>
          <p:cNvPr id="165" name="Google Shape;165;p31"/>
          <p:cNvSpPr>
            <a:spLocks noGrp="1"/>
          </p:cNvSpPr>
          <p:nvPr>
            <p:ph type="pic" idx="2"/>
          </p:nvPr>
        </p:nvSpPr>
        <p:spPr>
          <a:xfrm>
            <a:off x="4572000" y="0"/>
            <a:ext cx="4572000" cy="5143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166" name="Google Shape;166;p31"/>
          <p:cNvSpPr txBox="1">
            <a:spLocks noGrp="1"/>
          </p:cNvSpPr>
          <p:nvPr>
            <p:ph type="body" idx="1"/>
          </p:nvPr>
        </p:nvSpPr>
        <p:spPr>
          <a:xfrm>
            <a:off x="332185" y="1577579"/>
            <a:ext cx="39885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67" name="Google Shape;167;p31"/>
          <p:cNvSpPr txBox="1">
            <a:spLocks noGrp="1"/>
          </p:cNvSpPr>
          <p:nvPr>
            <p:ph type="title"/>
          </p:nvPr>
        </p:nvSpPr>
        <p:spPr>
          <a:xfrm>
            <a:off x="332185" y="324000"/>
            <a:ext cx="3988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68" name="Google Shape;168;p31"/>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sz="600">
                <a:solidFill>
                  <a:schemeClr val="lt1"/>
                </a:solidFill>
                <a:latin typeface="Arial"/>
                <a:ea typeface="Arial"/>
                <a:cs typeface="Arial"/>
                <a:sym typeface="Arial"/>
              </a:defRPr>
            </a:lvl1pPr>
            <a:lvl2pPr marL="0" lvl="1" indent="0" algn="r" rtl="0">
              <a:spcBef>
                <a:spcPts val="0"/>
              </a:spcBef>
              <a:buNone/>
              <a:defRPr sz="600">
                <a:solidFill>
                  <a:schemeClr val="lt1"/>
                </a:solidFill>
                <a:latin typeface="Arial"/>
                <a:ea typeface="Arial"/>
                <a:cs typeface="Arial"/>
                <a:sym typeface="Arial"/>
              </a:defRPr>
            </a:lvl2pPr>
            <a:lvl3pPr marL="0" lvl="2" indent="0" algn="r" rtl="0">
              <a:spcBef>
                <a:spcPts val="0"/>
              </a:spcBef>
              <a:buNone/>
              <a:defRPr sz="600">
                <a:solidFill>
                  <a:schemeClr val="lt1"/>
                </a:solidFill>
                <a:latin typeface="Arial"/>
                <a:ea typeface="Arial"/>
                <a:cs typeface="Arial"/>
                <a:sym typeface="Arial"/>
              </a:defRPr>
            </a:lvl3pPr>
            <a:lvl4pPr marL="0" lvl="3" indent="0" algn="r" rtl="0">
              <a:spcBef>
                <a:spcPts val="0"/>
              </a:spcBef>
              <a:buNone/>
              <a:defRPr sz="600">
                <a:solidFill>
                  <a:schemeClr val="lt1"/>
                </a:solidFill>
                <a:latin typeface="Arial"/>
                <a:ea typeface="Arial"/>
                <a:cs typeface="Arial"/>
                <a:sym typeface="Arial"/>
              </a:defRPr>
            </a:lvl4pPr>
            <a:lvl5pPr marL="0" lvl="4" indent="0" algn="r" rtl="0">
              <a:spcBef>
                <a:spcPts val="0"/>
              </a:spcBef>
              <a:buNone/>
              <a:defRPr sz="600">
                <a:solidFill>
                  <a:schemeClr val="lt1"/>
                </a:solidFill>
                <a:latin typeface="Arial"/>
                <a:ea typeface="Arial"/>
                <a:cs typeface="Arial"/>
                <a:sym typeface="Arial"/>
              </a:defRPr>
            </a:lvl5pPr>
            <a:lvl6pPr marL="0" lvl="5" indent="0" algn="r" rtl="0">
              <a:spcBef>
                <a:spcPts val="0"/>
              </a:spcBef>
              <a:buNone/>
              <a:defRPr sz="600">
                <a:solidFill>
                  <a:schemeClr val="lt1"/>
                </a:solidFill>
                <a:latin typeface="Arial"/>
                <a:ea typeface="Arial"/>
                <a:cs typeface="Arial"/>
                <a:sym typeface="Arial"/>
              </a:defRPr>
            </a:lvl6pPr>
            <a:lvl7pPr marL="0" lvl="6" indent="0" algn="r" rtl="0">
              <a:spcBef>
                <a:spcPts val="0"/>
              </a:spcBef>
              <a:buNone/>
              <a:defRPr sz="600">
                <a:solidFill>
                  <a:schemeClr val="lt1"/>
                </a:solidFill>
                <a:latin typeface="Arial"/>
                <a:ea typeface="Arial"/>
                <a:cs typeface="Arial"/>
                <a:sym typeface="Arial"/>
              </a:defRPr>
            </a:lvl7pPr>
            <a:lvl8pPr marL="0" lvl="7" indent="0" algn="r" rtl="0">
              <a:spcBef>
                <a:spcPts val="0"/>
              </a:spcBef>
              <a:buNone/>
              <a:defRPr sz="600">
                <a:solidFill>
                  <a:schemeClr val="lt1"/>
                </a:solidFill>
                <a:latin typeface="Arial"/>
                <a:ea typeface="Arial"/>
                <a:cs typeface="Arial"/>
                <a:sym typeface="Arial"/>
              </a:defRPr>
            </a:lvl8pPr>
            <a:lvl9pPr marL="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69" name="Google Shape;169;p31"/>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solidFill>
                  <a:schemeClr val="lt1"/>
                </a:solidFill>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70" name="Google Shape;170;p31"/>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171"/>
        <p:cNvGrpSpPr/>
        <p:nvPr/>
      </p:nvGrpSpPr>
      <p:grpSpPr>
        <a:xfrm>
          <a:off x="0" y="0"/>
          <a:ext cx="0" cy="0"/>
          <a:chOff x="0" y="0"/>
          <a:chExt cx="0" cy="0"/>
        </a:xfrm>
      </p:grpSpPr>
      <p:sp>
        <p:nvSpPr>
          <p:cNvPr id="172" name="Google Shape;172;p32"/>
          <p:cNvSpPr>
            <a:spLocks noGrp="1"/>
          </p:cNvSpPr>
          <p:nvPr>
            <p:ph type="pic" idx="2"/>
          </p:nvPr>
        </p:nvSpPr>
        <p:spPr>
          <a:xfrm>
            <a:off x="4572000" y="0"/>
            <a:ext cx="4572000" cy="5143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173" name="Google Shape;173;p32"/>
          <p:cNvSpPr txBox="1">
            <a:spLocks noGrp="1"/>
          </p:cNvSpPr>
          <p:nvPr>
            <p:ph type="body" idx="1"/>
          </p:nvPr>
        </p:nvSpPr>
        <p:spPr>
          <a:xfrm>
            <a:off x="332185" y="1577579"/>
            <a:ext cx="39885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74" name="Google Shape;174;p32"/>
          <p:cNvSpPr txBox="1">
            <a:spLocks noGrp="1"/>
          </p:cNvSpPr>
          <p:nvPr>
            <p:ph type="title"/>
          </p:nvPr>
        </p:nvSpPr>
        <p:spPr>
          <a:xfrm>
            <a:off x="332186" y="322886"/>
            <a:ext cx="3988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75" name="Google Shape;175;p32"/>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sz="600">
                <a:solidFill>
                  <a:schemeClr val="lt1"/>
                </a:solidFill>
                <a:latin typeface="Arial"/>
                <a:ea typeface="Arial"/>
                <a:cs typeface="Arial"/>
                <a:sym typeface="Arial"/>
              </a:defRPr>
            </a:lvl1pPr>
            <a:lvl2pPr marL="0" lvl="1" indent="0" algn="r" rtl="0">
              <a:spcBef>
                <a:spcPts val="0"/>
              </a:spcBef>
              <a:buNone/>
              <a:defRPr sz="600">
                <a:solidFill>
                  <a:schemeClr val="lt1"/>
                </a:solidFill>
                <a:latin typeface="Arial"/>
                <a:ea typeface="Arial"/>
                <a:cs typeface="Arial"/>
                <a:sym typeface="Arial"/>
              </a:defRPr>
            </a:lvl2pPr>
            <a:lvl3pPr marL="0" lvl="2" indent="0" algn="r" rtl="0">
              <a:spcBef>
                <a:spcPts val="0"/>
              </a:spcBef>
              <a:buNone/>
              <a:defRPr sz="600">
                <a:solidFill>
                  <a:schemeClr val="lt1"/>
                </a:solidFill>
                <a:latin typeface="Arial"/>
                <a:ea typeface="Arial"/>
                <a:cs typeface="Arial"/>
                <a:sym typeface="Arial"/>
              </a:defRPr>
            </a:lvl3pPr>
            <a:lvl4pPr marL="0" lvl="3" indent="0" algn="r" rtl="0">
              <a:spcBef>
                <a:spcPts val="0"/>
              </a:spcBef>
              <a:buNone/>
              <a:defRPr sz="600">
                <a:solidFill>
                  <a:schemeClr val="lt1"/>
                </a:solidFill>
                <a:latin typeface="Arial"/>
                <a:ea typeface="Arial"/>
                <a:cs typeface="Arial"/>
                <a:sym typeface="Arial"/>
              </a:defRPr>
            </a:lvl4pPr>
            <a:lvl5pPr marL="0" lvl="4" indent="0" algn="r" rtl="0">
              <a:spcBef>
                <a:spcPts val="0"/>
              </a:spcBef>
              <a:buNone/>
              <a:defRPr sz="600">
                <a:solidFill>
                  <a:schemeClr val="lt1"/>
                </a:solidFill>
                <a:latin typeface="Arial"/>
                <a:ea typeface="Arial"/>
                <a:cs typeface="Arial"/>
                <a:sym typeface="Arial"/>
              </a:defRPr>
            </a:lvl5pPr>
            <a:lvl6pPr marL="0" lvl="5" indent="0" algn="r" rtl="0">
              <a:spcBef>
                <a:spcPts val="0"/>
              </a:spcBef>
              <a:buNone/>
              <a:defRPr sz="600">
                <a:solidFill>
                  <a:schemeClr val="lt1"/>
                </a:solidFill>
                <a:latin typeface="Arial"/>
                <a:ea typeface="Arial"/>
                <a:cs typeface="Arial"/>
                <a:sym typeface="Arial"/>
              </a:defRPr>
            </a:lvl6pPr>
            <a:lvl7pPr marL="0" lvl="6" indent="0" algn="r" rtl="0">
              <a:spcBef>
                <a:spcPts val="0"/>
              </a:spcBef>
              <a:buNone/>
              <a:defRPr sz="600">
                <a:solidFill>
                  <a:schemeClr val="lt1"/>
                </a:solidFill>
                <a:latin typeface="Arial"/>
                <a:ea typeface="Arial"/>
                <a:cs typeface="Arial"/>
                <a:sym typeface="Arial"/>
              </a:defRPr>
            </a:lvl7pPr>
            <a:lvl8pPr marL="0" lvl="7" indent="0" algn="r" rtl="0">
              <a:spcBef>
                <a:spcPts val="0"/>
              </a:spcBef>
              <a:buNone/>
              <a:defRPr sz="600">
                <a:solidFill>
                  <a:schemeClr val="lt1"/>
                </a:solidFill>
                <a:latin typeface="Arial"/>
                <a:ea typeface="Arial"/>
                <a:cs typeface="Arial"/>
                <a:sym typeface="Arial"/>
              </a:defRPr>
            </a:lvl8pPr>
            <a:lvl9pPr marL="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76" name="Google Shape;176;p32"/>
          <p:cNvSpPr txBox="1">
            <a:spLocks noGrp="1"/>
          </p:cNvSpPr>
          <p:nvPr>
            <p:ph type="subTitle" idx="3"/>
          </p:nvPr>
        </p:nvSpPr>
        <p:spPr>
          <a:xfrm>
            <a:off x="332184" y="700075"/>
            <a:ext cx="3988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177" name="Google Shape;177;p32"/>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solidFill>
                  <a:schemeClr val="lt1"/>
                </a:solidFill>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78" name="Google Shape;178;p32"/>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179"/>
        <p:cNvGrpSpPr/>
        <p:nvPr/>
      </p:nvGrpSpPr>
      <p:grpSpPr>
        <a:xfrm>
          <a:off x="0" y="0"/>
          <a:ext cx="0" cy="0"/>
          <a:chOff x="0" y="0"/>
          <a:chExt cx="0" cy="0"/>
        </a:xfrm>
      </p:grpSpPr>
      <p:sp>
        <p:nvSpPr>
          <p:cNvPr id="180" name="Google Shape;180;p33"/>
          <p:cNvSpPr txBox="1">
            <a:spLocks noGrp="1"/>
          </p:cNvSpPr>
          <p:nvPr>
            <p:ph type="body" idx="1"/>
          </p:nvPr>
        </p:nvSpPr>
        <p:spPr>
          <a:xfrm>
            <a:off x="332185"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81" name="Google Shape;181;p33"/>
          <p:cNvSpPr txBox="1">
            <a:spLocks noGrp="1"/>
          </p:cNvSpPr>
          <p:nvPr>
            <p:ph type="body" idx="2"/>
          </p:nvPr>
        </p:nvSpPr>
        <p:spPr>
          <a:xfrm>
            <a:off x="3249216"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82" name="Google Shape;182;p33"/>
          <p:cNvSpPr txBox="1">
            <a:spLocks noGrp="1"/>
          </p:cNvSpPr>
          <p:nvPr>
            <p:ph type="body" idx="3"/>
          </p:nvPr>
        </p:nvSpPr>
        <p:spPr>
          <a:xfrm>
            <a:off x="6165057"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83" name="Google Shape;183;p33"/>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84" name="Google Shape;184;p33"/>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85" name="Google Shape;185;p33"/>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86" name="Google Shape;186;p33"/>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187"/>
        <p:cNvGrpSpPr/>
        <p:nvPr/>
      </p:nvGrpSpPr>
      <p:grpSpPr>
        <a:xfrm>
          <a:off x="0" y="0"/>
          <a:ext cx="0" cy="0"/>
          <a:chOff x="0" y="0"/>
          <a:chExt cx="0" cy="0"/>
        </a:xfrm>
      </p:grpSpPr>
      <p:sp>
        <p:nvSpPr>
          <p:cNvPr id="188" name="Google Shape;188;p34"/>
          <p:cNvSpPr txBox="1">
            <a:spLocks noGrp="1"/>
          </p:cNvSpPr>
          <p:nvPr>
            <p:ph type="body" idx="1"/>
          </p:nvPr>
        </p:nvSpPr>
        <p:spPr>
          <a:xfrm>
            <a:off x="332185"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89" name="Google Shape;189;p34"/>
          <p:cNvSpPr txBox="1">
            <a:spLocks noGrp="1"/>
          </p:cNvSpPr>
          <p:nvPr>
            <p:ph type="body" idx="2"/>
          </p:nvPr>
        </p:nvSpPr>
        <p:spPr>
          <a:xfrm>
            <a:off x="3249216"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90" name="Google Shape;190;p34"/>
          <p:cNvSpPr txBox="1">
            <a:spLocks noGrp="1"/>
          </p:cNvSpPr>
          <p:nvPr>
            <p:ph type="body" idx="3"/>
          </p:nvPr>
        </p:nvSpPr>
        <p:spPr>
          <a:xfrm>
            <a:off x="6165057"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91" name="Google Shape;191;p34"/>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92" name="Google Shape;192;p34"/>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93" name="Google Shape;193;p34"/>
          <p:cNvSpPr txBox="1">
            <a:spLocks noGrp="1"/>
          </p:cNvSpPr>
          <p:nvPr>
            <p:ph type="subTitle" idx="4"/>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194" name="Google Shape;194;p34"/>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95" name="Google Shape;195;p34"/>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196"/>
        <p:cNvGrpSpPr/>
        <p:nvPr/>
      </p:nvGrpSpPr>
      <p:grpSpPr>
        <a:xfrm>
          <a:off x="0" y="0"/>
          <a:ext cx="0" cy="0"/>
          <a:chOff x="0" y="0"/>
          <a:chExt cx="0" cy="0"/>
        </a:xfrm>
      </p:grpSpPr>
      <p:sp>
        <p:nvSpPr>
          <p:cNvPr id="197" name="Google Shape;197;p35"/>
          <p:cNvSpPr txBox="1">
            <a:spLocks noGrp="1"/>
          </p:cNvSpPr>
          <p:nvPr>
            <p:ph type="body" idx="1"/>
          </p:nvPr>
        </p:nvSpPr>
        <p:spPr>
          <a:xfrm>
            <a:off x="332185" y="1577579"/>
            <a:ext cx="19170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98" name="Google Shape;198;p35"/>
          <p:cNvSpPr txBox="1">
            <a:spLocks noGrp="1"/>
          </p:cNvSpPr>
          <p:nvPr>
            <p:ph type="body" idx="2"/>
          </p:nvPr>
        </p:nvSpPr>
        <p:spPr>
          <a:xfrm>
            <a:off x="2520460" y="1577579"/>
            <a:ext cx="19170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199" name="Google Shape;199;p35"/>
          <p:cNvSpPr txBox="1">
            <a:spLocks noGrp="1"/>
          </p:cNvSpPr>
          <p:nvPr>
            <p:ph type="body" idx="3"/>
          </p:nvPr>
        </p:nvSpPr>
        <p:spPr>
          <a:xfrm>
            <a:off x="4706541" y="1577579"/>
            <a:ext cx="19170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00" name="Google Shape;200;p35"/>
          <p:cNvSpPr txBox="1">
            <a:spLocks noGrp="1"/>
          </p:cNvSpPr>
          <p:nvPr>
            <p:ph type="body" idx="4"/>
          </p:nvPr>
        </p:nvSpPr>
        <p:spPr>
          <a:xfrm>
            <a:off x="6892622" y="1577579"/>
            <a:ext cx="19170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01" name="Google Shape;201;p35"/>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02" name="Google Shape;202;p35"/>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203" name="Google Shape;203;p35"/>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204" name="Google Shape;204;p35"/>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205"/>
        <p:cNvGrpSpPr/>
        <p:nvPr/>
      </p:nvGrpSpPr>
      <p:grpSpPr>
        <a:xfrm>
          <a:off x="0" y="0"/>
          <a:ext cx="0" cy="0"/>
          <a:chOff x="0" y="0"/>
          <a:chExt cx="0" cy="0"/>
        </a:xfrm>
      </p:grpSpPr>
      <p:sp>
        <p:nvSpPr>
          <p:cNvPr id="206" name="Google Shape;206;p36"/>
          <p:cNvSpPr txBox="1">
            <a:spLocks noGrp="1"/>
          </p:cNvSpPr>
          <p:nvPr>
            <p:ph type="body" idx="1"/>
          </p:nvPr>
        </p:nvSpPr>
        <p:spPr>
          <a:xfrm>
            <a:off x="332185" y="1577579"/>
            <a:ext cx="19170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07" name="Google Shape;207;p36"/>
          <p:cNvSpPr txBox="1">
            <a:spLocks noGrp="1"/>
          </p:cNvSpPr>
          <p:nvPr>
            <p:ph type="body" idx="2"/>
          </p:nvPr>
        </p:nvSpPr>
        <p:spPr>
          <a:xfrm>
            <a:off x="2520460" y="1577579"/>
            <a:ext cx="19170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08" name="Google Shape;208;p36"/>
          <p:cNvSpPr txBox="1">
            <a:spLocks noGrp="1"/>
          </p:cNvSpPr>
          <p:nvPr>
            <p:ph type="body" idx="3"/>
          </p:nvPr>
        </p:nvSpPr>
        <p:spPr>
          <a:xfrm>
            <a:off x="4706541" y="1577579"/>
            <a:ext cx="19170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09" name="Google Shape;209;p36"/>
          <p:cNvSpPr txBox="1">
            <a:spLocks noGrp="1"/>
          </p:cNvSpPr>
          <p:nvPr>
            <p:ph type="body" idx="4"/>
          </p:nvPr>
        </p:nvSpPr>
        <p:spPr>
          <a:xfrm>
            <a:off x="6892622" y="1577579"/>
            <a:ext cx="19170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10" name="Google Shape;210;p36"/>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11" name="Google Shape;211;p36"/>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212" name="Google Shape;212;p36"/>
          <p:cNvSpPr txBox="1">
            <a:spLocks noGrp="1"/>
          </p:cNvSpPr>
          <p:nvPr>
            <p:ph type="subTitle" idx="5"/>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213" name="Google Shape;213;p36"/>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214" name="Google Shape;214;p36"/>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215"/>
        <p:cNvGrpSpPr/>
        <p:nvPr/>
      </p:nvGrpSpPr>
      <p:grpSpPr>
        <a:xfrm>
          <a:off x="0" y="0"/>
          <a:ext cx="0" cy="0"/>
          <a:chOff x="0" y="0"/>
          <a:chExt cx="0" cy="0"/>
        </a:xfrm>
      </p:grpSpPr>
      <p:sp>
        <p:nvSpPr>
          <p:cNvPr id="216" name="Google Shape;216;p37"/>
          <p:cNvSpPr txBox="1">
            <a:spLocks noGrp="1"/>
          </p:cNvSpPr>
          <p:nvPr>
            <p:ph type="body" idx="1"/>
          </p:nvPr>
        </p:nvSpPr>
        <p:spPr>
          <a:xfrm>
            <a:off x="332185"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17" name="Google Shape;217;p37"/>
          <p:cNvSpPr txBox="1">
            <a:spLocks noGrp="1"/>
          </p:cNvSpPr>
          <p:nvPr>
            <p:ph type="body" idx="2"/>
          </p:nvPr>
        </p:nvSpPr>
        <p:spPr>
          <a:xfrm>
            <a:off x="2082784"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18" name="Google Shape;218;p37"/>
          <p:cNvSpPr txBox="1">
            <a:spLocks noGrp="1"/>
          </p:cNvSpPr>
          <p:nvPr>
            <p:ph type="body" idx="3"/>
          </p:nvPr>
        </p:nvSpPr>
        <p:spPr>
          <a:xfrm>
            <a:off x="3833383"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19" name="Google Shape;219;p37"/>
          <p:cNvSpPr txBox="1">
            <a:spLocks noGrp="1"/>
          </p:cNvSpPr>
          <p:nvPr>
            <p:ph type="body" idx="4"/>
          </p:nvPr>
        </p:nvSpPr>
        <p:spPr>
          <a:xfrm>
            <a:off x="5583982"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20" name="Google Shape;220;p37"/>
          <p:cNvSpPr txBox="1">
            <a:spLocks noGrp="1"/>
          </p:cNvSpPr>
          <p:nvPr>
            <p:ph type="body" idx="5"/>
          </p:nvPr>
        </p:nvSpPr>
        <p:spPr>
          <a:xfrm>
            <a:off x="7334582"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21" name="Google Shape;221;p37"/>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22" name="Google Shape;222;p37"/>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223" name="Google Shape;223;p37"/>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224" name="Google Shape;224;p37"/>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225"/>
        <p:cNvGrpSpPr/>
        <p:nvPr/>
      </p:nvGrpSpPr>
      <p:grpSpPr>
        <a:xfrm>
          <a:off x="0" y="0"/>
          <a:ext cx="0" cy="0"/>
          <a:chOff x="0" y="0"/>
          <a:chExt cx="0" cy="0"/>
        </a:xfrm>
      </p:grpSpPr>
      <p:sp>
        <p:nvSpPr>
          <p:cNvPr id="226" name="Google Shape;226;p38"/>
          <p:cNvSpPr txBox="1">
            <a:spLocks noGrp="1"/>
          </p:cNvSpPr>
          <p:nvPr>
            <p:ph type="body" idx="1"/>
          </p:nvPr>
        </p:nvSpPr>
        <p:spPr>
          <a:xfrm>
            <a:off x="332185"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27" name="Google Shape;227;p38"/>
          <p:cNvSpPr txBox="1">
            <a:spLocks noGrp="1"/>
          </p:cNvSpPr>
          <p:nvPr>
            <p:ph type="body" idx="2"/>
          </p:nvPr>
        </p:nvSpPr>
        <p:spPr>
          <a:xfrm>
            <a:off x="2082784"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28" name="Google Shape;228;p38"/>
          <p:cNvSpPr txBox="1">
            <a:spLocks noGrp="1"/>
          </p:cNvSpPr>
          <p:nvPr>
            <p:ph type="body" idx="3"/>
          </p:nvPr>
        </p:nvSpPr>
        <p:spPr>
          <a:xfrm>
            <a:off x="3833383"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29" name="Google Shape;229;p38"/>
          <p:cNvSpPr txBox="1">
            <a:spLocks noGrp="1"/>
          </p:cNvSpPr>
          <p:nvPr>
            <p:ph type="body" idx="4"/>
          </p:nvPr>
        </p:nvSpPr>
        <p:spPr>
          <a:xfrm>
            <a:off x="5583982"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30" name="Google Shape;230;p38"/>
          <p:cNvSpPr txBox="1">
            <a:spLocks noGrp="1"/>
          </p:cNvSpPr>
          <p:nvPr>
            <p:ph type="body" idx="5"/>
          </p:nvPr>
        </p:nvSpPr>
        <p:spPr>
          <a:xfrm>
            <a:off x="7334582" y="1577579"/>
            <a:ext cx="147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231" name="Google Shape;231;p38"/>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32" name="Google Shape;232;p38"/>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233" name="Google Shape;233;p38"/>
          <p:cNvSpPr txBox="1">
            <a:spLocks noGrp="1"/>
          </p:cNvSpPr>
          <p:nvPr>
            <p:ph type="subTitle" idx="6"/>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234" name="Google Shape;234;p38"/>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235" name="Google Shape;235;p38"/>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236"/>
        <p:cNvGrpSpPr/>
        <p:nvPr/>
      </p:nvGrpSpPr>
      <p:grpSpPr>
        <a:xfrm>
          <a:off x="0" y="0"/>
          <a:ext cx="0" cy="0"/>
          <a:chOff x="0" y="0"/>
          <a:chExt cx="0" cy="0"/>
        </a:xfrm>
      </p:grpSpPr>
      <p:sp>
        <p:nvSpPr>
          <p:cNvPr id="237" name="Google Shape;237;p39"/>
          <p:cNvSpPr>
            <a:spLocks noGrp="1"/>
          </p:cNvSpPr>
          <p:nvPr>
            <p:ph type="pic" idx="2"/>
          </p:nvPr>
        </p:nvSpPr>
        <p:spPr>
          <a:xfrm>
            <a:off x="332184" y="1575197"/>
            <a:ext cx="2646600" cy="22632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38" name="Google Shape;238;p39"/>
          <p:cNvSpPr txBox="1">
            <a:spLocks noGrp="1"/>
          </p:cNvSpPr>
          <p:nvPr>
            <p:ph type="body" idx="1"/>
          </p:nvPr>
        </p:nvSpPr>
        <p:spPr>
          <a:xfrm>
            <a:off x="332185" y="3960019"/>
            <a:ext cx="2646600" cy="6690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39" name="Google Shape;239;p39"/>
          <p:cNvSpPr>
            <a:spLocks noGrp="1"/>
          </p:cNvSpPr>
          <p:nvPr>
            <p:ph type="pic" idx="3"/>
          </p:nvPr>
        </p:nvSpPr>
        <p:spPr>
          <a:xfrm>
            <a:off x="3248621" y="1575197"/>
            <a:ext cx="2646600" cy="22632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40" name="Google Shape;240;p39"/>
          <p:cNvSpPr txBox="1">
            <a:spLocks noGrp="1"/>
          </p:cNvSpPr>
          <p:nvPr>
            <p:ph type="body" idx="4"/>
          </p:nvPr>
        </p:nvSpPr>
        <p:spPr>
          <a:xfrm>
            <a:off x="3248621" y="3960019"/>
            <a:ext cx="2646600" cy="6690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41" name="Google Shape;241;p39"/>
          <p:cNvSpPr>
            <a:spLocks noGrp="1"/>
          </p:cNvSpPr>
          <p:nvPr>
            <p:ph type="pic" idx="5"/>
          </p:nvPr>
        </p:nvSpPr>
        <p:spPr>
          <a:xfrm>
            <a:off x="6165056" y="1575197"/>
            <a:ext cx="2646600" cy="22632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42" name="Google Shape;242;p39"/>
          <p:cNvSpPr txBox="1">
            <a:spLocks noGrp="1"/>
          </p:cNvSpPr>
          <p:nvPr>
            <p:ph type="body" idx="6"/>
          </p:nvPr>
        </p:nvSpPr>
        <p:spPr>
          <a:xfrm>
            <a:off x="6165057" y="3960019"/>
            <a:ext cx="2646600" cy="6690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43" name="Google Shape;243;p39"/>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44" name="Google Shape;244;p39"/>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245" name="Google Shape;245;p39"/>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246" name="Google Shape;246;p39"/>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247"/>
        <p:cNvGrpSpPr/>
        <p:nvPr/>
      </p:nvGrpSpPr>
      <p:grpSpPr>
        <a:xfrm>
          <a:off x="0" y="0"/>
          <a:ext cx="0" cy="0"/>
          <a:chOff x="0" y="0"/>
          <a:chExt cx="0" cy="0"/>
        </a:xfrm>
      </p:grpSpPr>
      <p:sp>
        <p:nvSpPr>
          <p:cNvPr id="248" name="Google Shape;248;p40"/>
          <p:cNvSpPr>
            <a:spLocks noGrp="1"/>
          </p:cNvSpPr>
          <p:nvPr>
            <p:ph type="pic" idx="2"/>
          </p:nvPr>
        </p:nvSpPr>
        <p:spPr>
          <a:xfrm>
            <a:off x="332184" y="1575197"/>
            <a:ext cx="2646600" cy="22632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49" name="Google Shape;249;p40"/>
          <p:cNvSpPr txBox="1">
            <a:spLocks noGrp="1"/>
          </p:cNvSpPr>
          <p:nvPr>
            <p:ph type="body" idx="1"/>
          </p:nvPr>
        </p:nvSpPr>
        <p:spPr>
          <a:xfrm>
            <a:off x="332185" y="3960019"/>
            <a:ext cx="2646600" cy="6690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50" name="Google Shape;250;p40"/>
          <p:cNvSpPr>
            <a:spLocks noGrp="1"/>
          </p:cNvSpPr>
          <p:nvPr>
            <p:ph type="pic" idx="3"/>
          </p:nvPr>
        </p:nvSpPr>
        <p:spPr>
          <a:xfrm>
            <a:off x="3248621" y="1575197"/>
            <a:ext cx="2646600" cy="22632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51" name="Google Shape;251;p40"/>
          <p:cNvSpPr txBox="1">
            <a:spLocks noGrp="1"/>
          </p:cNvSpPr>
          <p:nvPr>
            <p:ph type="body" idx="4"/>
          </p:nvPr>
        </p:nvSpPr>
        <p:spPr>
          <a:xfrm>
            <a:off x="3248621" y="3960019"/>
            <a:ext cx="2646600" cy="6690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52" name="Google Shape;252;p40"/>
          <p:cNvSpPr>
            <a:spLocks noGrp="1"/>
          </p:cNvSpPr>
          <p:nvPr>
            <p:ph type="pic" idx="5"/>
          </p:nvPr>
        </p:nvSpPr>
        <p:spPr>
          <a:xfrm>
            <a:off x="6165056" y="1575197"/>
            <a:ext cx="2646600" cy="22632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53" name="Google Shape;253;p40"/>
          <p:cNvSpPr txBox="1">
            <a:spLocks noGrp="1"/>
          </p:cNvSpPr>
          <p:nvPr>
            <p:ph type="body" idx="6"/>
          </p:nvPr>
        </p:nvSpPr>
        <p:spPr>
          <a:xfrm>
            <a:off x="6165057" y="3960019"/>
            <a:ext cx="2646600" cy="6690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54" name="Google Shape;254;p40"/>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55" name="Google Shape;255;p40"/>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256" name="Google Shape;256;p40"/>
          <p:cNvSpPr txBox="1">
            <a:spLocks noGrp="1"/>
          </p:cNvSpPr>
          <p:nvPr>
            <p:ph type="subTitle" idx="7"/>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257" name="Google Shape;257;p40"/>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258" name="Google Shape;258;p40"/>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259"/>
        <p:cNvGrpSpPr/>
        <p:nvPr/>
      </p:nvGrpSpPr>
      <p:grpSpPr>
        <a:xfrm>
          <a:off x="0" y="0"/>
          <a:ext cx="0" cy="0"/>
          <a:chOff x="0" y="0"/>
          <a:chExt cx="0" cy="0"/>
        </a:xfrm>
      </p:grpSpPr>
      <p:sp>
        <p:nvSpPr>
          <p:cNvPr id="260" name="Google Shape;260;p41"/>
          <p:cNvSpPr txBox="1">
            <a:spLocks noGrp="1"/>
          </p:cNvSpPr>
          <p:nvPr>
            <p:ph type="body" idx="1"/>
          </p:nvPr>
        </p:nvSpPr>
        <p:spPr>
          <a:xfrm>
            <a:off x="332185" y="2571750"/>
            <a:ext cx="1920300" cy="20574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61" name="Google Shape;261;p41"/>
          <p:cNvSpPr txBox="1">
            <a:spLocks noGrp="1"/>
          </p:cNvSpPr>
          <p:nvPr>
            <p:ph type="body" idx="2"/>
          </p:nvPr>
        </p:nvSpPr>
        <p:spPr>
          <a:xfrm>
            <a:off x="2519728" y="2571750"/>
            <a:ext cx="1920300" cy="20574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62" name="Google Shape;262;p41"/>
          <p:cNvSpPr txBox="1">
            <a:spLocks noGrp="1"/>
          </p:cNvSpPr>
          <p:nvPr>
            <p:ph type="body" idx="3"/>
          </p:nvPr>
        </p:nvSpPr>
        <p:spPr>
          <a:xfrm>
            <a:off x="4707272" y="2571750"/>
            <a:ext cx="1920300" cy="20574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63" name="Google Shape;263;p41"/>
          <p:cNvSpPr txBox="1">
            <a:spLocks noGrp="1"/>
          </p:cNvSpPr>
          <p:nvPr>
            <p:ph type="body" idx="4"/>
          </p:nvPr>
        </p:nvSpPr>
        <p:spPr>
          <a:xfrm>
            <a:off x="6894816" y="2571750"/>
            <a:ext cx="1920300" cy="20574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64" name="Google Shape;264;p41"/>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65" name="Google Shape;265;p41"/>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266" name="Google Shape;266;p41"/>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267" name="Google Shape;267;p41"/>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268"/>
        <p:cNvGrpSpPr/>
        <p:nvPr/>
      </p:nvGrpSpPr>
      <p:grpSpPr>
        <a:xfrm>
          <a:off x="0" y="0"/>
          <a:ext cx="0" cy="0"/>
          <a:chOff x="0" y="0"/>
          <a:chExt cx="0" cy="0"/>
        </a:xfrm>
      </p:grpSpPr>
      <p:sp>
        <p:nvSpPr>
          <p:cNvPr id="269" name="Google Shape;269;p42"/>
          <p:cNvSpPr txBox="1">
            <a:spLocks noGrp="1"/>
          </p:cNvSpPr>
          <p:nvPr>
            <p:ph type="body" idx="1"/>
          </p:nvPr>
        </p:nvSpPr>
        <p:spPr>
          <a:xfrm>
            <a:off x="332185" y="2571750"/>
            <a:ext cx="1920300" cy="20574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70" name="Google Shape;270;p42"/>
          <p:cNvSpPr txBox="1">
            <a:spLocks noGrp="1"/>
          </p:cNvSpPr>
          <p:nvPr>
            <p:ph type="body" idx="2"/>
          </p:nvPr>
        </p:nvSpPr>
        <p:spPr>
          <a:xfrm>
            <a:off x="2518649" y="2571750"/>
            <a:ext cx="1920300" cy="20574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71" name="Google Shape;271;p42"/>
          <p:cNvSpPr txBox="1">
            <a:spLocks noGrp="1"/>
          </p:cNvSpPr>
          <p:nvPr>
            <p:ph type="body" idx="3"/>
          </p:nvPr>
        </p:nvSpPr>
        <p:spPr>
          <a:xfrm>
            <a:off x="4705112" y="2571750"/>
            <a:ext cx="1920300" cy="20574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72" name="Google Shape;272;p42"/>
          <p:cNvSpPr txBox="1">
            <a:spLocks noGrp="1"/>
          </p:cNvSpPr>
          <p:nvPr>
            <p:ph type="body" idx="4"/>
          </p:nvPr>
        </p:nvSpPr>
        <p:spPr>
          <a:xfrm>
            <a:off x="6891575" y="2571750"/>
            <a:ext cx="1920300" cy="20574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900"/>
              <a:buNone/>
              <a:defRPr sz="900" b="1"/>
            </a:lvl1pPr>
            <a:lvl2pPr marL="914400" lvl="1" indent="-228600" algn="l" rtl="0">
              <a:lnSpc>
                <a:spcPct val="100000"/>
              </a:lnSpc>
              <a:spcBef>
                <a:spcPts val="200"/>
              </a:spcBef>
              <a:spcAft>
                <a:spcPts val="0"/>
              </a:spcAft>
              <a:buClr>
                <a:schemeClr val="dk1"/>
              </a:buClr>
              <a:buSzPts val="1200"/>
              <a:buNone/>
              <a:defRPr/>
            </a:lvl2pPr>
            <a:lvl3pPr marL="1371600" lvl="2" indent="-304800" algn="l" rtl="0">
              <a:lnSpc>
                <a:spcPct val="100000"/>
              </a:lnSpc>
              <a:spcBef>
                <a:spcPts val="200"/>
              </a:spcBef>
              <a:spcAft>
                <a:spcPts val="0"/>
              </a:spcAft>
              <a:buClr>
                <a:schemeClr val="dk1"/>
              </a:buClr>
              <a:buSzPts val="1200"/>
              <a:buChar char="•"/>
              <a:defRPr/>
            </a:lvl3pPr>
            <a:lvl4pPr marL="1828800" lvl="3" indent="-304800" algn="l" rtl="0">
              <a:lnSpc>
                <a:spcPct val="100000"/>
              </a:lnSpc>
              <a:spcBef>
                <a:spcPts val="200"/>
              </a:spcBef>
              <a:spcAft>
                <a:spcPts val="0"/>
              </a:spcAft>
              <a:buClr>
                <a:schemeClr val="dk1"/>
              </a:buClr>
              <a:buSzPts val="1200"/>
              <a:buChar char="–"/>
              <a:defRPr/>
            </a:lvl4pPr>
            <a:lvl5pPr marL="2286000" lvl="4" indent="-304800" algn="l" rtl="0">
              <a:lnSpc>
                <a:spcPct val="100000"/>
              </a:lnSpc>
              <a:spcBef>
                <a:spcPts val="200"/>
              </a:spcBef>
              <a:spcAft>
                <a:spcPts val="0"/>
              </a:spcAft>
              <a:buClr>
                <a:schemeClr val="dk1"/>
              </a:buClr>
              <a:buSzPts val="1200"/>
              <a:buChar char="•"/>
              <a:defRPr/>
            </a:lvl5pPr>
            <a:lvl6pPr marL="2743200" lvl="5" indent="-304800" algn="l" rtl="0">
              <a:lnSpc>
                <a:spcPct val="100000"/>
              </a:lnSpc>
              <a:spcBef>
                <a:spcPts val="200"/>
              </a:spcBef>
              <a:spcAft>
                <a:spcPts val="0"/>
              </a:spcAft>
              <a:buClr>
                <a:schemeClr val="dk1"/>
              </a:buClr>
              <a:buSzPts val="1200"/>
              <a:buChar char="–"/>
              <a:defRPr/>
            </a:lvl6pPr>
            <a:lvl7pPr marL="3200400" lvl="6" indent="-304800" algn="l" rtl="0">
              <a:lnSpc>
                <a:spcPct val="100000"/>
              </a:lnSpc>
              <a:spcBef>
                <a:spcPts val="200"/>
              </a:spcBef>
              <a:spcAft>
                <a:spcPts val="0"/>
              </a:spcAft>
              <a:buClr>
                <a:schemeClr val="dk1"/>
              </a:buClr>
              <a:buSzPts val="1200"/>
              <a:buChar char="•"/>
              <a:defRPr/>
            </a:lvl7pPr>
            <a:lvl8pPr marL="3657600" lvl="7" indent="-304800" algn="l" rtl="0">
              <a:lnSpc>
                <a:spcPct val="100000"/>
              </a:lnSpc>
              <a:spcBef>
                <a:spcPts val="200"/>
              </a:spcBef>
              <a:spcAft>
                <a:spcPts val="0"/>
              </a:spcAft>
              <a:buClr>
                <a:schemeClr val="dk1"/>
              </a:buClr>
              <a:buSzPts val="1200"/>
              <a:buChar char="–"/>
              <a:defRPr/>
            </a:lvl8pPr>
            <a:lvl9pPr marL="4114800" lvl="8" indent="-304800" algn="l" rtl="0">
              <a:lnSpc>
                <a:spcPct val="100000"/>
              </a:lnSpc>
              <a:spcBef>
                <a:spcPts val="200"/>
              </a:spcBef>
              <a:spcAft>
                <a:spcPts val="200"/>
              </a:spcAft>
              <a:buClr>
                <a:schemeClr val="dk1"/>
              </a:buClr>
              <a:buSzPts val="1200"/>
              <a:buChar char="•"/>
              <a:defRPr/>
            </a:lvl9pPr>
          </a:lstStyle>
          <a:p>
            <a:endParaRPr/>
          </a:p>
        </p:txBody>
      </p:sp>
      <p:sp>
        <p:nvSpPr>
          <p:cNvPr id="273" name="Google Shape;273;p42"/>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74" name="Google Shape;274;p42"/>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275" name="Google Shape;275;p42"/>
          <p:cNvSpPr txBox="1">
            <a:spLocks noGrp="1"/>
          </p:cNvSpPr>
          <p:nvPr>
            <p:ph type="subTitle" idx="5"/>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276" name="Google Shape;276;p42"/>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277" name="Google Shape;277;p42"/>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278"/>
        <p:cNvGrpSpPr/>
        <p:nvPr/>
      </p:nvGrpSpPr>
      <p:grpSpPr>
        <a:xfrm>
          <a:off x="0" y="0"/>
          <a:ext cx="0" cy="0"/>
          <a:chOff x="0" y="0"/>
          <a:chExt cx="0" cy="0"/>
        </a:xfrm>
      </p:grpSpPr>
      <p:sp>
        <p:nvSpPr>
          <p:cNvPr id="279" name="Google Shape;279;p43"/>
          <p:cNvSpPr>
            <a:spLocks noGrp="1"/>
          </p:cNvSpPr>
          <p:nvPr>
            <p:ph type="pic" idx="2"/>
          </p:nvPr>
        </p:nvSpPr>
        <p:spPr>
          <a:xfrm>
            <a:off x="332183" y="1577340"/>
            <a:ext cx="994500" cy="994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80" name="Google Shape;280;p43"/>
          <p:cNvSpPr txBox="1">
            <a:spLocks noGrp="1"/>
          </p:cNvSpPr>
          <p:nvPr>
            <p:ph type="body" idx="1"/>
          </p:nvPr>
        </p:nvSpPr>
        <p:spPr>
          <a:xfrm>
            <a:off x="332184" y="2743200"/>
            <a:ext cx="1920300" cy="1885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200"/>
              <a:buNone/>
              <a:defRPr sz="1200" b="1"/>
            </a:lvl1pPr>
            <a:lvl2pPr marL="914400" lvl="1" indent="-228600" algn="l" rtl="0">
              <a:lnSpc>
                <a:spcPct val="100000"/>
              </a:lnSpc>
              <a:spcBef>
                <a:spcPts val="200"/>
              </a:spcBef>
              <a:spcAft>
                <a:spcPts val="0"/>
              </a:spcAft>
              <a:buClr>
                <a:schemeClr val="dk1"/>
              </a:buClr>
              <a:buSzPts val="1200"/>
              <a:buNone/>
              <a:defRPr sz="1200"/>
            </a:lvl2pPr>
            <a:lvl3pPr marL="1371600" lvl="2" indent="-304800" algn="l" rtl="0">
              <a:lnSpc>
                <a:spcPct val="100000"/>
              </a:lnSpc>
              <a:spcBef>
                <a:spcPts val="200"/>
              </a:spcBef>
              <a:spcAft>
                <a:spcPts val="0"/>
              </a:spcAft>
              <a:buClr>
                <a:schemeClr val="dk1"/>
              </a:buClr>
              <a:buSzPts val="1200"/>
              <a:buChar char="•"/>
              <a:defRPr sz="1200"/>
            </a:lvl3pPr>
            <a:lvl4pPr marL="1828800" lvl="3" indent="-304800" algn="l" rtl="0">
              <a:lnSpc>
                <a:spcPct val="100000"/>
              </a:lnSpc>
              <a:spcBef>
                <a:spcPts val="200"/>
              </a:spcBef>
              <a:spcAft>
                <a:spcPts val="0"/>
              </a:spcAft>
              <a:buClr>
                <a:schemeClr val="dk1"/>
              </a:buClr>
              <a:buSzPts val="1200"/>
              <a:buChar char="–"/>
              <a:defRPr sz="1200"/>
            </a:lvl4pPr>
            <a:lvl5pPr marL="2286000" lvl="4" indent="-304800" algn="l" rtl="0">
              <a:lnSpc>
                <a:spcPct val="100000"/>
              </a:lnSpc>
              <a:spcBef>
                <a:spcPts val="200"/>
              </a:spcBef>
              <a:spcAft>
                <a:spcPts val="0"/>
              </a:spcAft>
              <a:buClr>
                <a:schemeClr val="dk1"/>
              </a:buClr>
              <a:buSzPts val="1200"/>
              <a:buChar char="•"/>
              <a:defRPr sz="1200"/>
            </a:lvl5pPr>
            <a:lvl6pPr marL="2743200" lvl="5" indent="-304800" algn="l" rtl="0">
              <a:lnSpc>
                <a:spcPct val="100000"/>
              </a:lnSpc>
              <a:spcBef>
                <a:spcPts val="200"/>
              </a:spcBef>
              <a:spcAft>
                <a:spcPts val="0"/>
              </a:spcAft>
              <a:buClr>
                <a:schemeClr val="dk1"/>
              </a:buClr>
              <a:buSzPts val="1200"/>
              <a:buChar char="–"/>
              <a:defRPr sz="1200"/>
            </a:lvl6pPr>
            <a:lvl7pPr marL="3200400" lvl="6" indent="-304800" algn="l" rtl="0">
              <a:lnSpc>
                <a:spcPct val="100000"/>
              </a:lnSpc>
              <a:spcBef>
                <a:spcPts val="200"/>
              </a:spcBef>
              <a:spcAft>
                <a:spcPts val="0"/>
              </a:spcAft>
              <a:buClr>
                <a:schemeClr val="dk1"/>
              </a:buClr>
              <a:buSzPts val="1200"/>
              <a:buChar char="•"/>
              <a:defRPr sz="1200"/>
            </a:lvl7pPr>
            <a:lvl8pPr marL="3657600" lvl="7" indent="-304800" algn="l" rtl="0">
              <a:lnSpc>
                <a:spcPct val="100000"/>
              </a:lnSpc>
              <a:spcBef>
                <a:spcPts val="200"/>
              </a:spcBef>
              <a:spcAft>
                <a:spcPts val="0"/>
              </a:spcAft>
              <a:buClr>
                <a:schemeClr val="dk1"/>
              </a:buClr>
              <a:buSzPts val="1200"/>
              <a:buChar char="–"/>
              <a:defRPr sz="1200"/>
            </a:lvl8pPr>
            <a:lvl9pPr marL="4114800" lvl="8" indent="-304800" algn="l" rtl="0">
              <a:lnSpc>
                <a:spcPct val="100000"/>
              </a:lnSpc>
              <a:spcBef>
                <a:spcPts val="200"/>
              </a:spcBef>
              <a:spcAft>
                <a:spcPts val="200"/>
              </a:spcAft>
              <a:buClr>
                <a:schemeClr val="dk1"/>
              </a:buClr>
              <a:buSzPts val="1200"/>
              <a:buChar char="•"/>
              <a:defRPr sz="1200"/>
            </a:lvl9pPr>
          </a:lstStyle>
          <a:p>
            <a:endParaRPr/>
          </a:p>
        </p:txBody>
      </p:sp>
      <p:sp>
        <p:nvSpPr>
          <p:cNvPr id="281" name="Google Shape;281;p43"/>
          <p:cNvSpPr>
            <a:spLocks noGrp="1"/>
          </p:cNvSpPr>
          <p:nvPr>
            <p:ph type="pic" idx="3"/>
          </p:nvPr>
        </p:nvSpPr>
        <p:spPr>
          <a:xfrm>
            <a:off x="2519728" y="1577340"/>
            <a:ext cx="994500" cy="994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82" name="Google Shape;282;p43"/>
          <p:cNvSpPr txBox="1">
            <a:spLocks noGrp="1"/>
          </p:cNvSpPr>
          <p:nvPr>
            <p:ph type="body" idx="4"/>
          </p:nvPr>
        </p:nvSpPr>
        <p:spPr>
          <a:xfrm>
            <a:off x="2519728" y="2743200"/>
            <a:ext cx="1920300" cy="1885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200"/>
              <a:buNone/>
              <a:defRPr sz="1200" b="1"/>
            </a:lvl1pPr>
            <a:lvl2pPr marL="914400" lvl="1" indent="-228600" algn="l" rtl="0">
              <a:lnSpc>
                <a:spcPct val="100000"/>
              </a:lnSpc>
              <a:spcBef>
                <a:spcPts val="200"/>
              </a:spcBef>
              <a:spcAft>
                <a:spcPts val="0"/>
              </a:spcAft>
              <a:buClr>
                <a:schemeClr val="dk1"/>
              </a:buClr>
              <a:buSzPts val="1200"/>
              <a:buNone/>
              <a:defRPr sz="1200"/>
            </a:lvl2pPr>
            <a:lvl3pPr marL="1371600" lvl="2" indent="-304800" algn="l" rtl="0">
              <a:lnSpc>
                <a:spcPct val="100000"/>
              </a:lnSpc>
              <a:spcBef>
                <a:spcPts val="200"/>
              </a:spcBef>
              <a:spcAft>
                <a:spcPts val="0"/>
              </a:spcAft>
              <a:buClr>
                <a:schemeClr val="dk1"/>
              </a:buClr>
              <a:buSzPts val="1200"/>
              <a:buChar char="•"/>
              <a:defRPr sz="1200"/>
            </a:lvl3pPr>
            <a:lvl4pPr marL="1828800" lvl="3" indent="-304800" algn="l" rtl="0">
              <a:lnSpc>
                <a:spcPct val="100000"/>
              </a:lnSpc>
              <a:spcBef>
                <a:spcPts val="200"/>
              </a:spcBef>
              <a:spcAft>
                <a:spcPts val="0"/>
              </a:spcAft>
              <a:buClr>
                <a:schemeClr val="dk1"/>
              </a:buClr>
              <a:buSzPts val="1200"/>
              <a:buChar char="–"/>
              <a:defRPr sz="1200"/>
            </a:lvl4pPr>
            <a:lvl5pPr marL="2286000" lvl="4" indent="-304800" algn="l" rtl="0">
              <a:lnSpc>
                <a:spcPct val="100000"/>
              </a:lnSpc>
              <a:spcBef>
                <a:spcPts val="200"/>
              </a:spcBef>
              <a:spcAft>
                <a:spcPts val="0"/>
              </a:spcAft>
              <a:buClr>
                <a:schemeClr val="dk1"/>
              </a:buClr>
              <a:buSzPts val="1200"/>
              <a:buChar char="•"/>
              <a:defRPr sz="1200"/>
            </a:lvl5pPr>
            <a:lvl6pPr marL="2743200" lvl="5" indent="-304800" algn="l" rtl="0">
              <a:lnSpc>
                <a:spcPct val="100000"/>
              </a:lnSpc>
              <a:spcBef>
                <a:spcPts val="200"/>
              </a:spcBef>
              <a:spcAft>
                <a:spcPts val="0"/>
              </a:spcAft>
              <a:buClr>
                <a:schemeClr val="dk1"/>
              </a:buClr>
              <a:buSzPts val="1200"/>
              <a:buChar char="–"/>
              <a:defRPr sz="1200"/>
            </a:lvl6pPr>
            <a:lvl7pPr marL="3200400" lvl="6" indent="-304800" algn="l" rtl="0">
              <a:lnSpc>
                <a:spcPct val="100000"/>
              </a:lnSpc>
              <a:spcBef>
                <a:spcPts val="200"/>
              </a:spcBef>
              <a:spcAft>
                <a:spcPts val="0"/>
              </a:spcAft>
              <a:buClr>
                <a:schemeClr val="dk1"/>
              </a:buClr>
              <a:buSzPts val="1200"/>
              <a:buChar char="•"/>
              <a:defRPr sz="1200"/>
            </a:lvl7pPr>
            <a:lvl8pPr marL="3657600" lvl="7" indent="-304800" algn="l" rtl="0">
              <a:lnSpc>
                <a:spcPct val="100000"/>
              </a:lnSpc>
              <a:spcBef>
                <a:spcPts val="200"/>
              </a:spcBef>
              <a:spcAft>
                <a:spcPts val="0"/>
              </a:spcAft>
              <a:buClr>
                <a:schemeClr val="dk1"/>
              </a:buClr>
              <a:buSzPts val="1200"/>
              <a:buChar char="–"/>
              <a:defRPr sz="1200"/>
            </a:lvl8pPr>
            <a:lvl9pPr marL="4114800" lvl="8" indent="-304800" algn="l" rtl="0">
              <a:lnSpc>
                <a:spcPct val="100000"/>
              </a:lnSpc>
              <a:spcBef>
                <a:spcPts val="200"/>
              </a:spcBef>
              <a:spcAft>
                <a:spcPts val="200"/>
              </a:spcAft>
              <a:buClr>
                <a:schemeClr val="dk1"/>
              </a:buClr>
              <a:buSzPts val="1200"/>
              <a:buChar char="•"/>
              <a:defRPr sz="1200"/>
            </a:lvl9pPr>
          </a:lstStyle>
          <a:p>
            <a:endParaRPr/>
          </a:p>
        </p:txBody>
      </p:sp>
      <p:sp>
        <p:nvSpPr>
          <p:cNvPr id="283" name="Google Shape;283;p43"/>
          <p:cNvSpPr>
            <a:spLocks noGrp="1"/>
          </p:cNvSpPr>
          <p:nvPr>
            <p:ph type="pic" idx="5"/>
          </p:nvPr>
        </p:nvSpPr>
        <p:spPr>
          <a:xfrm>
            <a:off x="4707272" y="1577340"/>
            <a:ext cx="994500" cy="994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84" name="Google Shape;284;p43"/>
          <p:cNvSpPr txBox="1">
            <a:spLocks noGrp="1"/>
          </p:cNvSpPr>
          <p:nvPr>
            <p:ph type="body" idx="6"/>
          </p:nvPr>
        </p:nvSpPr>
        <p:spPr>
          <a:xfrm>
            <a:off x="4707272" y="2743200"/>
            <a:ext cx="1920300" cy="1885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200"/>
              <a:buNone/>
              <a:defRPr sz="1200" b="1"/>
            </a:lvl1pPr>
            <a:lvl2pPr marL="914400" lvl="1" indent="-228600" algn="l" rtl="0">
              <a:lnSpc>
                <a:spcPct val="100000"/>
              </a:lnSpc>
              <a:spcBef>
                <a:spcPts val="200"/>
              </a:spcBef>
              <a:spcAft>
                <a:spcPts val="0"/>
              </a:spcAft>
              <a:buClr>
                <a:schemeClr val="dk1"/>
              </a:buClr>
              <a:buSzPts val="1200"/>
              <a:buNone/>
              <a:defRPr sz="1200"/>
            </a:lvl2pPr>
            <a:lvl3pPr marL="1371600" lvl="2" indent="-304800" algn="l" rtl="0">
              <a:lnSpc>
                <a:spcPct val="100000"/>
              </a:lnSpc>
              <a:spcBef>
                <a:spcPts val="200"/>
              </a:spcBef>
              <a:spcAft>
                <a:spcPts val="0"/>
              </a:spcAft>
              <a:buClr>
                <a:schemeClr val="dk1"/>
              </a:buClr>
              <a:buSzPts val="1200"/>
              <a:buChar char="•"/>
              <a:defRPr sz="1200"/>
            </a:lvl3pPr>
            <a:lvl4pPr marL="1828800" lvl="3" indent="-304800" algn="l" rtl="0">
              <a:lnSpc>
                <a:spcPct val="100000"/>
              </a:lnSpc>
              <a:spcBef>
                <a:spcPts val="200"/>
              </a:spcBef>
              <a:spcAft>
                <a:spcPts val="0"/>
              </a:spcAft>
              <a:buClr>
                <a:schemeClr val="dk1"/>
              </a:buClr>
              <a:buSzPts val="1200"/>
              <a:buChar char="–"/>
              <a:defRPr sz="1200"/>
            </a:lvl4pPr>
            <a:lvl5pPr marL="2286000" lvl="4" indent="-304800" algn="l" rtl="0">
              <a:lnSpc>
                <a:spcPct val="100000"/>
              </a:lnSpc>
              <a:spcBef>
                <a:spcPts val="200"/>
              </a:spcBef>
              <a:spcAft>
                <a:spcPts val="0"/>
              </a:spcAft>
              <a:buClr>
                <a:schemeClr val="dk1"/>
              </a:buClr>
              <a:buSzPts val="1200"/>
              <a:buChar char="•"/>
              <a:defRPr sz="1200"/>
            </a:lvl5pPr>
            <a:lvl6pPr marL="2743200" lvl="5" indent="-304800" algn="l" rtl="0">
              <a:lnSpc>
                <a:spcPct val="100000"/>
              </a:lnSpc>
              <a:spcBef>
                <a:spcPts val="200"/>
              </a:spcBef>
              <a:spcAft>
                <a:spcPts val="0"/>
              </a:spcAft>
              <a:buClr>
                <a:schemeClr val="dk1"/>
              </a:buClr>
              <a:buSzPts val="1200"/>
              <a:buChar char="–"/>
              <a:defRPr sz="1200"/>
            </a:lvl6pPr>
            <a:lvl7pPr marL="3200400" lvl="6" indent="-304800" algn="l" rtl="0">
              <a:lnSpc>
                <a:spcPct val="100000"/>
              </a:lnSpc>
              <a:spcBef>
                <a:spcPts val="200"/>
              </a:spcBef>
              <a:spcAft>
                <a:spcPts val="0"/>
              </a:spcAft>
              <a:buClr>
                <a:schemeClr val="dk1"/>
              </a:buClr>
              <a:buSzPts val="1200"/>
              <a:buChar char="•"/>
              <a:defRPr sz="1200"/>
            </a:lvl7pPr>
            <a:lvl8pPr marL="3657600" lvl="7" indent="-304800" algn="l" rtl="0">
              <a:lnSpc>
                <a:spcPct val="100000"/>
              </a:lnSpc>
              <a:spcBef>
                <a:spcPts val="200"/>
              </a:spcBef>
              <a:spcAft>
                <a:spcPts val="0"/>
              </a:spcAft>
              <a:buClr>
                <a:schemeClr val="dk1"/>
              </a:buClr>
              <a:buSzPts val="1200"/>
              <a:buChar char="–"/>
              <a:defRPr sz="1200"/>
            </a:lvl8pPr>
            <a:lvl9pPr marL="4114800" lvl="8" indent="-304800" algn="l" rtl="0">
              <a:lnSpc>
                <a:spcPct val="100000"/>
              </a:lnSpc>
              <a:spcBef>
                <a:spcPts val="200"/>
              </a:spcBef>
              <a:spcAft>
                <a:spcPts val="200"/>
              </a:spcAft>
              <a:buClr>
                <a:schemeClr val="dk1"/>
              </a:buClr>
              <a:buSzPts val="1200"/>
              <a:buChar char="•"/>
              <a:defRPr sz="1200"/>
            </a:lvl9pPr>
          </a:lstStyle>
          <a:p>
            <a:endParaRPr/>
          </a:p>
        </p:txBody>
      </p:sp>
      <p:sp>
        <p:nvSpPr>
          <p:cNvPr id="285" name="Google Shape;285;p43"/>
          <p:cNvSpPr>
            <a:spLocks noGrp="1"/>
          </p:cNvSpPr>
          <p:nvPr>
            <p:ph type="pic" idx="7"/>
          </p:nvPr>
        </p:nvSpPr>
        <p:spPr>
          <a:xfrm>
            <a:off x="6894816" y="1577340"/>
            <a:ext cx="994500" cy="994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86" name="Google Shape;286;p43"/>
          <p:cNvSpPr txBox="1">
            <a:spLocks noGrp="1"/>
          </p:cNvSpPr>
          <p:nvPr>
            <p:ph type="body" idx="8"/>
          </p:nvPr>
        </p:nvSpPr>
        <p:spPr>
          <a:xfrm>
            <a:off x="6894816" y="2743200"/>
            <a:ext cx="1920300" cy="1885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200"/>
              <a:buNone/>
              <a:defRPr sz="1200" b="1"/>
            </a:lvl1pPr>
            <a:lvl2pPr marL="914400" lvl="1" indent="-228600" algn="l" rtl="0">
              <a:lnSpc>
                <a:spcPct val="100000"/>
              </a:lnSpc>
              <a:spcBef>
                <a:spcPts val="200"/>
              </a:spcBef>
              <a:spcAft>
                <a:spcPts val="0"/>
              </a:spcAft>
              <a:buClr>
                <a:schemeClr val="dk1"/>
              </a:buClr>
              <a:buSzPts val="1200"/>
              <a:buNone/>
              <a:defRPr sz="1200"/>
            </a:lvl2pPr>
            <a:lvl3pPr marL="1371600" lvl="2" indent="-304800" algn="l" rtl="0">
              <a:lnSpc>
                <a:spcPct val="100000"/>
              </a:lnSpc>
              <a:spcBef>
                <a:spcPts val="200"/>
              </a:spcBef>
              <a:spcAft>
                <a:spcPts val="0"/>
              </a:spcAft>
              <a:buClr>
                <a:schemeClr val="dk1"/>
              </a:buClr>
              <a:buSzPts val="1200"/>
              <a:buChar char="•"/>
              <a:defRPr sz="1200"/>
            </a:lvl3pPr>
            <a:lvl4pPr marL="1828800" lvl="3" indent="-304800" algn="l" rtl="0">
              <a:lnSpc>
                <a:spcPct val="100000"/>
              </a:lnSpc>
              <a:spcBef>
                <a:spcPts val="200"/>
              </a:spcBef>
              <a:spcAft>
                <a:spcPts val="0"/>
              </a:spcAft>
              <a:buClr>
                <a:schemeClr val="dk1"/>
              </a:buClr>
              <a:buSzPts val="1200"/>
              <a:buChar char="–"/>
              <a:defRPr sz="1200"/>
            </a:lvl4pPr>
            <a:lvl5pPr marL="2286000" lvl="4" indent="-304800" algn="l" rtl="0">
              <a:lnSpc>
                <a:spcPct val="100000"/>
              </a:lnSpc>
              <a:spcBef>
                <a:spcPts val="200"/>
              </a:spcBef>
              <a:spcAft>
                <a:spcPts val="0"/>
              </a:spcAft>
              <a:buClr>
                <a:schemeClr val="dk1"/>
              </a:buClr>
              <a:buSzPts val="1200"/>
              <a:buChar char="•"/>
              <a:defRPr sz="1200"/>
            </a:lvl5pPr>
            <a:lvl6pPr marL="2743200" lvl="5" indent="-304800" algn="l" rtl="0">
              <a:lnSpc>
                <a:spcPct val="100000"/>
              </a:lnSpc>
              <a:spcBef>
                <a:spcPts val="200"/>
              </a:spcBef>
              <a:spcAft>
                <a:spcPts val="0"/>
              </a:spcAft>
              <a:buClr>
                <a:schemeClr val="dk1"/>
              </a:buClr>
              <a:buSzPts val="1200"/>
              <a:buChar char="–"/>
              <a:defRPr sz="1200"/>
            </a:lvl6pPr>
            <a:lvl7pPr marL="3200400" lvl="6" indent="-304800" algn="l" rtl="0">
              <a:lnSpc>
                <a:spcPct val="100000"/>
              </a:lnSpc>
              <a:spcBef>
                <a:spcPts val="200"/>
              </a:spcBef>
              <a:spcAft>
                <a:spcPts val="0"/>
              </a:spcAft>
              <a:buClr>
                <a:schemeClr val="dk1"/>
              </a:buClr>
              <a:buSzPts val="1200"/>
              <a:buChar char="•"/>
              <a:defRPr sz="1200"/>
            </a:lvl7pPr>
            <a:lvl8pPr marL="3657600" lvl="7" indent="-304800" algn="l" rtl="0">
              <a:lnSpc>
                <a:spcPct val="100000"/>
              </a:lnSpc>
              <a:spcBef>
                <a:spcPts val="200"/>
              </a:spcBef>
              <a:spcAft>
                <a:spcPts val="0"/>
              </a:spcAft>
              <a:buClr>
                <a:schemeClr val="dk1"/>
              </a:buClr>
              <a:buSzPts val="1200"/>
              <a:buChar char="–"/>
              <a:defRPr sz="1200"/>
            </a:lvl8pPr>
            <a:lvl9pPr marL="4114800" lvl="8" indent="-304800" algn="l" rtl="0">
              <a:lnSpc>
                <a:spcPct val="100000"/>
              </a:lnSpc>
              <a:spcBef>
                <a:spcPts val="200"/>
              </a:spcBef>
              <a:spcAft>
                <a:spcPts val="200"/>
              </a:spcAft>
              <a:buClr>
                <a:schemeClr val="dk1"/>
              </a:buClr>
              <a:buSzPts val="1200"/>
              <a:buChar char="•"/>
              <a:defRPr sz="1200"/>
            </a:lvl9pPr>
          </a:lstStyle>
          <a:p>
            <a:endParaRPr/>
          </a:p>
        </p:txBody>
      </p:sp>
      <p:sp>
        <p:nvSpPr>
          <p:cNvPr id="287" name="Google Shape;287;p43"/>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88" name="Google Shape;288;p43"/>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289" name="Google Shape;289;p43"/>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290" name="Google Shape;290;p43"/>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291"/>
        <p:cNvGrpSpPr/>
        <p:nvPr/>
      </p:nvGrpSpPr>
      <p:grpSpPr>
        <a:xfrm>
          <a:off x="0" y="0"/>
          <a:ext cx="0" cy="0"/>
          <a:chOff x="0" y="0"/>
          <a:chExt cx="0" cy="0"/>
        </a:xfrm>
      </p:grpSpPr>
      <p:sp>
        <p:nvSpPr>
          <p:cNvPr id="292" name="Google Shape;292;p44"/>
          <p:cNvSpPr>
            <a:spLocks noGrp="1"/>
          </p:cNvSpPr>
          <p:nvPr>
            <p:ph type="pic" idx="2"/>
          </p:nvPr>
        </p:nvSpPr>
        <p:spPr>
          <a:xfrm>
            <a:off x="332184" y="1577579"/>
            <a:ext cx="994500" cy="994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93" name="Google Shape;293;p44"/>
          <p:cNvSpPr txBox="1">
            <a:spLocks noGrp="1"/>
          </p:cNvSpPr>
          <p:nvPr>
            <p:ph type="body" idx="1"/>
          </p:nvPr>
        </p:nvSpPr>
        <p:spPr>
          <a:xfrm>
            <a:off x="332184" y="2743200"/>
            <a:ext cx="1920300" cy="1885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200"/>
              <a:buNone/>
              <a:defRPr sz="1200" b="1"/>
            </a:lvl1pPr>
            <a:lvl2pPr marL="914400" lvl="1" indent="-228600" algn="l" rtl="0">
              <a:lnSpc>
                <a:spcPct val="100000"/>
              </a:lnSpc>
              <a:spcBef>
                <a:spcPts val="200"/>
              </a:spcBef>
              <a:spcAft>
                <a:spcPts val="0"/>
              </a:spcAft>
              <a:buClr>
                <a:schemeClr val="dk1"/>
              </a:buClr>
              <a:buSzPts val="1200"/>
              <a:buNone/>
              <a:defRPr sz="1200"/>
            </a:lvl2pPr>
            <a:lvl3pPr marL="1371600" lvl="2" indent="-304800" algn="l" rtl="0">
              <a:lnSpc>
                <a:spcPct val="100000"/>
              </a:lnSpc>
              <a:spcBef>
                <a:spcPts val="200"/>
              </a:spcBef>
              <a:spcAft>
                <a:spcPts val="0"/>
              </a:spcAft>
              <a:buClr>
                <a:schemeClr val="dk1"/>
              </a:buClr>
              <a:buSzPts val="1200"/>
              <a:buChar char="•"/>
              <a:defRPr sz="1200"/>
            </a:lvl3pPr>
            <a:lvl4pPr marL="1828800" lvl="3" indent="-304800" algn="l" rtl="0">
              <a:lnSpc>
                <a:spcPct val="100000"/>
              </a:lnSpc>
              <a:spcBef>
                <a:spcPts val="200"/>
              </a:spcBef>
              <a:spcAft>
                <a:spcPts val="0"/>
              </a:spcAft>
              <a:buClr>
                <a:schemeClr val="dk1"/>
              </a:buClr>
              <a:buSzPts val="1200"/>
              <a:buChar char="–"/>
              <a:defRPr sz="1200"/>
            </a:lvl4pPr>
            <a:lvl5pPr marL="2286000" lvl="4" indent="-304800" algn="l" rtl="0">
              <a:lnSpc>
                <a:spcPct val="100000"/>
              </a:lnSpc>
              <a:spcBef>
                <a:spcPts val="200"/>
              </a:spcBef>
              <a:spcAft>
                <a:spcPts val="0"/>
              </a:spcAft>
              <a:buClr>
                <a:schemeClr val="dk1"/>
              </a:buClr>
              <a:buSzPts val="1200"/>
              <a:buChar char="•"/>
              <a:defRPr sz="1200"/>
            </a:lvl5pPr>
            <a:lvl6pPr marL="2743200" lvl="5" indent="-304800" algn="l" rtl="0">
              <a:lnSpc>
                <a:spcPct val="100000"/>
              </a:lnSpc>
              <a:spcBef>
                <a:spcPts val="200"/>
              </a:spcBef>
              <a:spcAft>
                <a:spcPts val="0"/>
              </a:spcAft>
              <a:buClr>
                <a:schemeClr val="dk1"/>
              </a:buClr>
              <a:buSzPts val="1200"/>
              <a:buChar char="–"/>
              <a:defRPr sz="1200"/>
            </a:lvl6pPr>
            <a:lvl7pPr marL="3200400" lvl="6" indent="-304800" algn="l" rtl="0">
              <a:lnSpc>
                <a:spcPct val="100000"/>
              </a:lnSpc>
              <a:spcBef>
                <a:spcPts val="200"/>
              </a:spcBef>
              <a:spcAft>
                <a:spcPts val="0"/>
              </a:spcAft>
              <a:buClr>
                <a:schemeClr val="dk1"/>
              </a:buClr>
              <a:buSzPts val="1200"/>
              <a:buChar char="•"/>
              <a:defRPr sz="1200"/>
            </a:lvl7pPr>
            <a:lvl8pPr marL="3657600" lvl="7" indent="-304800" algn="l" rtl="0">
              <a:lnSpc>
                <a:spcPct val="100000"/>
              </a:lnSpc>
              <a:spcBef>
                <a:spcPts val="200"/>
              </a:spcBef>
              <a:spcAft>
                <a:spcPts val="0"/>
              </a:spcAft>
              <a:buClr>
                <a:schemeClr val="dk1"/>
              </a:buClr>
              <a:buSzPts val="1200"/>
              <a:buChar char="–"/>
              <a:defRPr sz="1200"/>
            </a:lvl8pPr>
            <a:lvl9pPr marL="4114800" lvl="8" indent="-304800" algn="l" rtl="0">
              <a:lnSpc>
                <a:spcPct val="100000"/>
              </a:lnSpc>
              <a:spcBef>
                <a:spcPts val="200"/>
              </a:spcBef>
              <a:spcAft>
                <a:spcPts val="200"/>
              </a:spcAft>
              <a:buClr>
                <a:schemeClr val="dk1"/>
              </a:buClr>
              <a:buSzPts val="1200"/>
              <a:buChar char="•"/>
              <a:defRPr sz="1200"/>
            </a:lvl9pPr>
          </a:lstStyle>
          <a:p>
            <a:endParaRPr/>
          </a:p>
        </p:txBody>
      </p:sp>
      <p:sp>
        <p:nvSpPr>
          <p:cNvPr id="294" name="Google Shape;294;p44"/>
          <p:cNvSpPr>
            <a:spLocks noGrp="1"/>
          </p:cNvSpPr>
          <p:nvPr>
            <p:ph type="pic" idx="3"/>
          </p:nvPr>
        </p:nvSpPr>
        <p:spPr>
          <a:xfrm>
            <a:off x="2518648" y="1577579"/>
            <a:ext cx="994500" cy="994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95" name="Google Shape;295;p44"/>
          <p:cNvSpPr txBox="1">
            <a:spLocks noGrp="1"/>
          </p:cNvSpPr>
          <p:nvPr>
            <p:ph type="body" idx="4"/>
          </p:nvPr>
        </p:nvSpPr>
        <p:spPr>
          <a:xfrm>
            <a:off x="2518648" y="2743200"/>
            <a:ext cx="1920300" cy="1885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200"/>
              <a:buNone/>
              <a:defRPr sz="1200" b="1"/>
            </a:lvl1pPr>
            <a:lvl2pPr marL="914400" lvl="1" indent="-228600" algn="l" rtl="0">
              <a:lnSpc>
                <a:spcPct val="100000"/>
              </a:lnSpc>
              <a:spcBef>
                <a:spcPts val="200"/>
              </a:spcBef>
              <a:spcAft>
                <a:spcPts val="0"/>
              </a:spcAft>
              <a:buClr>
                <a:schemeClr val="dk1"/>
              </a:buClr>
              <a:buSzPts val="1200"/>
              <a:buNone/>
              <a:defRPr sz="1200"/>
            </a:lvl2pPr>
            <a:lvl3pPr marL="1371600" lvl="2" indent="-304800" algn="l" rtl="0">
              <a:lnSpc>
                <a:spcPct val="100000"/>
              </a:lnSpc>
              <a:spcBef>
                <a:spcPts val="200"/>
              </a:spcBef>
              <a:spcAft>
                <a:spcPts val="0"/>
              </a:spcAft>
              <a:buClr>
                <a:schemeClr val="dk1"/>
              </a:buClr>
              <a:buSzPts val="1200"/>
              <a:buChar char="•"/>
              <a:defRPr sz="1200"/>
            </a:lvl3pPr>
            <a:lvl4pPr marL="1828800" lvl="3" indent="-304800" algn="l" rtl="0">
              <a:lnSpc>
                <a:spcPct val="100000"/>
              </a:lnSpc>
              <a:spcBef>
                <a:spcPts val="200"/>
              </a:spcBef>
              <a:spcAft>
                <a:spcPts val="0"/>
              </a:spcAft>
              <a:buClr>
                <a:schemeClr val="dk1"/>
              </a:buClr>
              <a:buSzPts val="1200"/>
              <a:buChar char="–"/>
              <a:defRPr sz="1200"/>
            </a:lvl4pPr>
            <a:lvl5pPr marL="2286000" lvl="4" indent="-304800" algn="l" rtl="0">
              <a:lnSpc>
                <a:spcPct val="100000"/>
              </a:lnSpc>
              <a:spcBef>
                <a:spcPts val="200"/>
              </a:spcBef>
              <a:spcAft>
                <a:spcPts val="0"/>
              </a:spcAft>
              <a:buClr>
                <a:schemeClr val="dk1"/>
              </a:buClr>
              <a:buSzPts val="1200"/>
              <a:buChar char="•"/>
              <a:defRPr sz="1200"/>
            </a:lvl5pPr>
            <a:lvl6pPr marL="2743200" lvl="5" indent="-304800" algn="l" rtl="0">
              <a:lnSpc>
                <a:spcPct val="100000"/>
              </a:lnSpc>
              <a:spcBef>
                <a:spcPts val="200"/>
              </a:spcBef>
              <a:spcAft>
                <a:spcPts val="0"/>
              </a:spcAft>
              <a:buClr>
                <a:schemeClr val="dk1"/>
              </a:buClr>
              <a:buSzPts val="1200"/>
              <a:buChar char="–"/>
              <a:defRPr sz="1200"/>
            </a:lvl6pPr>
            <a:lvl7pPr marL="3200400" lvl="6" indent="-304800" algn="l" rtl="0">
              <a:lnSpc>
                <a:spcPct val="100000"/>
              </a:lnSpc>
              <a:spcBef>
                <a:spcPts val="200"/>
              </a:spcBef>
              <a:spcAft>
                <a:spcPts val="0"/>
              </a:spcAft>
              <a:buClr>
                <a:schemeClr val="dk1"/>
              </a:buClr>
              <a:buSzPts val="1200"/>
              <a:buChar char="•"/>
              <a:defRPr sz="1200"/>
            </a:lvl7pPr>
            <a:lvl8pPr marL="3657600" lvl="7" indent="-304800" algn="l" rtl="0">
              <a:lnSpc>
                <a:spcPct val="100000"/>
              </a:lnSpc>
              <a:spcBef>
                <a:spcPts val="200"/>
              </a:spcBef>
              <a:spcAft>
                <a:spcPts val="0"/>
              </a:spcAft>
              <a:buClr>
                <a:schemeClr val="dk1"/>
              </a:buClr>
              <a:buSzPts val="1200"/>
              <a:buChar char="–"/>
              <a:defRPr sz="1200"/>
            </a:lvl8pPr>
            <a:lvl9pPr marL="4114800" lvl="8" indent="-304800" algn="l" rtl="0">
              <a:lnSpc>
                <a:spcPct val="100000"/>
              </a:lnSpc>
              <a:spcBef>
                <a:spcPts val="200"/>
              </a:spcBef>
              <a:spcAft>
                <a:spcPts val="200"/>
              </a:spcAft>
              <a:buClr>
                <a:schemeClr val="dk1"/>
              </a:buClr>
              <a:buSzPts val="1200"/>
              <a:buChar char="•"/>
              <a:defRPr sz="1200"/>
            </a:lvl9pPr>
          </a:lstStyle>
          <a:p>
            <a:endParaRPr/>
          </a:p>
        </p:txBody>
      </p:sp>
      <p:sp>
        <p:nvSpPr>
          <p:cNvPr id="296" name="Google Shape;296;p44"/>
          <p:cNvSpPr>
            <a:spLocks noGrp="1"/>
          </p:cNvSpPr>
          <p:nvPr>
            <p:ph type="pic" idx="5"/>
          </p:nvPr>
        </p:nvSpPr>
        <p:spPr>
          <a:xfrm>
            <a:off x="4705112" y="1577579"/>
            <a:ext cx="994500" cy="994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97" name="Google Shape;297;p44"/>
          <p:cNvSpPr txBox="1">
            <a:spLocks noGrp="1"/>
          </p:cNvSpPr>
          <p:nvPr>
            <p:ph type="body" idx="6"/>
          </p:nvPr>
        </p:nvSpPr>
        <p:spPr>
          <a:xfrm>
            <a:off x="4705112" y="2743200"/>
            <a:ext cx="1920300" cy="1885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200"/>
              <a:buNone/>
              <a:defRPr sz="1200" b="1"/>
            </a:lvl1pPr>
            <a:lvl2pPr marL="914400" lvl="1" indent="-228600" algn="l" rtl="0">
              <a:lnSpc>
                <a:spcPct val="100000"/>
              </a:lnSpc>
              <a:spcBef>
                <a:spcPts val="200"/>
              </a:spcBef>
              <a:spcAft>
                <a:spcPts val="0"/>
              </a:spcAft>
              <a:buClr>
                <a:schemeClr val="dk1"/>
              </a:buClr>
              <a:buSzPts val="1200"/>
              <a:buNone/>
              <a:defRPr sz="1200"/>
            </a:lvl2pPr>
            <a:lvl3pPr marL="1371600" lvl="2" indent="-304800" algn="l" rtl="0">
              <a:lnSpc>
                <a:spcPct val="100000"/>
              </a:lnSpc>
              <a:spcBef>
                <a:spcPts val="200"/>
              </a:spcBef>
              <a:spcAft>
                <a:spcPts val="0"/>
              </a:spcAft>
              <a:buClr>
                <a:schemeClr val="dk1"/>
              </a:buClr>
              <a:buSzPts val="1200"/>
              <a:buChar char="•"/>
              <a:defRPr sz="1200"/>
            </a:lvl3pPr>
            <a:lvl4pPr marL="1828800" lvl="3" indent="-304800" algn="l" rtl="0">
              <a:lnSpc>
                <a:spcPct val="100000"/>
              </a:lnSpc>
              <a:spcBef>
                <a:spcPts val="200"/>
              </a:spcBef>
              <a:spcAft>
                <a:spcPts val="0"/>
              </a:spcAft>
              <a:buClr>
                <a:schemeClr val="dk1"/>
              </a:buClr>
              <a:buSzPts val="1200"/>
              <a:buChar char="–"/>
              <a:defRPr sz="1200"/>
            </a:lvl4pPr>
            <a:lvl5pPr marL="2286000" lvl="4" indent="-304800" algn="l" rtl="0">
              <a:lnSpc>
                <a:spcPct val="100000"/>
              </a:lnSpc>
              <a:spcBef>
                <a:spcPts val="200"/>
              </a:spcBef>
              <a:spcAft>
                <a:spcPts val="0"/>
              </a:spcAft>
              <a:buClr>
                <a:schemeClr val="dk1"/>
              </a:buClr>
              <a:buSzPts val="1200"/>
              <a:buChar char="•"/>
              <a:defRPr sz="1200"/>
            </a:lvl5pPr>
            <a:lvl6pPr marL="2743200" lvl="5" indent="-304800" algn="l" rtl="0">
              <a:lnSpc>
                <a:spcPct val="100000"/>
              </a:lnSpc>
              <a:spcBef>
                <a:spcPts val="200"/>
              </a:spcBef>
              <a:spcAft>
                <a:spcPts val="0"/>
              </a:spcAft>
              <a:buClr>
                <a:schemeClr val="dk1"/>
              </a:buClr>
              <a:buSzPts val="1200"/>
              <a:buChar char="–"/>
              <a:defRPr sz="1200"/>
            </a:lvl6pPr>
            <a:lvl7pPr marL="3200400" lvl="6" indent="-304800" algn="l" rtl="0">
              <a:lnSpc>
                <a:spcPct val="100000"/>
              </a:lnSpc>
              <a:spcBef>
                <a:spcPts val="200"/>
              </a:spcBef>
              <a:spcAft>
                <a:spcPts val="0"/>
              </a:spcAft>
              <a:buClr>
                <a:schemeClr val="dk1"/>
              </a:buClr>
              <a:buSzPts val="1200"/>
              <a:buChar char="•"/>
              <a:defRPr sz="1200"/>
            </a:lvl7pPr>
            <a:lvl8pPr marL="3657600" lvl="7" indent="-304800" algn="l" rtl="0">
              <a:lnSpc>
                <a:spcPct val="100000"/>
              </a:lnSpc>
              <a:spcBef>
                <a:spcPts val="200"/>
              </a:spcBef>
              <a:spcAft>
                <a:spcPts val="0"/>
              </a:spcAft>
              <a:buClr>
                <a:schemeClr val="dk1"/>
              </a:buClr>
              <a:buSzPts val="1200"/>
              <a:buChar char="–"/>
              <a:defRPr sz="1200"/>
            </a:lvl8pPr>
            <a:lvl9pPr marL="4114800" lvl="8" indent="-304800" algn="l" rtl="0">
              <a:lnSpc>
                <a:spcPct val="100000"/>
              </a:lnSpc>
              <a:spcBef>
                <a:spcPts val="200"/>
              </a:spcBef>
              <a:spcAft>
                <a:spcPts val="200"/>
              </a:spcAft>
              <a:buClr>
                <a:schemeClr val="dk1"/>
              </a:buClr>
              <a:buSzPts val="1200"/>
              <a:buChar char="•"/>
              <a:defRPr sz="1200"/>
            </a:lvl9pPr>
          </a:lstStyle>
          <a:p>
            <a:endParaRPr/>
          </a:p>
        </p:txBody>
      </p:sp>
      <p:sp>
        <p:nvSpPr>
          <p:cNvPr id="298" name="Google Shape;298;p44"/>
          <p:cNvSpPr>
            <a:spLocks noGrp="1"/>
          </p:cNvSpPr>
          <p:nvPr>
            <p:ph type="pic" idx="7"/>
          </p:nvPr>
        </p:nvSpPr>
        <p:spPr>
          <a:xfrm>
            <a:off x="6891575" y="1577579"/>
            <a:ext cx="994500" cy="9945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299" name="Google Shape;299;p44"/>
          <p:cNvSpPr txBox="1">
            <a:spLocks noGrp="1"/>
          </p:cNvSpPr>
          <p:nvPr>
            <p:ph type="body" idx="8"/>
          </p:nvPr>
        </p:nvSpPr>
        <p:spPr>
          <a:xfrm>
            <a:off x="6891575" y="2743200"/>
            <a:ext cx="1920300" cy="1885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200"/>
              <a:buNone/>
              <a:defRPr sz="1200" b="1"/>
            </a:lvl1pPr>
            <a:lvl2pPr marL="914400" lvl="1" indent="-228600" algn="l" rtl="0">
              <a:lnSpc>
                <a:spcPct val="100000"/>
              </a:lnSpc>
              <a:spcBef>
                <a:spcPts val="200"/>
              </a:spcBef>
              <a:spcAft>
                <a:spcPts val="0"/>
              </a:spcAft>
              <a:buClr>
                <a:schemeClr val="dk1"/>
              </a:buClr>
              <a:buSzPts val="1200"/>
              <a:buNone/>
              <a:defRPr sz="1200"/>
            </a:lvl2pPr>
            <a:lvl3pPr marL="1371600" lvl="2" indent="-304800" algn="l" rtl="0">
              <a:lnSpc>
                <a:spcPct val="100000"/>
              </a:lnSpc>
              <a:spcBef>
                <a:spcPts val="200"/>
              </a:spcBef>
              <a:spcAft>
                <a:spcPts val="0"/>
              </a:spcAft>
              <a:buClr>
                <a:schemeClr val="dk1"/>
              </a:buClr>
              <a:buSzPts val="1200"/>
              <a:buChar char="•"/>
              <a:defRPr sz="1200"/>
            </a:lvl3pPr>
            <a:lvl4pPr marL="1828800" lvl="3" indent="-304800" algn="l" rtl="0">
              <a:lnSpc>
                <a:spcPct val="100000"/>
              </a:lnSpc>
              <a:spcBef>
                <a:spcPts val="200"/>
              </a:spcBef>
              <a:spcAft>
                <a:spcPts val="0"/>
              </a:spcAft>
              <a:buClr>
                <a:schemeClr val="dk1"/>
              </a:buClr>
              <a:buSzPts val="1200"/>
              <a:buChar char="–"/>
              <a:defRPr sz="1200"/>
            </a:lvl4pPr>
            <a:lvl5pPr marL="2286000" lvl="4" indent="-304800" algn="l" rtl="0">
              <a:lnSpc>
                <a:spcPct val="100000"/>
              </a:lnSpc>
              <a:spcBef>
                <a:spcPts val="200"/>
              </a:spcBef>
              <a:spcAft>
                <a:spcPts val="0"/>
              </a:spcAft>
              <a:buClr>
                <a:schemeClr val="dk1"/>
              </a:buClr>
              <a:buSzPts val="1200"/>
              <a:buChar char="•"/>
              <a:defRPr sz="1200"/>
            </a:lvl5pPr>
            <a:lvl6pPr marL="2743200" lvl="5" indent="-304800" algn="l" rtl="0">
              <a:lnSpc>
                <a:spcPct val="100000"/>
              </a:lnSpc>
              <a:spcBef>
                <a:spcPts val="200"/>
              </a:spcBef>
              <a:spcAft>
                <a:spcPts val="0"/>
              </a:spcAft>
              <a:buClr>
                <a:schemeClr val="dk1"/>
              </a:buClr>
              <a:buSzPts val="1200"/>
              <a:buChar char="–"/>
              <a:defRPr sz="1200"/>
            </a:lvl6pPr>
            <a:lvl7pPr marL="3200400" lvl="6" indent="-304800" algn="l" rtl="0">
              <a:lnSpc>
                <a:spcPct val="100000"/>
              </a:lnSpc>
              <a:spcBef>
                <a:spcPts val="200"/>
              </a:spcBef>
              <a:spcAft>
                <a:spcPts val="0"/>
              </a:spcAft>
              <a:buClr>
                <a:schemeClr val="dk1"/>
              </a:buClr>
              <a:buSzPts val="1200"/>
              <a:buChar char="•"/>
              <a:defRPr sz="1200"/>
            </a:lvl7pPr>
            <a:lvl8pPr marL="3657600" lvl="7" indent="-304800" algn="l" rtl="0">
              <a:lnSpc>
                <a:spcPct val="100000"/>
              </a:lnSpc>
              <a:spcBef>
                <a:spcPts val="200"/>
              </a:spcBef>
              <a:spcAft>
                <a:spcPts val="0"/>
              </a:spcAft>
              <a:buClr>
                <a:schemeClr val="dk1"/>
              </a:buClr>
              <a:buSzPts val="1200"/>
              <a:buChar char="–"/>
              <a:defRPr sz="1200"/>
            </a:lvl8pPr>
            <a:lvl9pPr marL="4114800" lvl="8" indent="-304800" algn="l" rtl="0">
              <a:lnSpc>
                <a:spcPct val="100000"/>
              </a:lnSpc>
              <a:spcBef>
                <a:spcPts val="200"/>
              </a:spcBef>
              <a:spcAft>
                <a:spcPts val="200"/>
              </a:spcAft>
              <a:buClr>
                <a:schemeClr val="dk1"/>
              </a:buClr>
              <a:buSzPts val="1200"/>
              <a:buChar char="•"/>
              <a:defRPr sz="1200"/>
            </a:lvl9pPr>
          </a:lstStyle>
          <a:p>
            <a:endParaRPr/>
          </a:p>
        </p:txBody>
      </p:sp>
      <p:sp>
        <p:nvSpPr>
          <p:cNvPr id="300" name="Google Shape;300;p44"/>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01" name="Google Shape;301;p44"/>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302" name="Google Shape;302;p44"/>
          <p:cNvSpPr txBox="1">
            <a:spLocks noGrp="1"/>
          </p:cNvSpPr>
          <p:nvPr>
            <p:ph type="subTitle" idx="9"/>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303" name="Google Shape;303;p44"/>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04" name="Google Shape;304;p44"/>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305"/>
        <p:cNvGrpSpPr/>
        <p:nvPr/>
      </p:nvGrpSpPr>
      <p:grpSpPr>
        <a:xfrm>
          <a:off x="0" y="0"/>
          <a:ext cx="0" cy="0"/>
          <a:chOff x="0" y="0"/>
          <a:chExt cx="0" cy="0"/>
        </a:xfrm>
      </p:grpSpPr>
      <p:sp>
        <p:nvSpPr>
          <p:cNvPr id="306" name="Google Shape;306;p45"/>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307" name="Google Shape;307;p45"/>
          <p:cNvSpPr>
            <a:spLocks noGrp="1"/>
          </p:cNvSpPr>
          <p:nvPr>
            <p:ph type="chart" idx="2"/>
          </p:nvPr>
        </p:nvSpPr>
        <p:spPr>
          <a:xfrm>
            <a:off x="4200526" y="1071563"/>
            <a:ext cx="4611300" cy="355770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308" name="Google Shape;308;p45"/>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09" name="Google Shape;309;p45"/>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310" name="Google Shape;310;p45"/>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11" name="Google Shape;311;p45"/>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312"/>
        <p:cNvGrpSpPr/>
        <p:nvPr/>
      </p:nvGrpSpPr>
      <p:grpSpPr>
        <a:xfrm>
          <a:off x="0" y="0"/>
          <a:ext cx="0" cy="0"/>
          <a:chOff x="0" y="0"/>
          <a:chExt cx="0" cy="0"/>
        </a:xfrm>
      </p:grpSpPr>
      <p:sp>
        <p:nvSpPr>
          <p:cNvPr id="313" name="Google Shape;313;p46"/>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04800" algn="l" rtl="0">
              <a:lnSpc>
                <a:spcPct val="100000"/>
              </a:lnSpc>
              <a:spcBef>
                <a:spcPts val="500"/>
              </a:spcBef>
              <a:spcAft>
                <a:spcPts val="0"/>
              </a:spcAft>
              <a:buClr>
                <a:schemeClr val="dk1"/>
              </a:buClr>
              <a:buSzPts val="12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314" name="Google Shape;314;p46"/>
          <p:cNvSpPr>
            <a:spLocks noGrp="1"/>
          </p:cNvSpPr>
          <p:nvPr>
            <p:ph type="chart" idx="2"/>
          </p:nvPr>
        </p:nvSpPr>
        <p:spPr>
          <a:xfrm>
            <a:off x="4200526" y="1071563"/>
            <a:ext cx="4611300" cy="355770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315" name="Google Shape;315;p46"/>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16" name="Google Shape;316;p46"/>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317" name="Google Shape;317;p46"/>
          <p:cNvSpPr txBox="1">
            <a:spLocks noGrp="1"/>
          </p:cNvSpPr>
          <p:nvPr>
            <p:ph type="subTitle" idx="3"/>
          </p:nvPr>
        </p:nvSpPr>
        <p:spPr>
          <a:xfrm>
            <a:off x="332184" y="700075"/>
            <a:ext cx="8479500" cy="664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1800"/>
              <a:buNone/>
              <a:defRPr sz="1800" b="0">
                <a:solidFill>
                  <a:schemeClr val="dk1"/>
                </a:solidFill>
              </a:defRPr>
            </a:lvl1pPr>
            <a:lvl2pPr lvl="1" algn="l" rtl="0">
              <a:lnSpc>
                <a:spcPct val="85000"/>
              </a:lnSpc>
              <a:spcBef>
                <a:spcPts val="0"/>
              </a:spcBef>
              <a:spcAft>
                <a:spcPts val="0"/>
              </a:spcAft>
              <a:buClr>
                <a:schemeClr val="dk1"/>
              </a:buClr>
              <a:buSzPts val="1800"/>
              <a:buNone/>
              <a:defRPr sz="1800"/>
            </a:lvl2pPr>
            <a:lvl3pPr lvl="2" algn="l" rtl="0">
              <a:lnSpc>
                <a:spcPct val="85000"/>
              </a:lnSpc>
              <a:spcBef>
                <a:spcPts val="0"/>
              </a:spcBef>
              <a:spcAft>
                <a:spcPts val="0"/>
              </a:spcAft>
              <a:buClr>
                <a:schemeClr val="dk1"/>
              </a:buClr>
              <a:buSzPts val="1800"/>
              <a:buNone/>
              <a:defRPr sz="1800"/>
            </a:lvl3pPr>
            <a:lvl4pPr lvl="3" algn="l" rtl="0">
              <a:lnSpc>
                <a:spcPct val="85000"/>
              </a:lnSpc>
              <a:spcBef>
                <a:spcPts val="0"/>
              </a:spcBef>
              <a:spcAft>
                <a:spcPts val="0"/>
              </a:spcAft>
              <a:buClr>
                <a:schemeClr val="dk1"/>
              </a:buClr>
              <a:buSzPts val="1800"/>
              <a:buNone/>
              <a:defRPr sz="1800"/>
            </a:lvl4pPr>
            <a:lvl5pPr lvl="4" algn="l" rtl="0">
              <a:lnSpc>
                <a:spcPct val="85000"/>
              </a:lnSpc>
              <a:spcBef>
                <a:spcPts val="0"/>
              </a:spcBef>
              <a:spcAft>
                <a:spcPts val="0"/>
              </a:spcAft>
              <a:buClr>
                <a:schemeClr val="dk1"/>
              </a:buClr>
              <a:buSzPts val="1800"/>
              <a:buNone/>
              <a:defRPr sz="1800"/>
            </a:lvl5pPr>
            <a:lvl6pPr lvl="5" algn="l" rtl="0">
              <a:lnSpc>
                <a:spcPct val="85000"/>
              </a:lnSpc>
              <a:spcBef>
                <a:spcPts val="0"/>
              </a:spcBef>
              <a:spcAft>
                <a:spcPts val="0"/>
              </a:spcAft>
              <a:buClr>
                <a:schemeClr val="dk1"/>
              </a:buClr>
              <a:buSzPts val="1800"/>
              <a:buNone/>
              <a:defRPr sz="1800"/>
            </a:lvl6pPr>
            <a:lvl7pPr lvl="6" algn="l" rtl="0">
              <a:lnSpc>
                <a:spcPct val="85000"/>
              </a:lnSpc>
              <a:spcBef>
                <a:spcPts val="0"/>
              </a:spcBef>
              <a:spcAft>
                <a:spcPts val="0"/>
              </a:spcAft>
              <a:buClr>
                <a:schemeClr val="dk1"/>
              </a:buClr>
              <a:buSzPts val="1800"/>
              <a:buNone/>
              <a:defRPr sz="1800"/>
            </a:lvl7pPr>
            <a:lvl8pPr lvl="7" algn="l" rtl="0">
              <a:lnSpc>
                <a:spcPct val="85000"/>
              </a:lnSpc>
              <a:spcBef>
                <a:spcPts val="0"/>
              </a:spcBef>
              <a:spcAft>
                <a:spcPts val="0"/>
              </a:spcAft>
              <a:buClr>
                <a:schemeClr val="dk1"/>
              </a:buClr>
              <a:buSzPts val="1800"/>
              <a:buNone/>
              <a:defRPr sz="1800"/>
            </a:lvl8pPr>
            <a:lvl9pPr lvl="8" algn="l" rtl="0">
              <a:lnSpc>
                <a:spcPct val="85000"/>
              </a:lnSpc>
              <a:spcBef>
                <a:spcPts val="0"/>
              </a:spcBef>
              <a:spcAft>
                <a:spcPts val="0"/>
              </a:spcAft>
              <a:buClr>
                <a:schemeClr val="dk1"/>
              </a:buClr>
              <a:buSzPts val="1800"/>
              <a:buNone/>
              <a:defRPr sz="1800"/>
            </a:lvl9pPr>
          </a:lstStyle>
          <a:p>
            <a:endParaRPr/>
          </a:p>
        </p:txBody>
      </p:sp>
      <p:sp>
        <p:nvSpPr>
          <p:cNvPr id="318" name="Google Shape;318;p46"/>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19" name="Google Shape;319;p46"/>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One Column Chart Dark">
  <p:cSld name="One Column Chart Dark">
    <p:bg>
      <p:bgPr>
        <a:solidFill>
          <a:srgbClr val="464646"/>
        </a:solidFill>
        <a:effectLst/>
      </p:bgPr>
    </p:bg>
    <p:spTree>
      <p:nvGrpSpPr>
        <p:cNvPr id="1" name="Shape 320"/>
        <p:cNvGrpSpPr/>
        <p:nvPr/>
      </p:nvGrpSpPr>
      <p:grpSpPr>
        <a:xfrm>
          <a:off x="0" y="0"/>
          <a:ext cx="0" cy="0"/>
          <a:chOff x="0" y="0"/>
          <a:chExt cx="0" cy="0"/>
        </a:xfrm>
      </p:grpSpPr>
      <p:sp>
        <p:nvSpPr>
          <p:cNvPr id="321" name="Google Shape;321;p47"/>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lt1"/>
              </a:buClr>
              <a:buSzPts val="1400"/>
              <a:buNone/>
              <a:defRPr>
                <a:solidFill>
                  <a:schemeClr val="lt1"/>
                </a:solidFill>
              </a:defRPr>
            </a:lvl1pPr>
            <a:lvl2pPr marL="914400" lvl="1" indent="-228600" algn="l" rtl="0">
              <a:lnSpc>
                <a:spcPct val="100000"/>
              </a:lnSpc>
              <a:spcBef>
                <a:spcPts val="900"/>
              </a:spcBef>
              <a:spcAft>
                <a:spcPts val="0"/>
              </a:spcAft>
              <a:buClr>
                <a:schemeClr val="lt1"/>
              </a:buClr>
              <a:buSzPts val="1200"/>
              <a:buNone/>
              <a:defRPr>
                <a:solidFill>
                  <a:schemeClr val="lt1"/>
                </a:solidFill>
              </a:defRPr>
            </a:lvl2pPr>
            <a:lvl3pPr marL="1371600" lvl="2" indent="-304800" algn="l" rtl="0">
              <a:lnSpc>
                <a:spcPct val="100000"/>
              </a:lnSpc>
              <a:spcBef>
                <a:spcPts val="500"/>
              </a:spcBef>
              <a:spcAft>
                <a:spcPts val="0"/>
              </a:spcAft>
              <a:buClr>
                <a:schemeClr val="lt1"/>
              </a:buClr>
              <a:buSzPts val="1200"/>
              <a:buChar char="•"/>
              <a:defRPr>
                <a:solidFill>
                  <a:schemeClr val="lt1"/>
                </a:solidFill>
              </a:defRPr>
            </a:lvl3pPr>
            <a:lvl4pPr marL="1828800" lvl="3" indent="-304800" algn="l" rtl="0">
              <a:lnSpc>
                <a:spcPct val="100000"/>
              </a:lnSpc>
              <a:spcBef>
                <a:spcPts val="500"/>
              </a:spcBef>
              <a:spcAft>
                <a:spcPts val="0"/>
              </a:spcAft>
              <a:buClr>
                <a:schemeClr val="lt1"/>
              </a:buClr>
              <a:buSzPts val="1200"/>
              <a:buChar char="–"/>
              <a:defRPr>
                <a:solidFill>
                  <a:schemeClr val="lt1"/>
                </a:solidFill>
              </a:defRPr>
            </a:lvl4pPr>
            <a:lvl5pPr marL="2286000" lvl="4" indent="-304800" algn="l" rtl="0">
              <a:lnSpc>
                <a:spcPct val="100000"/>
              </a:lnSpc>
              <a:spcBef>
                <a:spcPts val="500"/>
              </a:spcBef>
              <a:spcAft>
                <a:spcPts val="0"/>
              </a:spcAft>
              <a:buClr>
                <a:schemeClr val="lt1"/>
              </a:buClr>
              <a:buSzPts val="1200"/>
              <a:buChar char="•"/>
              <a:defRPr>
                <a:solidFill>
                  <a:schemeClr val="lt1"/>
                </a:solidFill>
              </a:defRPr>
            </a:lvl5pPr>
            <a:lvl6pPr marL="2743200" lvl="5" indent="-304800" algn="l" rtl="0">
              <a:lnSpc>
                <a:spcPct val="100000"/>
              </a:lnSpc>
              <a:spcBef>
                <a:spcPts val="500"/>
              </a:spcBef>
              <a:spcAft>
                <a:spcPts val="0"/>
              </a:spcAft>
              <a:buClr>
                <a:schemeClr val="lt1"/>
              </a:buClr>
              <a:buSzPts val="1200"/>
              <a:buChar char="–"/>
              <a:defRPr>
                <a:solidFill>
                  <a:schemeClr val="lt1"/>
                </a:solidFill>
              </a:defRPr>
            </a:lvl6pPr>
            <a:lvl7pPr marL="3200400" lvl="6" indent="-304800" algn="l" rtl="0">
              <a:lnSpc>
                <a:spcPct val="100000"/>
              </a:lnSpc>
              <a:spcBef>
                <a:spcPts val="500"/>
              </a:spcBef>
              <a:spcAft>
                <a:spcPts val="0"/>
              </a:spcAft>
              <a:buClr>
                <a:schemeClr val="lt1"/>
              </a:buClr>
              <a:buSzPts val="1200"/>
              <a:buChar char="•"/>
              <a:defRPr>
                <a:solidFill>
                  <a:schemeClr val="lt1"/>
                </a:solidFill>
              </a:defRPr>
            </a:lvl7pPr>
            <a:lvl8pPr marL="3657600" lvl="7" indent="-304800" algn="l" rtl="0">
              <a:lnSpc>
                <a:spcPct val="100000"/>
              </a:lnSpc>
              <a:spcBef>
                <a:spcPts val="500"/>
              </a:spcBef>
              <a:spcAft>
                <a:spcPts val="0"/>
              </a:spcAft>
              <a:buClr>
                <a:schemeClr val="lt1"/>
              </a:buClr>
              <a:buSzPts val="1200"/>
              <a:buChar char="–"/>
              <a:defRPr>
                <a:solidFill>
                  <a:schemeClr val="lt1"/>
                </a:solidFill>
              </a:defRPr>
            </a:lvl8pPr>
            <a:lvl9pPr marL="4114800" lvl="8" indent="-304800" algn="l" rtl="0">
              <a:lnSpc>
                <a:spcPct val="100000"/>
              </a:lnSpc>
              <a:spcBef>
                <a:spcPts val="500"/>
              </a:spcBef>
              <a:spcAft>
                <a:spcPts val="500"/>
              </a:spcAft>
              <a:buClr>
                <a:schemeClr val="lt1"/>
              </a:buClr>
              <a:buSzPts val="1200"/>
              <a:buChar char="•"/>
              <a:defRPr>
                <a:solidFill>
                  <a:schemeClr val="lt1"/>
                </a:solidFill>
              </a:defRPr>
            </a:lvl9pPr>
          </a:lstStyle>
          <a:p>
            <a:endParaRPr/>
          </a:p>
        </p:txBody>
      </p:sp>
      <p:sp>
        <p:nvSpPr>
          <p:cNvPr id="322" name="Google Shape;322;p47"/>
          <p:cNvSpPr>
            <a:spLocks noGrp="1"/>
          </p:cNvSpPr>
          <p:nvPr>
            <p:ph type="chart" idx="2"/>
          </p:nvPr>
        </p:nvSpPr>
        <p:spPr>
          <a:xfrm>
            <a:off x="4200526" y="1071563"/>
            <a:ext cx="4611300" cy="355770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1pPr>
            <a:lvl2pPr marR="0" lvl="1" algn="l" rtl="0">
              <a:lnSpc>
                <a:spcPct val="100000"/>
              </a:lnSpc>
              <a:spcBef>
                <a:spcPts val="90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3pPr>
            <a:lvl4pPr marR="0" lvl="3"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4pPr>
            <a:lvl5pPr marR="0" lvl="4"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5pPr>
            <a:lvl6pPr marR="0" lvl="5"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6pPr>
            <a:lvl7pPr marR="0" lvl="6"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7pPr>
            <a:lvl8pPr marR="0" lvl="7"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8pPr>
            <a:lvl9pPr marR="0" lvl="8" algn="l" rtl="0">
              <a:lnSpc>
                <a:spcPct val="100000"/>
              </a:lnSpc>
              <a:spcBef>
                <a:spcPts val="500"/>
              </a:spcBef>
              <a:spcAft>
                <a:spcPts val="500"/>
              </a:spcAft>
              <a:buClr>
                <a:schemeClr val="lt1"/>
              </a:buClr>
              <a:buSzPts val="1200"/>
              <a:buFont typeface="Arial"/>
              <a:buChar char="•"/>
              <a:defRPr sz="1200" b="0" i="0" u="none" strike="noStrike" cap="none">
                <a:solidFill>
                  <a:schemeClr val="lt1"/>
                </a:solidFill>
                <a:latin typeface="Arial"/>
                <a:ea typeface="Arial"/>
                <a:cs typeface="Arial"/>
                <a:sym typeface="Arial"/>
              </a:defRPr>
            </a:lvl9pPr>
          </a:lstStyle>
          <a:p>
            <a:endParaRPr/>
          </a:p>
        </p:txBody>
      </p:sp>
      <p:sp>
        <p:nvSpPr>
          <p:cNvPr id="323" name="Google Shape;323;p47"/>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lt1"/>
              </a:buClr>
              <a:buSzPts val="2400"/>
              <a:buFont typeface="Georgia"/>
              <a:buNone/>
              <a:defRPr>
                <a:solidFill>
                  <a:schemeClr val="l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24" name="Google Shape;324;p47"/>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25" name="Google Shape;325;p47"/>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26" name="Google Shape;326;p47"/>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7"/>
        <p:cNvGrpSpPr/>
        <p:nvPr/>
      </p:nvGrpSpPr>
      <p:grpSpPr>
        <a:xfrm>
          <a:off x="0" y="0"/>
          <a:ext cx="0" cy="0"/>
          <a:chOff x="0" y="0"/>
          <a:chExt cx="0" cy="0"/>
        </a:xfrm>
      </p:grpSpPr>
      <p:sp>
        <p:nvSpPr>
          <p:cNvPr id="328" name="Google Shape;328;p48"/>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29" name="Google Shape;329;p48"/>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330" name="Google Shape;330;p48"/>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31" name="Google Shape;331;p48"/>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2"/>
        <p:cNvGrpSpPr/>
        <p:nvPr/>
      </p:nvGrpSpPr>
      <p:grpSpPr>
        <a:xfrm>
          <a:off x="0" y="0"/>
          <a:ext cx="0" cy="0"/>
          <a:chOff x="0" y="0"/>
          <a:chExt cx="0" cy="0"/>
        </a:xfrm>
      </p:grpSpPr>
      <p:sp>
        <p:nvSpPr>
          <p:cNvPr id="333" name="Google Shape;333;p49"/>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334" name="Google Shape;334;p49"/>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35" name="Google Shape;335;p49"/>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matchingName="Blank No Footer">
  <p:cSld name="Blank No Footer">
    <p:spTree>
      <p:nvGrpSpPr>
        <p:cNvPr id="1" name="Shape 336"/>
        <p:cNvGrpSpPr/>
        <p:nvPr/>
      </p:nvGrpSpPr>
      <p:grpSpPr>
        <a:xfrm>
          <a:off x="0" y="0"/>
          <a:ext cx="0" cy="0"/>
          <a:chOff x="0" y="0"/>
          <a:chExt cx="0" cy="0"/>
        </a:xfrm>
      </p:grpSpPr>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337"/>
        <p:cNvGrpSpPr/>
        <p:nvPr/>
      </p:nvGrpSpPr>
      <p:grpSpPr>
        <a:xfrm>
          <a:off x="0" y="0"/>
          <a:ext cx="0" cy="0"/>
          <a:chOff x="0" y="0"/>
          <a:chExt cx="0" cy="0"/>
        </a:xfrm>
      </p:grpSpPr>
      <p:sp>
        <p:nvSpPr>
          <p:cNvPr id="338" name="Google Shape;338;p51"/>
          <p:cNvSpPr/>
          <p:nvPr/>
        </p:nvSpPr>
        <p:spPr>
          <a:xfrm>
            <a:off x="0" y="1577579"/>
            <a:ext cx="2979000" cy="30516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sp>
        <p:nvSpPr>
          <p:cNvPr id="339" name="Google Shape;339;p51"/>
          <p:cNvSpPr txBox="1">
            <a:spLocks noGrp="1"/>
          </p:cNvSpPr>
          <p:nvPr>
            <p:ph type="body" idx="1"/>
          </p:nvPr>
        </p:nvSpPr>
        <p:spPr>
          <a:xfrm>
            <a:off x="270277" y="1783080"/>
            <a:ext cx="2709000" cy="1302900"/>
          </a:xfrm>
          <a:prstGeom prst="rect">
            <a:avLst/>
          </a:prstGeom>
          <a:noFill/>
          <a:ln>
            <a:noFill/>
          </a:ln>
        </p:spPr>
        <p:txBody>
          <a:bodyPr spcFirstLastPara="1" wrap="square" lIns="0" tIns="0" rIns="0" bIns="0" anchor="t" anchorCtr="0">
            <a:noAutofit/>
          </a:bodyPr>
          <a:lstStyle>
            <a:lvl1pPr marL="457200" lvl="0" indent="-228600" algn="l" rtl="0">
              <a:lnSpc>
                <a:spcPct val="80000"/>
              </a:lnSpc>
              <a:spcBef>
                <a:spcPts val="0"/>
              </a:spcBef>
              <a:spcAft>
                <a:spcPts val="0"/>
              </a:spcAft>
              <a:buClr>
                <a:schemeClr val="lt1"/>
              </a:buClr>
              <a:buSzPts val="10200"/>
              <a:buNone/>
              <a:defRPr sz="10200" b="1">
                <a:solidFill>
                  <a:schemeClr val="lt1"/>
                </a:solidFill>
              </a:defRPr>
            </a:lvl1pPr>
            <a:lvl2pPr marL="914400" lvl="1" indent="-228600" algn="l" rtl="0">
              <a:lnSpc>
                <a:spcPct val="100000"/>
              </a:lnSpc>
              <a:spcBef>
                <a:spcPts val="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340" name="Google Shape;340;p51"/>
          <p:cNvSpPr txBox="1">
            <a:spLocks noGrp="1"/>
          </p:cNvSpPr>
          <p:nvPr>
            <p:ph type="body" idx="2"/>
          </p:nvPr>
        </p:nvSpPr>
        <p:spPr>
          <a:xfrm>
            <a:off x="332186" y="2948940"/>
            <a:ext cx="2496900" cy="15465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lt1"/>
              </a:buClr>
              <a:buSzPts val="1200"/>
              <a:buNone/>
              <a:defRPr sz="1200" b="0">
                <a:solidFill>
                  <a:schemeClr val="lt1"/>
                </a:solidFill>
              </a:defRPr>
            </a:lvl1pPr>
            <a:lvl2pPr marL="914400" lvl="1" indent="-304800" algn="l" rtl="0">
              <a:lnSpc>
                <a:spcPct val="100000"/>
              </a:lnSpc>
              <a:spcBef>
                <a:spcPts val="0"/>
              </a:spcBef>
              <a:spcAft>
                <a:spcPts val="0"/>
              </a:spcAft>
              <a:buClr>
                <a:schemeClr val="lt1"/>
              </a:buClr>
              <a:buSzPts val="1200"/>
              <a:buFont typeface="Arial"/>
              <a:buChar char="•"/>
              <a:defRPr b="0">
                <a:solidFill>
                  <a:schemeClr val="lt1"/>
                </a:solidFill>
              </a:defRPr>
            </a:lvl2pPr>
            <a:lvl3pPr marL="1371600" lvl="2" indent="-304800" algn="l" rtl="0">
              <a:lnSpc>
                <a:spcPct val="100000"/>
              </a:lnSpc>
              <a:spcBef>
                <a:spcPts val="0"/>
              </a:spcBef>
              <a:spcAft>
                <a:spcPts val="0"/>
              </a:spcAft>
              <a:buClr>
                <a:schemeClr val="lt1"/>
              </a:buClr>
              <a:buSzPts val="1200"/>
              <a:buFont typeface="Arial"/>
              <a:buChar char="–"/>
              <a:defRPr b="0">
                <a:solidFill>
                  <a:schemeClr val="lt1"/>
                </a:solidFill>
              </a:defRPr>
            </a:lvl3pPr>
            <a:lvl4pPr marL="1828800" lvl="3" indent="-304800" algn="l" rtl="0">
              <a:lnSpc>
                <a:spcPct val="100000"/>
              </a:lnSpc>
              <a:spcBef>
                <a:spcPts val="0"/>
              </a:spcBef>
              <a:spcAft>
                <a:spcPts val="0"/>
              </a:spcAft>
              <a:buClr>
                <a:schemeClr val="lt1"/>
              </a:buClr>
              <a:buSzPts val="1200"/>
              <a:buFont typeface="Arial"/>
              <a:buChar char="•"/>
              <a:defRPr b="0">
                <a:solidFill>
                  <a:schemeClr val="lt1"/>
                </a:solidFill>
              </a:defRPr>
            </a:lvl4pPr>
            <a:lvl5pPr marL="2286000" lvl="4" indent="-304800" algn="l" rtl="0">
              <a:lnSpc>
                <a:spcPct val="100000"/>
              </a:lnSpc>
              <a:spcBef>
                <a:spcPts val="0"/>
              </a:spcBef>
              <a:spcAft>
                <a:spcPts val="0"/>
              </a:spcAft>
              <a:buClr>
                <a:schemeClr val="lt1"/>
              </a:buClr>
              <a:buSzPts val="1200"/>
              <a:buFont typeface="Arial"/>
              <a:buChar char="–"/>
              <a:defRPr b="0">
                <a:solidFill>
                  <a:schemeClr val="lt1"/>
                </a:solidFill>
              </a:defRPr>
            </a:lvl5pPr>
            <a:lvl6pPr marL="2743200" lvl="5" indent="-304800" algn="l" rtl="0">
              <a:lnSpc>
                <a:spcPct val="100000"/>
              </a:lnSpc>
              <a:spcBef>
                <a:spcPts val="0"/>
              </a:spcBef>
              <a:spcAft>
                <a:spcPts val="0"/>
              </a:spcAft>
              <a:buClr>
                <a:schemeClr val="lt1"/>
              </a:buClr>
              <a:buSzPts val="1200"/>
              <a:buFont typeface="Arial"/>
              <a:buChar char="•"/>
              <a:defRPr>
                <a:solidFill>
                  <a:schemeClr val="lt1"/>
                </a:solidFill>
              </a:defRPr>
            </a:lvl6pPr>
            <a:lvl7pPr marL="3200400" lvl="6" indent="-304800" algn="l" rtl="0">
              <a:lnSpc>
                <a:spcPct val="100000"/>
              </a:lnSpc>
              <a:spcBef>
                <a:spcPts val="500"/>
              </a:spcBef>
              <a:spcAft>
                <a:spcPts val="0"/>
              </a:spcAft>
              <a:buClr>
                <a:schemeClr val="lt1"/>
              </a:buClr>
              <a:buSzPts val="1200"/>
              <a:buFont typeface="Arial"/>
              <a:buChar char="–"/>
              <a:defRPr>
                <a:solidFill>
                  <a:schemeClr val="lt1"/>
                </a:solidFill>
              </a:defRPr>
            </a:lvl7pPr>
            <a:lvl8pPr marL="3657600" lvl="7" indent="-304800" algn="l" rtl="0">
              <a:lnSpc>
                <a:spcPct val="100000"/>
              </a:lnSpc>
              <a:spcBef>
                <a:spcPts val="500"/>
              </a:spcBef>
              <a:spcAft>
                <a:spcPts val="0"/>
              </a:spcAft>
              <a:buClr>
                <a:schemeClr val="lt1"/>
              </a:buClr>
              <a:buSzPts val="1200"/>
              <a:buFont typeface="Arial"/>
              <a:buChar char="•"/>
              <a:defRPr>
                <a:solidFill>
                  <a:schemeClr val="lt1"/>
                </a:solidFill>
              </a:defRPr>
            </a:lvl8pPr>
            <a:lvl9pPr marL="4114800" lvl="8" indent="-304800" algn="l" rtl="0">
              <a:lnSpc>
                <a:spcPct val="100000"/>
              </a:lnSpc>
              <a:spcBef>
                <a:spcPts val="500"/>
              </a:spcBef>
              <a:spcAft>
                <a:spcPts val="500"/>
              </a:spcAft>
              <a:buClr>
                <a:schemeClr val="lt1"/>
              </a:buClr>
              <a:buSzPts val="1200"/>
              <a:buFont typeface="Arial"/>
              <a:buChar char="–"/>
              <a:defRPr>
                <a:solidFill>
                  <a:schemeClr val="lt1"/>
                </a:solidFill>
              </a:defRPr>
            </a:lvl9pPr>
          </a:lstStyle>
          <a:p>
            <a:endParaRPr/>
          </a:p>
        </p:txBody>
      </p:sp>
      <p:sp>
        <p:nvSpPr>
          <p:cNvPr id="341" name="Google Shape;341;p51"/>
          <p:cNvSpPr>
            <a:spLocks noGrp="1"/>
          </p:cNvSpPr>
          <p:nvPr>
            <p:ph type="chart" idx="3"/>
          </p:nvPr>
        </p:nvSpPr>
        <p:spPr>
          <a:xfrm>
            <a:off x="3245644" y="1571625"/>
            <a:ext cx="5566200" cy="305760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R="0" lvl="3"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R="0" lvl="4"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R="0" lvl="5"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R="0" lvl="6"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R="0" lvl="7"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R="0" lvl="8"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342" name="Google Shape;342;p51"/>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43" name="Google Shape;343;p51"/>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344" name="Google Shape;344;p51"/>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45" name="Google Shape;345;p51"/>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346"/>
        <p:cNvGrpSpPr/>
        <p:nvPr/>
      </p:nvGrpSpPr>
      <p:grpSpPr>
        <a:xfrm>
          <a:off x="0" y="0"/>
          <a:ext cx="0" cy="0"/>
          <a:chOff x="0" y="0"/>
          <a:chExt cx="0" cy="0"/>
        </a:xfrm>
      </p:grpSpPr>
      <p:sp>
        <p:nvSpPr>
          <p:cNvPr id="347" name="Google Shape;347;p52"/>
          <p:cNvSpPr txBox="1">
            <a:spLocks noGrp="1"/>
          </p:cNvSpPr>
          <p:nvPr>
            <p:ph type="body" idx="1"/>
          </p:nvPr>
        </p:nvSpPr>
        <p:spPr>
          <a:xfrm>
            <a:off x="332185" y="2699657"/>
            <a:ext cx="2646600" cy="1933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3"/>
              </a:buClr>
              <a:buSzPts val="1400"/>
              <a:buNone/>
              <a:defRPr>
                <a:solidFill>
                  <a:schemeClr val="accent3"/>
                </a:solidFill>
              </a:defRPr>
            </a:lvl1pPr>
            <a:lvl2pPr marL="914400" lvl="1" indent="-228600" algn="l" rtl="0">
              <a:lnSpc>
                <a:spcPct val="100000"/>
              </a:lnSpc>
              <a:spcBef>
                <a:spcPts val="500"/>
              </a:spcBef>
              <a:spcAft>
                <a:spcPts val="0"/>
              </a:spcAft>
              <a:buClr>
                <a:schemeClr val="dk1"/>
              </a:buClr>
              <a:buSzPts val="1200"/>
              <a:buNone/>
              <a:defRPr>
                <a:solidFill>
                  <a:schemeClr val="dk1"/>
                </a:solidFill>
              </a:defRPr>
            </a:lvl2pPr>
            <a:lvl3pPr marL="1371600" lvl="2" indent="-304800" algn="l" rtl="0">
              <a:lnSpc>
                <a:spcPct val="100000"/>
              </a:lnSpc>
              <a:spcBef>
                <a:spcPts val="500"/>
              </a:spcBef>
              <a:spcAft>
                <a:spcPts val="0"/>
              </a:spcAft>
              <a:buClr>
                <a:schemeClr val="dk1"/>
              </a:buClr>
              <a:buSzPts val="1200"/>
              <a:buChar char="•"/>
              <a:defRPr>
                <a:solidFill>
                  <a:schemeClr val="dk1"/>
                </a:solidFill>
              </a:defRPr>
            </a:lvl3pPr>
            <a:lvl4pPr marL="1828800" lvl="3" indent="-304800" algn="l" rtl="0">
              <a:lnSpc>
                <a:spcPct val="100000"/>
              </a:lnSpc>
              <a:spcBef>
                <a:spcPts val="500"/>
              </a:spcBef>
              <a:spcAft>
                <a:spcPts val="0"/>
              </a:spcAft>
              <a:buClr>
                <a:schemeClr val="dk1"/>
              </a:buClr>
              <a:buSzPts val="1200"/>
              <a:buChar char="–"/>
              <a:defRPr>
                <a:solidFill>
                  <a:schemeClr val="dk1"/>
                </a:solidFill>
              </a:defRPr>
            </a:lvl4pPr>
            <a:lvl5pPr marL="2286000" lvl="4" indent="-304800" algn="l" rtl="0">
              <a:lnSpc>
                <a:spcPct val="100000"/>
              </a:lnSpc>
              <a:spcBef>
                <a:spcPts val="500"/>
              </a:spcBef>
              <a:spcAft>
                <a:spcPts val="0"/>
              </a:spcAft>
              <a:buClr>
                <a:schemeClr val="dk1"/>
              </a:buClr>
              <a:buSzPts val="1200"/>
              <a:buChar char="•"/>
              <a:defRPr>
                <a:solidFill>
                  <a:schemeClr val="dk1"/>
                </a:solidFill>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348" name="Google Shape;348;p52"/>
          <p:cNvSpPr txBox="1">
            <a:spLocks noGrp="1"/>
          </p:cNvSpPr>
          <p:nvPr>
            <p:ph type="body" idx="2"/>
          </p:nvPr>
        </p:nvSpPr>
        <p:spPr>
          <a:xfrm>
            <a:off x="332185" y="1571625"/>
            <a:ext cx="2646600" cy="1000200"/>
          </a:xfrm>
          <a:prstGeom prst="rect">
            <a:avLst/>
          </a:prstGeom>
          <a:noFill/>
          <a:ln>
            <a:noFill/>
          </a:ln>
        </p:spPr>
        <p:txBody>
          <a:bodyPr spcFirstLastPara="1" wrap="square" lIns="0" tIns="0" rIns="0" bIns="0" anchor="ctr" anchorCtr="0">
            <a:noAutofit/>
          </a:bodyPr>
          <a:lstStyle>
            <a:lvl1pPr marL="457200" lvl="0" indent="-228600" algn="l" rtl="0">
              <a:lnSpc>
                <a:spcPct val="100000"/>
              </a:lnSpc>
              <a:spcBef>
                <a:spcPts val="0"/>
              </a:spcBef>
              <a:spcAft>
                <a:spcPts val="0"/>
              </a:spcAft>
              <a:buClr>
                <a:schemeClr val="accent3"/>
              </a:buClr>
              <a:buSzPts val="6400"/>
              <a:buNone/>
              <a:defRPr sz="6400" b="0">
                <a:solidFill>
                  <a:schemeClr val="accent3"/>
                </a:solidFill>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349" name="Google Shape;349;p52"/>
          <p:cNvSpPr txBox="1">
            <a:spLocks noGrp="1"/>
          </p:cNvSpPr>
          <p:nvPr>
            <p:ph type="body" idx="3"/>
          </p:nvPr>
        </p:nvSpPr>
        <p:spPr>
          <a:xfrm>
            <a:off x="3245643" y="1571625"/>
            <a:ext cx="2650200" cy="1000200"/>
          </a:xfrm>
          <a:prstGeom prst="rect">
            <a:avLst/>
          </a:prstGeom>
          <a:noFill/>
          <a:ln>
            <a:noFill/>
          </a:ln>
        </p:spPr>
        <p:txBody>
          <a:bodyPr spcFirstLastPara="1" wrap="square" lIns="0" tIns="0" rIns="0" bIns="0" anchor="ctr" anchorCtr="0">
            <a:noAutofit/>
          </a:bodyPr>
          <a:lstStyle>
            <a:lvl1pPr marL="457200" lvl="0" indent="-228600" algn="l" rtl="0">
              <a:lnSpc>
                <a:spcPct val="100000"/>
              </a:lnSpc>
              <a:spcBef>
                <a:spcPts val="0"/>
              </a:spcBef>
              <a:spcAft>
                <a:spcPts val="0"/>
              </a:spcAft>
              <a:buClr>
                <a:schemeClr val="dk2"/>
              </a:buClr>
              <a:buSzPts val="6400"/>
              <a:buNone/>
              <a:defRPr sz="6400" b="0">
                <a:solidFill>
                  <a:schemeClr val="dk2"/>
                </a:solidFill>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350" name="Google Shape;350;p52"/>
          <p:cNvSpPr txBox="1">
            <a:spLocks noGrp="1"/>
          </p:cNvSpPr>
          <p:nvPr>
            <p:ph type="body" idx="4"/>
          </p:nvPr>
        </p:nvSpPr>
        <p:spPr>
          <a:xfrm>
            <a:off x="6166928" y="1571625"/>
            <a:ext cx="2646600" cy="1000200"/>
          </a:xfrm>
          <a:prstGeom prst="rect">
            <a:avLst/>
          </a:prstGeom>
          <a:noFill/>
          <a:ln>
            <a:noFill/>
          </a:ln>
        </p:spPr>
        <p:txBody>
          <a:bodyPr spcFirstLastPara="1" wrap="square" lIns="0" tIns="0" rIns="0" bIns="0" anchor="ctr" anchorCtr="0">
            <a:noAutofit/>
          </a:bodyPr>
          <a:lstStyle>
            <a:lvl1pPr marL="457200" lvl="0" indent="-228600" algn="l" rtl="0">
              <a:lnSpc>
                <a:spcPct val="100000"/>
              </a:lnSpc>
              <a:spcBef>
                <a:spcPts val="0"/>
              </a:spcBef>
              <a:spcAft>
                <a:spcPts val="0"/>
              </a:spcAft>
              <a:buClr>
                <a:schemeClr val="accent1"/>
              </a:buClr>
              <a:buSzPts val="6400"/>
              <a:buNone/>
              <a:defRPr sz="6400" b="0">
                <a:solidFill>
                  <a:schemeClr val="accent1"/>
                </a:solidFill>
              </a:defRPr>
            </a:lvl1pPr>
            <a:lvl2pPr marL="914400" lvl="1" indent="-228600" algn="l" rtl="0">
              <a:lnSpc>
                <a:spcPct val="100000"/>
              </a:lnSpc>
              <a:spcBef>
                <a:spcPts val="900"/>
              </a:spcBef>
              <a:spcAft>
                <a:spcPts val="0"/>
              </a:spcAft>
              <a:buClr>
                <a:schemeClr val="dk1"/>
              </a:buClr>
              <a:buSzPts val="1400"/>
              <a:buNone/>
              <a:defRPr/>
            </a:lvl2pPr>
            <a:lvl3pPr marL="1371600" lvl="2" indent="-317500" algn="l" rtl="0">
              <a:lnSpc>
                <a:spcPct val="100000"/>
              </a:lnSpc>
              <a:spcBef>
                <a:spcPts val="500"/>
              </a:spcBef>
              <a:spcAft>
                <a:spcPts val="0"/>
              </a:spcAft>
              <a:buClr>
                <a:schemeClr val="dk1"/>
              </a:buClr>
              <a:buSzPts val="1400"/>
              <a:buChar char="•"/>
              <a:defRPr/>
            </a:lvl3pPr>
            <a:lvl4pPr marL="1828800" lvl="3" indent="-317500" algn="l" rtl="0">
              <a:lnSpc>
                <a:spcPct val="100000"/>
              </a:lnSpc>
              <a:spcBef>
                <a:spcPts val="500"/>
              </a:spcBef>
              <a:spcAft>
                <a:spcPts val="0"/>
              </a:spcAft>
              <a:buClr>
                <a:schemeClr val="dk1"/>
              </a:buClr>
              <a:buSzPts val="1400"/>
              <a:buChar char="–"/>
              <a:defRPr/>
            </a:lvl4pPr>
            <a:lvl5pPr marL="2286000" lvl="4" indent="-317500" algn="l" rtl="0">
              <a:lnSpc>
                <a:spcPct val="100000"/>
              </a:lnSpc>
              <a:spcBef>
                <a:spcPts val="500"/>
              </a:spcBef>
              <a:spcAft>
                <a:spcPts val="0"/>
              </a:spcAft>
              <a:buClr>
                <a:schemeClr val="dk1"/>
              </a:buClr>
              <a:buSzPts val="1400"/>
              <a:buChar char="•"/>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351" name="Google Shape;351;p52"/>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dk1"/>
              </a:buClr>
              <a:buSzPts val="2400"/>
              <a:buFont typeface="Georgia"/>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52" name="Google Shape;352;p52"/>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353" name="Google Shape;353;p52"/>
          <p:cNvSpPr txBox="1">
            <a:spLocks noGrp="1"/>
          </p:cNvSpPr>
          <p:nvPr>
            <p:ph type="body" idx="5"/>
          </p:nvPr>
        </p:nvSpPr>
        <p:spPr>
          <a:xfrm>
            <a:off x="3245644" y="2699657"/>
            <a:ext cx="2650200" cy="1933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dk2"/>
              </a:buClr>
              <a:buSzPts val="1400"/>
              <a:buNone/>
              <a:defRPr>
                <a:solidFill>
                  <a:schemeClr val="dk2"/>
                </a:solidFill>
              </a:defRPr>
            </a:lvl1pPr>
            <a:lvl2pPr marL="914400" lvl="1" indent="-228600" algn="l" rtl="0">
              <a:lnSpc>
                <a:spcPct val="100000"/>
              </a:lnSpc>
              <a:spcBef>
                <a:spcPts val="500"/>
              </a:spcBef>
              <a:spcAft>
                <a:spcPts val="0"/>
              </a:spcAft>
              <a:buClr>
                <a:schemeClr val="dk1"/>
              </a:buClr>
              <a:buSzPts val="1200"/>
              <a:buNone/>
              <a:defRPr>
                <a:solidFill>
                  <a:schemeClr val="dk1"/>
                </a:solidFill>
              </a:defRPr>
            </a:lvl2pPr>
            <a:lvl3pPr marL="1371600" lvl="2" indent="-304800" algn="l" rtl="0">
              <a:lnSpc>
                <a:spcPct val="100000"/>
              </a:lnSpc>
              <a:spcBef>
                <a:spcPts val="500"/>
              </a:spcBef>
              <a:spcAft>
                <a:spcPts val="0"/>
              </a:spcAft>
              <a:buClr>
                <a:schemeClr val="dk1"/>
              </a:buClr>
              <a:buSzPts val="1200"/>
              <a:buChar char="•"/>
              <a:defRPr>
                <a:solidFill>
                  <a:schemeClr val="dk1"/>
                </a:solidFill>
              </a:defRPr>
            </a:lvl3pPr>
            <a:lvl4pPr marL="1828800" lvl="3" indent="-304800" algn="l" rtl="0">
              <a:lnSpc>
                <a:spcPct val="100000"/>
              </a:lnSpc>
              <a:spcBef>
                <a:spcPts val="500"/>
              </a:spcBef>
              <a:spcAft>
                <a:spcPts val="0"/>
              </a:spcAft>
              <a:buClr>
                <a:schemeClr val="dk1"/>
              </a:buClr>
              <a:buSzPts val="1200"/>
              <a:buChar char="–"/>
              <a:defRPr>
                <a:solidFill>
                  <a:schemeClr val="dk1"/>
                </a:solidFill>
              </a:defRPr>
            </a:lvl4pPr>
            <a:lvl5pPr marL="2286000" lvl="4" indent="-304800" algn="l" rtl="0">
              <a:lnSpc>
                <a:spcPct val="100000"/>
              </a:lnSpc>
              <a:spcBef>
                <a:spcPts val="500"/>
              </a:spcBef>
              <a:spcAft>
                <a:spcPts val="0"/>
              </a:spcAft>
              <a:buClr>
                <a:schemeClr val="dk1"/>
              </a:buClr>
              <a:buSzPts val="1200"/>
              <a:buChar char="•"/>
              <a:defRPr>
                <a:solidFill>
                  <a:schemeClr val="dk1"/>
                </a:solidFill>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354" name="Google Shape;354;p52"/>
          <p:cNvSpPr txBox="1">
            <a:spLocks noGrp="1"/>
          </p:cNvSpPr>
          <p:nvPr>
            <p:ph type="body" idx="6"/>
          </p:nvPr>
        </p:nvSpPr>
        <p:spPr>
          <a:xfrm>
            <a:off x="6166928" y="2699657"/>
            <a:ext cx="2646600" cy="19338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accent1"/>
              </a:buClr>
              <a:buSzPts val="1400"/>
              <a:buNone/>
              <a:defRPr>
                <a:solidFill>
                  <a:schemeClr val="accent1"/>
                </a:solidFill>
              </a:defRPr>
            </a:lvl1pPr>
            <a:lvl2pPr marL="914400" lvl="1" indent="-228600" algn="l" rtl="0">
              <a:lnSpc>
                <a:spcPct val="100000"/>
              </a:lnSpc>
              <a:spcBef>
                <a:spcPts val="500"/>
              </a:spcBef>
              <a:spcAft>
                <a:spcPts val="0"/>
              </a:spcAft>
              <a:buClr>
                <a:schemeClr val="dk1"/>
              </a:buClr>
              <a:buSzPts val="1200"/>
              <a:buNone/>
              <a:defRPr>
                <a:solidFill>
                  <a:schemeClr val="dk1"/>
                </a:solidFill>
              </a:defRPr>
            </a:lvl2pPr>
            <a:lvl3pPr marL="1371600" lvl="2" indent="-304800" algn="l" rtl="0">
              <a:lnSpc>
                <a:spcPct val="100000"/>
              </a:lnSpc>
              <a:spcBef>
                <a:spcPts val="500"/>
              </a:spcBef>
              <a:spcAft>
                <a:spcPts val="0"/>
              </a:spcAft>
              <a:buClr>
                <a:schemeClr val="dk1"/>
              </a:buClr>
              <a:buSzPts val="1200"/>
              <a:buChar char="•"/>
              <a:defRPr>
                <a:solidFill>
                  <a:schemeClr val="dk1"/>
                </a:solidFill>
              </a:defRPr>
            </a:lvl3pPr>
            <a:lvl4pPr marL="1828800" lvl="3" indent="-304800" algn="l" rtl="0">
              <a:lnSpc>
                <a:spcPct val="100000"/>
              </a:lnSpc>
              <a:spcBef>
                <a:spcPts val="500"/>
              </a:spcBef>
              <a:spcAft>
                <a:spcPts val="0"/>
              </a:spcAft>
              <a:buClr>
                <a:schemeClr val="dk1"/>
              </a:buClr>
              <a:buSzPts val="1200"/>
              <a:buChar char="–"/>
              <a:defRPr>
                <a:solidFill>
                  <a:schemeClr val="dk1"/>
                </a:solidFill>
              </a:defRPr>
            </a:lvl4pPr>
            <a:lvl5pPr marL="2286000" lvl="4" indent="-304800" algn="l" rtl="0">
              <a:lnSpc>
                <a:spcPct val="100000"/>
              </a:lnSpc>
              <a:spcBef>
                <a:spcPts val="500"/>
              </a:spcBef>
              <a:spcAft>
                <a:spcPts val="0"/>
              </a:spcAft>
              <a:buClr>
                <a:schemeClr val="dk1"/>
              </a:buClr>
              <a:buSzPts val="1200"/>
              <a:buChar char="•"/>
              <a:defRPr>
                <a:solidFill>
                  <a:schemeClr val="dk1"/>
                </a:solidFill>
              </a:defRPr>
            </a:lvl5pPr>
            <a:lvl6pPr marL="2743200" lvl="5" indent="-317500" algn="l" rtl="0">
              <a:lnSpc>
                <a:spcPct val="100000"/>
              </a:lnSpc>
              <a:spcBef>
                <a:spcPts val="500"/>
              </a:spcBef>
              <a:spcAft>
                <a:spcPts val="0"/>
              </a:spcAft>
              <a:buClr>
                <a:schemeClr val="dk1"/>
              </a:buClr>
              <a:buSzPts val="1400"/>
              <a:buChar char="–"/>
              <a:defRPr/>
            </a:lvl6pPr>
            <a:lvl7pPr marL="3200400" lvl="6" indent="-317500" algn="l" rtl="0">
              <a:lnSpc>
                <a:spcPct val="100000"/>
              </a:lnSpc>
              <a:spcBef>
                <a:spcPts val="500"/>
              </a:spcBef>
              <a:spcAft>
                <a:spcPts val="0"/>
              </a:spcAft>
              <a:buClr>
                <a:schemeClr val="dk1"/>
              </a:buClr>
              <a:buSzPts val="1400"/>
              <a:buChar char="•"/>
              <a:defRPr/>
            </a:lvl7pPr>
            <a:lvl8pPr marL="3657600" lvl="7" indent="-317500" algn="l" rtl="0">
              <a:lnSpc>
                <a:spcPct val="100000"/>
              </a:lnSpc>
              <a:spcBef>
                <a:spcPts val="500"/>
              </a:spcBef>
              <a:spcAft>
                <a:spcPts val="0"/>
              </a:spcAft>
              <a:buClr>
                <a:schemeClr val="dk1"/>
              </a:buClr>
              <a:buSzPts val="1400"/>
              <a:buChar char="–"/>
              <a:defRPr/>
            </a:lvl8pPr>
            <a:lvl9pPr marL="4114800" lvl="8" indent="-317500" algn="l" rtl="0">
              <a:lnSpc>
                <a:spcPct val="100000"/>
              </a:lnSpc>
              <a:spcBef>
                <a:spcPts val="500"/>
              </a:spcBef>
              <a:spcAft>
                <a:spcPts val="500"/>
              </a:spcAft>
              <a:buClr>
                <a:schemeClr val="dk1"/>
              </a:buClr>
              <a:buSzPts val="1400"/>
              <a:buChar char="•"/>
              <a:defRPr/>
            </a:lvl9pPr>
          </a:lstStyle>
          <a:p>
            <a:endParaRPr/>
          </a:p>
        </p:txBody>
      </p:sp>
      <p:sp>
        <p:nvSpPr>
          <p:cNvPr id="355" name="Google Shape;355;p52"/>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56" name="Google Shape;356;p52"/>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Title and Chart Dark">
  <p:cSld name="Title and Chart Dark">
    <p:bg>
      <p:bgPr>
        <a:solidFill>
          <a:srgbClr val="464646"/>
        </a:solidFill>
        <a:effectLst/>
      </p:bgPr>
    </p:bg>
    <p:spTree>
      <p:nvGrpSpPr>
        <p:cNvPr id="1" name="Shape 357"/>
        <p:cNvGrpSpPr/>
        <p:nvPr/>
      </p:nvGrpSpPr>
      <p:grpSpPr>
        <a:xfrm>
          <a:off x="0" y="0"/>
          <a:ext cx="0" cy="0"/>
          <a:chOff x="0" y="0"/>
          <a:chExt cx="0" cy="0"/>
        </a:xfrm>
      </p:grpSpPr>
      <p:sp>
        <p:nvSpPr>
          <p:cNvPr id="358" name="Google Shape;358;p53"/>
          <p:cNvSpPr>
            <a:spLocks noGrp="1"/>
          </p:cNvSpPr>
          <p:nvPr>
            <p:ph type="chart" idx="2"/>
          </p:nvPr>
        </p:nvSpPr>
        <p:spPr>
          <a:xfrm>
            <a:off x="332185" y="1577579"/>
            <a:ext cx="8479500" cy="305160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lt1"/>
              </a:buClr>
              <a:buSzPts val="900"/>
              <a:buFont typeface="Arial"/>
              <a:buNone/>
              <a:defRPr sz="900" b="0" i="0" u="none" strike="noStrike" cap="none">
                <a:solidFill>
                  <a:schemeClr val="lt1"/>
                </a:solidFill>
                <a:latin typeface="Arial"/>
                <a:ea typeface="Arial"/>
                <a:cs typeface="Arial"/>
                <a:sym typeface="Arial"/>
              </a:defRPr>
            </a:lvl1pPr>
            <a:lvl2pPr marR="0" lvl="1" algn="l" rtl="0">
              <a:lnSpc>
                <a:spcPct val="100000"/>
              </a:lnSpc>
              <a:spcBef>
                <a:spcPts val="90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3pPr>
            <a:lvl4pPr marR="0" lvl="3"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4pPr>
            <a:lvl5pPr marR="0" lvl="4"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5pPr>
            <a:lvl6pPr marR="0" lvl="5"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6pPr>
            <a:lvl7pPr marR="0" lvl="6"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7pPr>
            <a:lvl8pPr marR="0" lvl="7"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8pPr>
            <a:lvl9pPr marR="0" lvl="8" algn="l" rtl="0">
              <a:lnSpc>
                <a:spcPct val="100000"/>
              </a:lnSpc>
              <a:spcBef>
                <a:spcPts val="500"/>
              </a:spcBef>
              <a:spcAft>
                <a:spcPts val="500"/>
              </a:spcAft>
              <a:buClr>
                <a:schemeClr val="lt1"/>
              </a:buClr>
              <a:buSzPts val="1200"/>
              <a:buFont typeface="Arial"/>
              <a:buChar char="•"/>
              <a:defRPr sz="1200" b="0" i="0" u="none" strike="noStrike" cap="none">
                <a:solidFill>
                  <a:schemeClr val="lt1"/>
                </a:solidFill>
                <a:latin typeface="Arial"/>
                <a:ea typeface="Arial"/>
                <a:cs typeface="Arial"/>
                <a:sym typeface="Arial"/>
              </a:defRPr>
            </a:lvl9pPr>
          </a:lstStyle>
          <a:p>
            <a:endParaRPr/>
          </a:p>
        </p:txBody>
      </p:sp>
      <p:sp>
        <p:nvSpPr>
          <p:cNvPr id="359" name="Google Shape;359;p53"/>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lt1"/>
              </a:buClr>
              <a:buSzPts val="2400"/>
              <a:buFont typeface="Georgia"/>
              <a:buNone/>
              <a:defRPr>
                <a:solidFill>
                  <a:schemeClr val="l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60" name="Google Shape;360;p53"/>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61" name="Google Shape;361;p53"/>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62" name="Google Shape;362;p53"/>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363"/>
        <p:cNvGrpSpPr/>
        <p:nvPr/>
      </p:nvGrpSpPr>
      <p:grpSpPr>
        <a:xfrm>
          <a:off x="0" y="0"/>
          <a:ext cx="0" cy="0"/>
          <a:chOff x="0" y="0"/>
          <a:chExt cx="0" cy="0"/>
        </a:xfrm>
      </p:grpSpPr>
      <p:sp>
        <p:nvSpPr>
          <p:cNvPr id="364" name="Google Shape;364;p54"/>
          <p:cNvSpPr/>
          <p:nvPr/>
        </p:nvSpPr>
        <p:spPr>
          <a:xfrm>
            <a:off x="0" y="3705640"/>
            <a:ext cx="9144000" cy="14379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sp>
        <p:nvSpPr>
          <p:cNvPr id="365" name="Google Shape;365;p54"/>
          <p:cNvSpPr txBox="1">
            <a:spLocks noGrp="1"/>
          </p:cNvSpPr>
          <p:nvPr>
            <p:ph type="ctrTitle"/>
          </p:nvPr>
        </p:nvSpPr>
        <p:spPr>
          <a:xfrm>
            <a:off x="332186" y="321469"/>
            <a:ext cx="4105200" cy="1821600"/>
          </a:xfrm>
          <a:prstGeom prst="rect">
            <a:avLst/>
          </a:prstGeom>
          <a:noFill/>
          <a:ln>
            <a:noFill/>
          </a:ln>
        </p:spPr>
        <p:txBody>
          <a:bodyPr spcFirstLastPara="1" wrap="square" lIns="0" tIns="0" rIns="0" bIns="0" anchor="b" anchorCtr="0">
            <a:noAutofit/>
          </a:bodyPr>
          <a:lstStyle>
            <a:lvl1pPr lvl="0" algn="l" rtl="0">
              <a:lnSpc>
                <a:spcPct val="85000"/>
              </a:lnSpc>
              <a:spcBef>
                <a:spcPts val="0"/>
              </a:spcBef>
              <a:spcAft>
                <a:spcPts val="0"/>
              </a:spcAft>
              <a:buClr>
                <a:schemeClr val="dk1"/>
              </a:buClr>
              <a:buSzPts val="4400"/>
              <a:buFont typeface="Georgia"/>
              <a:buNone/>
              <a:defRPr sz="4400">
                <a:solidFill>
                  <a:schemeClr val="dk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66" name="Google Shape;366;p54"/>
          <p:cNvSpPr/>
          <p:nvPr/>
        </p:nvSpPr>
        <p:spPr>
          <a:xfrm>
            <a:off x="4000500" y="0"/>
            <a:ext cx="5143500" cy="51435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367" name="Google Shape;367;p54"/>
          <p:cNvSpPr txBox="1">
            <a:spLocks noGrp="1"/>
          </p:cNvSpPr>
          <p:nvPr>
            <p:ph type="body" idx="1"/>
          </p:nvPr>
        </p:nvSpPr>
        <p:spPr>
          <a:xfrm>
            <a:off x="332184" y="3944700"/>
            <a:ext cx="8479500" cy="10887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lt1"/>
              </a:buClr>
              <a:buSzPts val="900"/>
              <a:buFont typeface="Arial"/>
              <a:buNone/>
              <a:defRPr sz="900" b="0">
                <a:solidFill>
                  <a:schemeClr val="lt1"/>
                </a:solidFill>
              </a:defRPr>
            </a:lvl1pPr>
            <a:lvl2pPr marL="914400" lvl="1" indent="-228600" algn="l" rtl="0">
              <a:lnSpc>
                <a:spcPct val="100000"/>
              </a:lnSpc>
              <a:spcBef>
                <a:spcPts val="0"/>
              </a:spcBef>
              <a:spcAft>
                <a:spcPts val="0"/>
              </a:spcAft>
              <a:buClr>
                <a:schemeClr val="lt1"/>
              </a:buClr>
              <a:buSzPts val="900"/>
              <a:buFont typeface="Arial"/>
              <a:buNone/>
              <a:defRPr sz="900" b="0">
                <a:solidFill>
                  <a:schemeClr val="lt1"/>
                </a:solidFill>
              </a:defRPr>
            </a:lvl2pPr>
            <a:lvl3pPr marL="1371600" lvl="2" indent="-228600" algn="l" rtl="0">
              <a:lnSpc>
                <a:spcPct val="100000"/>
              </a:lnSpc>
              <a:spcBef>
                <a:spcPts val="0"/>
              </a:spcBef>
              <a:spcAft>
                <a:spcPts val="0"/>
              </a:spcAft>
              <a:buClr>
                <a:schemeClr val="lt1"/>
              </a:buClr>
              <a:buSzPts val="900"/>
              <a:buFont typeface="Arial"/>
              <a:buNone/>
              <a:defRPr sz="900" b="0">
                <a:solidFill>
                  <a:schemeClr val="lt1"/>
                </a:solidFill>
              </a:defRPr>
            </a:lvl3pPr>
            <a:lvl4pPr marL="1828800" lvl="3" indent="-228600" algn="l" rtl="0">
              <a:lnSpc>
                <a:spcPct val="100000"/>
              </a:lnSpc>
              <a:spcBef>
                <a:spcPts val="0"/>
              </a:spcBef>
              <a:spcAft>
                <a:spcPts val="0"/>
              </a:spcAft>
              <a:buClr>
                <a:schemeClr val="lt1"/>
              </a:buClr>
              <a:buSzPts val="900"/>
              <a:buFont typeface="Arial"/>
              <a:buNone/>
              <a:defRPr sz="900" b="0">
                <a:solidFill>
                  <a:schemeClr val="lt1"/>
                </a:solidFill>
              </a:defRPr>
            </a:lvl4pPr>
            <a:lvl5pPr marL="2286000" lvl="4" indent="-228600" algn="l" rtl="0">
              <a:lnSpc>
                <a:spcPct val="100000"/>
              </a:lnSpc>
              <a:spcBef>
                <a:spcPts val="0"/>
              </a:spcBef>
              <a:spcAft>
                <a:spcPts val="0"/>
              </a:spcAft>
              <a:buClr>
                <a:schemeClr val="lt1"/>
              </a:buClr>
              <a:buSzPts val="900"/>
              <a:buFont typeface="Arial"/>
              <a:buNone/>
              <a:defRPr sz="900" b="0">
                <a:solidFill>
                  <a:schemeClr val="lt1"/>
                </a:solidFill>
              </a:defRPr>
            </a:lvl5pPr>
            <a:lvl6pPr marL="2743200" lvl="5" indent="-228600" algn="l" rtl="0">
              <a:lnSpc>
                <a:spcPct val="100000"/>
              </a:lnSpc>
              <a:spcBef>
                <a:spcPts val="0"/>
              </a:spcBef>
              <a:spcAft>
                <a:spcPts val="0"/>
              </a:spcAft>
              <a:buClr>
                <a:schemeClr val="lt1"/>
              </a:buClr>
              <a:buSzPts val="900"/>
              <a:buFont typeface="Arial"/>
              <a:buNone/>
              <a:defRPr sz="900">
                <a:solidFill>
                  <a:schemeClr val="lt1"/>
                </a:solidFill>
              </a:defRPr>
            </a:lvl6pPr>
            <a:lvl7pPr marL="3200400" lvl="6" indent="-228600" algn="l" rtl="0">
              <a:lnSpc>
                <a:spcPct val="100000"/>
              </a:lnSpc>
              <a:spcBef>
                <a:spcPts val="0"/>
              </a:spcBef>
              <a:spcAft>
                <a:spcPts val="0"/>
              </a:spcAft>
              <a:buClr>
                <a:schemeClr val="lt1"/>
              </a:buClr>
              <a:buSzPts val="900"/>
              <a:buFont typeface="Arial"/>
              <a:buNone/>
              <a:defRPr sz="900">
                <a:solidFill>
                  <a:schemeClr val="lt1"/>
                </a:solidFill>
              </a:defRPr>
            </a:lvl7pPr>
            <a:lvl8pPr marL="3657600" lvl="7" indent="-228600" algn="l" rtl="0">
              <a:lnSpc>
                <a:spcPct val="100000"/>
              </a:lnSpc>
              <a:spcBef>
                <a:spcPts val="0"/>
              </a:spcBef>
              <a:spcAft>
                <a:spcPts val="0"/>
              </a:spcAft>
              <a:buClr>
                <a:schemeClr val="lt1"/>
              </a:buClr>
              <a:buSzPts val="900"/>
              <a:buFont typeface="Arial"/>
              <a:buNone/>
              <a:defRPr sz="900">
                <a:solidFill>
                  <a:schemeClr val="lt1"/>
                </a:solidFill>
              </a:defRPr>
            </a:lvl8pPr>
            <a:lvl9pPr marL="4114800" lvl="8" indent="-228600" algn="l" rtl="0">
              <a:lnSpc>
                <a:spcPct val="100000"/>
              </a:lnSpc>
              <a:spcBef>
                <a:spcPts val="0"/>
              </a:spcBef>
              <a:spcAft>
                <a:spcPts val="0"/>
              </a:spcAft>
              <a:buClr>
                <a:schemeClr val="lt1"/>
              </a:buClr>
              <a:buSzPts val="900"/>
              <a:buFont typeface="Arial"/>
              <a:buNone/>
              <a:defRPr sz="900">
                <a:solidFill>
                  <a:schemeClr val="lt1"/>
                </a:solidFill>
              </a:defRPr>
            </a:lvl9pPr>
          </a:lstStyle>
          <a:p>
            <a:endParaRPr/>
          </a:p>
        </p:txBody>
      </p:sp>
      <p:sp>
        <p:nvSpPr>
          <p:cNvPr id="368" name="Google Shape;368;p54"/>
          <p:cNvSpPr/>
          <p:nvPr/>
        </p:nvSpPr>
        <p:spPr>
          <a:xfrm>
            <a:off x="4000500" y="0"/>
            <a:ext cx="5143500" cy="51435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369" name="Google Shape;369;p54"/>
          <p:cNvSpPr txBox="1"/>
          <p:nvPr/>
        </p:nvSpPr>
        <p:spPr>
          <a:xfrm>
            <a:off x="332185" y="3300411"/>
            <a:ext cx="4105200" cy="255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900"/>
              <a:buFont typeface="Arial"/>
              <a:buNone/>
            </a:pPr>
            <a:r>
              <a:rPr lang="en" sz="900">
                <a:solidFill>
                  <a:schemeClr val="dk1"/>
                </a:solidFill>
                <a:latin typeface="Arial"/>
                <a:ea typeface="Arial"/>
                <a:cs typeface="Arial"/>
                <a:sym typeface="Arial"/>
              </a:rPr>
              <a:t>pwc.com</a:t>
            </a:r>
            <a:endParaRPr sz="900">
              <a:solidFill>
                <a:schemeClr val="dk1"/>
              </a:solidFill>
              <a:latin typeface="Arial"/>
              <a:ea typeface="Arial"/>
              <a:cs typeface="Arial"/>
              <a:sym typeface="Aria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1_Title and Full Content">
  <p:cSld name="1_Title and Full Content">
    <p:bg>
      <p:bgPr>
        <a:solidFill>
          <a:schemeClr val="accent6"/>
        </a:solidFill>
        <a:effectLst/>
      </p:bgPr>
    </p:bg>
    <p:spTree>
      <p:nvGrpSpPr>
        <p:cNvPr id="1" name="Shape 370"/>
        <p:cNvGrpSpPr/>
        <p:nvPr/>
      </p:nvGrpSpPr>
      <p:grpSpPr>
        <a:xfrm>
          <a:off x="0" y="0"/>
          <a:ext cx="0" cy="0"/>
          <a:chOff x="0" y="0"/>
          <a:chExt cx="0" cy="0"/>
        </a:xfrm>
      </p:grpSpPr>
      <p:sp>
        <p:nvSpPr>
          <p:cNvPr id="371" name="Google Shape;371;p55"/>
          <p:cNvSpPr txBox="1">
            <a:spLocks noGrp="1"/>
          </p:cNvSpPr>
          <p:nvPr>
            <p:ph type="body" idx="1"/>
          </p:nvPr>
        </p:nvSpPr>
        <p:spPr>
          <a:xfrm>
            <a:off x="457200" y="1577579"/>
            <a:ext cx="8229600" cy="3051600"/>
          </a:xfrm>
          <a:prstGeom prst="rect">
            <a:avLst/>
          </a:prstGeom>
          <a:noFill/>
          <a:ln>
            <a:noFill/>
          </a:ln>
        </p:spPr>
        <p:txBody>
          <a:bodyPr spcFirstLastPara="1" wrap="square" lIns="0" tIns="0" rIns="0" bIns="0" anchor="t" anchorCtr="0">
            <a:noAutofit/>
          </a:bodyPr>
          <a:lstStyle>
            <a:lvl1pPr marL="457200" lvl="0" indent="-228600" algn="l" rtl="0">
              <a:lnSpc>
                <a:spcPct val="100000"/>
              </a:lnSpc>
              <a:spcBef>
                <a:spcPts val="0"/>
              </a:spcBef>
              <a:spcAft>
                <a:spcPts val="0"/>
              </a:spcAft>
              <a:buClr>
                <a:schemeClr val="lt1"/>
              </a:buClr>
              <a:buSzPts val="1400"/>
              <a:buNone/>
              <a:defRPr>
                <a:solidFill>
                  <a:schemeClr val="lt1"/>
                </a:solidFill>
              </a:defRPr>
            </a:lvl1pPr>
            <a:lvl2pPr marL="914400" lvl="1" indent="-228600" algn="l" rtl="0">
              <a:lnSpc>
                <a:spcPct val="100000"/>
              </a:lnSpc>
              <a:spcBef>
                <a:spcPts val="900"/>
              </a:spcBef>
              <a:spcAft>
                <a:spcPts val="0"/>
              </a:spcAft>
              <a:buClr>
                <a:schemeClr val="lt1"/>
              </a:buClr>
              <a:buSzPts val="1200"/>
              <a:buNone/>
              <a:defRPr>
                <a:solidFill>
                  <a:schemeClr val="lt1"/>
                </a:solidFill>
              </a:defRPr>
            </a:lvl2pPr>
            <a:lvl3pPr marL="1371600" lvl="2" indent="-304800" algn="l" rtl="0">
              <a:lnSpc>
                <a:spcPct val="100000"/>
              </a:lnSpc>
              <a:spcBef>
                <a:spcPts val="500"/>
              </a:spcBef>
              <a:spcAft>
                <a:spcPts val="0"/>
              </a:spcAft>
              <a:buClr>
                <a:schemeClr val="lt1"/>
              </a:buClr>
              <a:buSzPts val="1200"/>
              <a:buChar char="•"/>
              <a:defRPr>
                <a:solidFill>
                  <a:schemeClr val="lt1"/>
                </a:solidFill>
              </a:defRPr>
            </a:lvl3pPr>
            <a:lvl4pPr marL="1828800" lvl="3" indent="-304800" algn="l" rtl="0">
              <a:lnSpc>
                <a:spcPct val="100000"/>
              </a:lnSpc>
              <a:spcBef>
                <a:spcPts val="500"/>
              </a:spcBef>
              <a:spcAft>
                <a:spcPts val="0"/>
              </a:spcAft>
              <a:buClr>
                <a:schemeClr val="lt1"/>
              </a:buClr>
              <a:buSzPts val="1200"/>
              <a:buChar char="–"/>
              <a:defRPr>
                <a:solidFill>
                  <a:schemeClr val="lt1"/>
                </a:solidFill>
              </a:defRPr>
            </a:lvl4pPr>
            <a:lvl5pPr marL="2286000" lvl="4" indent="-304800" algn="l" rtl="0">
              <a:lnSpc>
                <a:spcPct val="100000"/>
              </a:lnSpc>
              <a:spcBef>
                <a:spcPts val="500"/>
              </a:spcBef>
              <a:spcAft>
                <a:spcPts val="0"/>
              </a:spcAft>
              <a:buClr>
                <a:schemeClr val="lt1"/>
              </a:buClr>
              <a:buSzPts val="1200"/>
              <a:buChar char="•"/>
              <a:defRPr>
                <a:solidFill>
                  <a:schemeClr val="lt1"/>
                </a:solidFill>
              </a:defRPr>
            </a:lvl5pPr>
            <a:lvl6pPr marL="2743200" lvl="5" indent="-304800" algn="l" rtl="0">
              <a:lnSpc>
                <a:spcPct val="100000"/>
              </a:lnSpc>
              <a:spcBef>
                <a:spcPts val="500"/>
              </a:spcBef>
              <a:spcAft>
                <a:spcPts val="0"/>
              </a:spcAft>
              <a:buClr>
                <a:schemeClr val="lt1"/>
              </a:buClr>
              <a:buSzPts val="1200"/>
              <a:buChar char="–"/>
              <a:defRPr>
                <a:solidFill>
                  <a:schemeClr val="lt1"/>
                </a:solidFill>
              </a:defRPr>
            </a:lvl6pPr>
            <a:lvl7pPr marL="3200400" lvl="6" indent="-304800" algn="l" rtl="0">
              <a:lnSpc>
                <a:spcPct val="100000"/>
              </a:lnSpc>
              <a:spcBef>
                <a:spcPts val="500"/>
              </a:spcBef>
              <a:spcAft>
                <a:spcPts val="0"/>
              </a:spcAft>
              <a:buClr>
                <a:schemeClr val="lt1"/>
              </a:buClr>
              <a:buSzPts val="1200"/>
              <a:buChar char="•"/>
              <a:defRPr>
                <a:solidFill>
                  <a:schemeClr val="lt1"/>
                </a:solidFill>
              </a:defRPr>
            </a:lvl7pPr>
            <a:lvl8pPr marL="3657600" lvl="7" indent="-304800" algn="l" rtl="0">
              <a:lnSpc>
                <a:spcPct val="100000"/>
              </a:lnSpc>
              <a:spcBef>
                <a:spcPts val="500"/>
              </a:spcBef>
              <a:spcAft>
                <a:spcPts val="0"/>
              </a:spcAft>
              <a:buClr>
                <a:schemeClr val="lt1"/>
              </a:buClr>
              <a:buSzPts val="1200"/>
              <a:buChar char="–"/>
              <a:defRPr>
                <a:solidFill>
                  <a:schemeClr val="lt1"/>
                </a:solidFill>
              </a:defRPr>
            </a:lvl8pPr>
            <a:lvl9pPr marL="4114800" lvl="8" indent="-304800" algn="l" rtl="0">
              <a:lnSpc>
                <a:spcPct val="100000"/>
              </a:lnSpc>
              <a:spcBef>
                <a:spcPts val="500"/>
              </a:spcBef>
              <a:spcAft>
                <a:spcPts val="500"/>
              </a:spcAft>
              <a:buClr>
                <a:schemeClr val="lt1"/>
              </a:buClr>
              <a:buSzPts val="1200"/>
              <a:buChar char="•"/>
              <a:defRPr>
                <a:solidFill>
                  <a:schemeClr val="lt1"/>
                </a:solidFill>
              </a:defRPr>
            </a:lvl9pPr>
          </a:lstStyle>
          <a:p>
            <a:endParaRPr/>
          </a:p>
        </p:txBody>
      </p:sp>
      <p:sp>
        <p:nvSpPr>
          <p:cNvPr id="372" name="Google Shape;372;p55"/>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lvl="0" indent="0" algn="r" rtl="0">
              <a:spcBef>
                <a:spcPts val="0"/>
              </a:spcBef>
              <a:buNone/>
              <a:defRPr sz="600">
                <a:solidFill>
                  <a:schemeClr val="lt1"/>
                </a:solidFill>
                <a:latin typeface="Arial"/>
                <a:ea typeface="Arial"/>
                <a:cs typeface="Arial"/>
                <a:sym typeface="Arial"/>
              </a:defRPr>
            </a:lvl1pPr>
            <a:lvl2pPr marL="0" lvl="1" indent="0" algn="r" rtl="0">
              <a:spcBef>
                <a:spcPts val="0"/>
              </a:spcBef>
              <a:buNone/>
              <a:defRPr sz="600">
                <a:solidFill>
                  <a:schemeClr val="lt1"/>
                </a:solidFill>
                <a:latin typeface="Arial"/>
                <a:ea typeface="Arial"/>
                <a:cs typeface="Arial"/>
                <a:sym typeface="Arial"/>
              </a:defRPr>
            </a:lvl2pPr>
            <a:lvl3pPr marL="0" lvl="2" indent="0" algn="r" rtl="0">
              <a:spcBef>
                <a:spcPts val="0"/>
              </a:spcBef>
              <a:buNone/>
              <a:defRPr sz="600">
                <a:solidFill>
                  <a:schemeClr val="lt1"/>
                </a:solidFill>
                <a:latin typeface="Arial"/>
                <a:ea typeface="Arial"/>
                <a:cs typeface="Arial"/>
                <a:sym typeface="Arial"/>
              </a:defRPr>
            </a:lvl3pPr>
            <a:lvl4pPr marL="0" lvl="3" indent="0" algn="r" rtl="0">
              <a:spcBef>
                <a:spcPts val="0"/>
              </a:spcBef>
              <a:buNone/>
              <a:defRPr sz="600">
                <a:solidFill>
                  <a:schemeClr val="lt1"/>
                </a:solidFill>
                <a:latin typeface="Arial"/>
                <a:ea typeface="Arial"/>
                <a:cs typeface="Arial"/>
                <a:sym typeface="Arial"/>
              </a:defRPr>
            </a:lvl4pPr>
            <a:lvl5pPr marL="0" lvl="4" indent="0" algn="r" rtl="0">
              <a:spcBef>
                <a:spcPts val="0"/>
              </a:spcBef>
              <a:buNone/>
              <a:defRPr sz="600">
                <a:solidFill>
                  <a:schemeClr val="lt1"/>
                </a:solidFill>
                <a:latin typeface="Arial"/>
                <a:ea typeface="Arial"/>
                <a:cs typeface="Arial"/>
                <a:sym typeface="Arial"/>
              </a:defRPr>
            </a:lvl5pPr>
            <a:lvl6pPr marL="0" lvl="5" indent="0" algn="r" rtl="0">
              <a:spcBef>
                <a:spcPts val="0"/>
              </a:spcBef>
              <a:buNone/>
              <a:defRPr sz="600">
                <a:solidFill>
                  <a:schemeClr val="lt1"/>
                </a:solidFill>
                <a:latin typeface="Arial"/>
                <a:ea typeface="Arial"/>
                <a:cs typeface="Arial"/>
                <a:sym typeface="Arial"/>
              </a:defRPr>
            </a:lvl6pPr>
            <a:lvl7pPr marL="0" lvl="6" indent="0" algn="r" rtl="0">
              <a:spcBef>
                <a:spcPts val="0"/>
              </a:spcBef>
              <a:buNone/>
              <a:defRPr sz="600">
                <a:solidFill>
                  <a:schemeClr val="lt1"/>
                </a:solidFill>
                <a:latin typeface="Arial"/>
                <a:ea typeface="Arial"/>
                <a:cs typeface="Arial"/>
                <a:sym typeface="Arial"/>
              </a:defRPr>
            </a:lvl7pPr>
            <a:lvl8pPr marL="0" lvl="7" indent="0" algn="r" rtl="0">
              <a:spcBef>
                <a:spcPts val="0"/>
              </a:spcBef>
              <a:buNone/>
              <a:defRPr sz="600">
                <a:solidFill>
                  <a:schemeClr val="lt1"/>
                </a:solidFill>
                <a:latin typeface="Arial"/>
                <a:ea typeface="Arial"/>
                <a:cs typeface="Arial"/>
                <a:sym typeface="Arial"/>
              </a:defRPr>
            </a:lvl8pPr>
            <a:lvl9pPr marL="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373" name="Google Shape;373;p55"/>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Clr>
                <a:schemeClr val="lt1"/>
              </a:buClr>
              <a:buSzPts val="2400"/>
              <a:buFont typeface="Georgia"/>
              <a:buNone/>
              <a:defRPr>
                <a:solidFill>
                  <a:schemeClr val="l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74" name="Google Shape;374;p55"/>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1100"/>
              <a:buNone/>
              <a:defRPr>
                <a:solidFill>
                  <a:schemeClr val="lt1"/>
                </a:solidFill>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75" name="Google Shape;375;p55"/>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1100"/>
              <a:buNone/>
              <a:defRPr>
                <a:solidFill>
                  <a:schemeClr val="lt1"/>
                </a:solidFill>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376" name="Google Shape;376;p55"/>
          <p:cNvSpPr txBox="1"/>
          <p:nvPr/>
        </p:nvSpPr>
        <p:spPr>
          <a:xfrm>
            <a:off x="332184" y="4869180"/>
            <a:ext cx="3981900" cy="102900"/>
          </a:xfrm>
          <a:prstGeom prst="rect">
            <a:avLst/>
          </a:prstGeom>
          <a:solidFill>
            <a:schemeClr val="accent6"/>
          </a:solidFill>
          <a:ln>
            <a:noFill/>
          </a:ln>
        </p:spPr>
        <p:txBody>
          <a:bodyPr spcFirstLastPara="1" wrap="square" lIns="0" tIns="0" rIns="0" bIns="0" anchor="b" anchorCtr="0">
            <a:noAutofit/>
          </a:bodyPr>
          <a:lstStyle/>
          <a:p>
            <a:pPr marL="0" marR="0" lvl="0" indent="0" algn="l" rtl="0">
              <a:spcBef>
                <a:spcPts val="0"/>
              </a:spcBef>
              <a:spcAft>
                <a:spcPts val="0"/>
              </a:spcAft>
              <a:buNone/>
            </a:pPr>
            <a:r>
              <a:rPr lang="en" sz="500" b="0">
                <a:solidFill>
                  <a:schemeClr val="lt1"/>
                </a:solidFill>
                <a:latin typeface="Arial"/>
                <a:ea typeface="Arial"/>
                <a:cs typeface="Arial"/>
                <a:sym typeface="Arial"/>
              </a:rPr>
              <a:t>PwC</a:t>
            </a:r>
            <a:endParaRPr sz="110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384"/>
        <p:cNvGrpSpPr/>
        <p:nvPr/>
      </p:nvGrpSpPr>
      <p:grpSpPr>
        <a:xfrm>
          <a:off x="0" y="0"/>
          <a:ext cx="0" cy="0"/>
          <a:chOff x="0" y="0"/>
          <a:chExt cx="0" cy="0"/>
        </a:xfrm>
      </p:grpSpPr>
      <p:sp>
        <p:nvSpPr>
          <p:cNvPr id="385" name="Google Shape;385;p57"/>
          <p:cNvSpPr/>
          <p:nvPr/>
        </p:nvSpPr>
        <p:spPr>
          <a:xfrm>
            <a:off x="0" y="0"/>
            <a:ext cx="6072300" cy="2571900"/>
          </a:xfrm>
          <a:prstGeom prst="rect">
            <a:avLst/>
          </a:prstGeom>
          <a:solidFill>
            <a:srgbClr val="46464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86" name="Google Shape;386;p57"/>
          <p:cNvSpPr/>
          <p:nvPr/>
        </p:nvSpPr>
        <p:spPr>
          <a:xfrm>
            <a:off x="0" y="2571750"/>
            <a:ext cx="6072300" cy="8574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87" name="Google Shape;387;p57"/>
          <p:cNvSpPr/>
          <p:nvPr/>
        </p:nvSpPr>
        <p:spPr>
          <a:xfrm>
            <a:off x="6072188" y="0"/>
            <a:ext cx="3071700" cy="2571900"/>
          </a:xfrm>
          <a:prstGeom prst="rect">
            <a:avLst/>
          </a:prstGeom>
          <a:solidFill>
            <a:srgbClr val="EB8C00"/>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88" name="Google Shape;388;p57"/>
          <p:cNvSpPr txBox="1">
            <a:spLocks noGrp="1"/>
          </p:cNvSpPr>
          <p:nvPr>
            <p:ph type="ctrTitle"/>
          </p:nvPr>
        </p:nvSpPr>
        <p:spPr>
          <a:xfrm>
            <a:off x="332184" y="321469"/>
            <a:ext cx="5563800" cy="1988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389" name="Google Shape;389;p57"/>
          <p:cNvSpPr txBox="1">
            <a:spLocks noGrp="1"/>
          </p:cNvSpPr>
          <p:nvPr>
            <p:ph type="subTitle" idx="1"/>
          </p:nvPr>
        </p:nvSpPr>
        <p:spPr>
          <a:xfrm>
            <a:off x="332186" y="2811780"/>
            <a:ext cx="41055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pic>
        <p:nvPicPr>
          <p:cNvPr id="390" name="Google Shape;390;p57"/>
          <p:cNvPicPr preferRelativeResize="0"/>
          <p:nvPr/>
        </p:nvPicPr>
        <p:blipFill rotWithShape="1">
          <a:blip r:embed="rId2">
            <a:alphaModFix/>
          </a:blip>
          <a:srcRect/>
          <a:stretch/>
        </p:blipFill>
        <p:spPr>
          <a:xfrm>
            <a:off x="138854" y="3998214"/>
            <a:ext cx="1227583" cy="1013390"/>
          </a:xfrm>
          <a:prstGeom prst="rect">
            <a:avLst/>
          </a:prstGeom>
          <a:noFill/>
          <a:ln>
            <a:noFill/>
          </a:ln>
        </p:spPr>
      </p:pic>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391"/>
        <p:cNvGrpSpPr/>
        <p:nvPr/>
      </p:nvGrpSpPr>
      <p:grpSpPr>
        <a:xfrm>
          <a:off x="0" y="0"/>
          <a:ext cx="0" cy="0"/>
          <a:chOff x="0" y="0"/>
          <a:chExt cx="0" cy="0"/>
        </a:xfrm>
      </p:grpSpPr>
      <p:sp>
        <p:nvSpPr>
          <p:cNvPr id="392" name="Google Shape;392;p58"/>
          <p:cNvSpPr/>
          <p:nvPr/>
        </p:nvSpPr>
        <p:spPr>
          <a:xfrm>
            <a:off x="0" y="0"/>
            <a:ext cx="6072300" cy="2571900"/>
          </a:xfrm>
          <a:prstGeom prst="rect">
            <a:avLst/>
          </a:prstGeom>
          <a:solidFill>
            <a:srgbClr val="7D7D7D"/>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93" name="Google Shape;393;p58"/>
          <p:cNvSpPr/>
          <p:nvPr/>
        </p:nvSpPr>
        <p:spPr>
          <a:xfrm>
            <a:off x="0" y="2571750"/>
            <a:ext cx="6072300" cy="857400"/>
          </a:xfrm>
          <a:prstGeom prst="rect">
            <a:avLst/>
          </a:prstGeom>
          <a:solidFill>
            <a:srgbClr val="46464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94" name="Google Shape;394;p58"/>
          <p:cNvSpPr/>
          <p:nvPr/>
        </p:nvSpPr>
        <p:spPr>
          <a:xfrm>
            <a:off x="6072188" y="0"/>
            <a:ext cx="3071700" cy="25719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95" name="Google Shape;395;p58"/>
          <p:cNvSpPr txBox="1">
            <a:spLocks noGrp="1"/>
          </p:cNvSpPr>
          <p:nvPr>
            <p:ph type="ctrTitle"/>
          </p:nvPr>
        </p:nvSpPr>
        <p:spPr>
          <a:xfrm>
            <a:off x="332184" y="321469"/>
            <a:ext cx="5563800" cy="1988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396" name="Google Shape;396;p58"/>
          <p:cNvSpPr txBox="1">
            <a:spLocks noGrp="1"/>
          </p:cNvSpPr>
          <p:nvPr>
            <p:ph type="subTitle" idx="1"/>
          </p:nvPr>
        </p:nvSpPr>
        <p:spPr>
          <a:xfrm>
            <a:off x="332186" y="2811780"/>
            <a:ext cx="41082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pic>
        <p:nvPicPr>
          <p:cNvPr id="397" name="Google Shape;397;p58"/>
          <p:cNvPicPr preferRelativeResize="0"/>
          <p:nvPr/>
        </p:nvPicPr>
        <p:blipFill rotWithShape="1">
          <a:blip r:embed="rId2">
            <a:alphaModFix/>
          </a:blip>
          <a:srcRect/>
          <a:stretch/>
        </p:blipFill>
        <p:spPr>
          <a:xfrm>
            <a:off x="138854" y="3998214"/>
            <a:ext cx="1227583" cy="1013390"/>
          </a:xfrm>
          <a:prstGeom prst="rect">
            <a:avLst/>
          </a:prstGeom>
          <a:noFill/>
          <a:ln>
            <a:noFill/>
          </a:ln>
        </p:spPr>
      </p:pic>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398"/>
        <p:cNvGrpSpPr/>
        <p:nvPr/>
      </p:nvGrpSpPr>
      <p:grpSpPr>
        <a:xfrm>
          <a:off x="0" y="0"/>
          <a:ext cx="0" cy="0"/>
          <a:chOff x="0" y="0"/>
          <a:chExt cx="0" cy="0"/>
        </a:xfrm>
      </p:grpSpPr>
      <p:sp>
        <p:nvSpPr>
          <p:cNvPr id="399" name="Google Shape;399;p59"/>
          <p:cNvSpPr/>
          <p:nvPr/>
        </p:nvSpPr>
        <p:spPr>
          <a:xfrm>
            <a:off x="0" y="0"/>
            <a:ext cx="6072300" cy="2571900"/>
          </a:xfrm>
          <a:prstGeom prst="rect">
            <a:avLst/>
          </a:prstGeom>
          <a:solidFill>
            <a:srgbClr val="46464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00" name="Google Shape;400;p59"/>
          <p:cNvSpPr/>
          <p:nvPr/>
        </p:nvSpPr>
        <p:spPr>
          <a:xfrm>
            <a:off x="0" y="2571750"/>
            <a:ext cx="6072300" cy="857400"/>
          </a:xfrm>
          <a:prstGeom prst="rect">
            <a:avLst/>
          </a:prstGeom>
          <a:solidFill>
            <a:srgbClr val="7D7D7D"/>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accent6"/>
              </a:solidFill>
              <a:latin typeface="Arial"/>
              <a:ea typeface="Arial"/>
              <a:cs typeface="Arial"/>
              <a:sym typeface="Arial"/>
            </a:endParaRPr>
          </a:p>
        </p:txBody>
      </p:sp>
      <p:sp>
        <p:nvSpPr>
          <p:cNvPr id="401" name="Google Shape;401;p59"/>
          <p:cNvSpPr/>
          <p:nvPr/>
        </p:nvSpPr>
        <p:spPr>
          <a:xfrm>
            <a:off x="6072188" y="0"/>
            <a:ext cx="3071700" cy="25719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02" name="Google Shape;402;p59"/>
          <p:cNvSpPr txBox="1">
            <a:spLocks noGrp="1"/>
          </p:cNvSpPr>
          <p:nvPr>
            <p:ph type="ctrTitle"/>
          </p:nvPr>
        </p:nvSpPr>
        <p:spPr>
          <a:xfrm>
            <a:off x="332184" y="321469"/>
            <a:ext cx="5563800" cy="1988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03" name="Google Shape;403;p59"/>
          <p:cNvSpPr txBox="1">
            <a:spLocks noGrp="1"/>
          </p:cNvSpPr>
          <p:nvPr>
            <p:ph type="subTitle" idx="1"/>
          </p:nvPr>
        </p:nvSpPr>
        <p:spPr>
          <a:xfrm>
            <a:off x="332186" y="2811780"/>
            <a:ext cx="41055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pic>
        <p:nvPicPr>
          <p:cNvPr id="404" name="Google Shape;404;p59"/>
          <p:cNvPicPr preferRelativeResize="0"/>
          <p:nvPr/>
        </p:nvPicPr>
        <p:blipFill rotWithShape="1">
          <a:blip r:embed="rId2">
            <a:alphaModFix/>
          </a:blip>
          <a:srcRect/>
          <a:stretch/>
        </p:blipFill>
        <p:spPr>
          <a:xfrm>
            <a:off x="138854" y="3998214"/>
            <a:ext cx="1227583" cy="1013390"/>
          </a:xfrm>
          <a:prstGeom prst="rect">
            <a:avLst/>
          </a:prstGeom>
          <a:noFill/>
          <a:ln>
            <a:noFill/>
          </a:ln>
        </p:spPr>
      </p:pic>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405"/>
        <p:cNvGrpSpPr/>
        <p:nvPr/>
      </p:nvGrpSpPr>
      <p:grpSpPr>
        <a:xfrm>
          <a:off x="0" y="0"/>
          <a:ext cx="0" cy="0"/>
          <a:chOff x="0" y="0"/>
          <a:chExt cx="0" cy="0"/>
        </a:xfrm>
      </p:grpSpPr>
      <p:sp>
        <p:nvSpPr>
          <p:cNvPr id="406" name="Google Shape;406;p60"/>
          <p:cNvSpPr txBox="1">
            <a:spLocks noGrp="1"/>
          </p:cNvSpPr>
          <p:nvPr>
            <p:ph type="ctrTitle"/>
          </p:nvPr>
        </p:nvSpPr>
        <p:spPr>
          <a:xfrm>
            <a:off x="332184" y="321469"/>
            <a:ext cx="5563800" cy="1988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07" name="Google Shape;407;p60"/>
          <p:cNvSpPr txBox="1">
            <a:spLocks noGrp="1"/>
          </p:cNvSpPr>
          <p:nvPr>
            <p:ph type="subTitle" idx="1"/>
          </p:nvPr>
        </p:nvSpPr>
        <p:spPr>
          <a:xfrm>
            <a:off x="332185" y="2811780"/>
            <a:ext cx="41055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pic>
        <p:nvPicPr>
          <p:cNvPr id="408" name="Google Shape;408;p60"/>
          <p:cNvPicPr preferRelativeResize="0"/>
          <p:nvPr/>
        </p:nvPicPr>
        <p:blipFill rotWithShape="1">
          <a:blip r:embed="rId2">
            <a:alphaModFix/>
          </a:blip>
          <a:srcRect/>
          <a:stretch/>
        </p:blipFill>
        <p:spPr>
          <a:xfrm>
            <a:off x="138854" y="3998214"/>
            <a:ext cx="1227583" cy="1013388"/>
          </a:xfrm>
          <a:prstGeom prst="rect">
            <a:avLst/>
          </a:prstGeom>
          <a:noFill/>
          <a:ln>
            <a:noFill/>
          </a:ln>
        </p:spPr>
      </p:pic>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409"/>
        <p:cNvGrpSpPr/>
        <p:nvPr/>
      </p:nvGrpSpPr>
      <p:grpSpPr>
        <a:xfrm>
          <a:off x="0" y="0"/>
          <a:ext cx="0" cy="0"/>
          <a:chOff x="0" y="0"/>
          <a:chExt cx="0" cy="0"/>
        </a:xfrm>
      </p:grpSpPr>
      <p:sp>
        <p:nvSpPr>
          <p:cNvPr id="410" name="Google Shape;410;p61"/>
          <p:cNvSpPr txBox="1">
            <a:spLocks noGrp="1"/>
          </p:cNvSpPr>
          <p:nvPr>
            <p:ph type="ctrTitle"/>
          </p:nvPr>
        </p:nvSpPr>
        <p:spPr>
          <a:xfrm>
            <a:off x="332184" y="321469"/>
            <a:ext cx="5563800" cy="1988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11" name="Google Shape;411;p61"/>
          <p:cNvSpPr txBox="1">
            <a:spLocks noGrp="1"/>
          </p:cNvSpPr>
          <p:nvPr>
            <p:ph type="subTitle" idx="1"/>
          </p:nvPr>
        </p:nvSpPr>
        <p:spPr>
          <a:xfrm>
            <a:off x="332185" y="2811780"/>
            <a:ext cx="41055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pic>
        <p:nvPicPr>
          <p:cNvPr id="412" name="Google Shape;412;p61"/>
          <p:cNvPicPr preferRelativeResize="0"/>
          <p:nvPr/>
        </p:nvPicPr>
        <p:blipFill rotWithShape="1">
          <a:blip r:embed="rId2">
            <a:alphaModFix/>
          </a:blip>
          <a:srcRect/>
          <a:stretch/>
        </p:blipFill>
        <p:spPr>
          <a:xfrm>
            <a:off x="138854" y="3998214"/>
            <a:ext cx="1227583" cy="1013390"/>
          </a:xfrm>
          <a:prstGeom prst="rect">
            <a:avLst/>
          </a:prstGeom>
          <a:noFill/>
          <a:ln>
            <a:noFill/>
          </a:ln>
        </p:spPr>
      </p:pic>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413"/>
        <p:cNvGrpSpPr/>
        <p:nvPr/>
      </p:nvGrpSpPr>
      <p:grpSpPr>
        <a:xfrm>
          <a:off x="0" y="0"/>
          <a:ext cx="0" cy="0"/>
          <a:chOff x="0" y="0"/>
          <a:chExt cx="0" cy="0"/>
        </a:xfrm>
      </p:grpSpPr>
      <p:sp>
        <p:nvSpPr>
          <p:cNvPr id="414" name="Google Shape;414;p62"/>
          <p:cNvSpPr/>
          <p:nvPr/>
        </p:nvSpPr>
        <p:spPr>
          <a:xfrm>
            <a:off x="4572000" y="0"/>
            <a:ext cx="4572000" cy="34320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b="0" i="0" u="none" strike="noStrike" cap="none">
              <a:solidFill>
                <a:schemeClr val="lt1"/>
              </a:solidFill>
              <a:latin typeface="Arial"/>
              <a:ea typeface="Arial"/>
              <a:cs typeface="Arial"/>
              <a:sym typeface="Arial"/>
            </a:endParaRPr>
          </a:p>
        </p:txBody>
      </p:sp>
      <p:sp>
        <p:nvSpPr>
          <p:cNvPr id="415" name="Google Shape;415;p62"/>
          <p:cNvSpPr/>
          <p:nvPr/>
        </p:nvSpPr>
        <p:spPr>
          <a:xfrm>
            <a:off x="0" y="0"/>
            <a:ext cx="4572000" cy="3432000"/>
          </a:xfrm>
          <a:prstGeom prst="rect">
            <a:avLst/>
          </a:prstGeom>
          <a:solidFill>
            <a:srgbClr val="46464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16" name="Google Shape;416;p62"/>
          <p:cNvSpPr/>
          <p:nvPr/>
        </p:nvSpPr>
        <p:spPr>
          <a:xfrm>
            <a:off x="0" y="3431859"/>
            <a:ext cx="4572000" cy="17115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17" name="Google Shape;417;p62"/>
          <p:cNvSpPr txBox="1">
            <a:spLocks noGrp="1"/>
          </p:cNvSpPr>
          <p:nvPr>
            <p:ph type="ctrTitle"/>
          </p:nvPr>
        </p:nvSpPr>
        <p:spPr>
          <a:xfrm>
            <a:off x="332185" y="321469"/>
            <a:ext cx="4105500" cy="1714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3800"/>
              <a:buFont typeface="Georgia"/>
              <a:buNone/>
              <a:defRPr sz="38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18" name="Google Shape;418;p62"/>
          <p:cNvSpPr txBox="1">
            <a:spLocks noGrp="1"/>
          </p:cNvSpPr>
          <p:nvPr>
            <p:ph type="subTitle" idx="1"/>
          </p:nvPr>
        </p:nvSpPr>
        <p:spPr>
          <a:xfrm>
            <a:off x="332185" y="3826196"/>
            <a:ext cx="41055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pic>
        <p:nvPicPr>
          <p:cNvPr id="419" name="Google Shape;419;p62"/>
          <p:cNvPicPr preferRelativeResize="0"/>
          <p:nvPr/>
        </p:nvPicPr>
        <p:blipFill rotWithShape="1">
          <a:blip r:embed="rId2">
            <a:alphaModFix/>
          </a:blip>
          <a:srcRect/>
          <a:stretch/>
        </p:blipFill>
        <p:spPr>
          <a:xfrm>
            <a:off x="7753303" y="3998214"/>
            <a:ext cx="1227583" cy="1013390"/>
          </a:xfrm>
          <a:prstGeom prst="rect">
            <a:avLst/>
          </a:prstGeom>
          <a:noFill/>
          <a:ln>
            <a:noFill/>
          </a:ln>
        </p:spPr>
      </p:pic>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420"/>
        <p:cNvGrpSpPr/>
        <p:nvPr/>
      </p:nvGrpSpPr>
      <p:grpSpPr>
        <a:xfrm>
          <a:off x="0" y="0"/>
          <a:ext cx="0" cy="0"/>
          <a:chOff x="0" y="0"/>
          <a:chExt cx="0" cy="0"/>
        </a:xfrm>
      </p:grpSpPr>
      <p:sp>
        <p:nvSpPr>
          <p:cNvPr id="421" name="Google Shape;421;p63"/>
          <p:cNvSpPr/>
          <p:nvPr/>
        </p:nvSpPr>
        <p:spPr>
          <a:xfrm>
            <a:off x="4572000" y="0"/>
            <a:ext cx="4572000" cy="51435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b="0" i="0" u="none" strike="noStrike" cap="none">
              <a:solidFill>
                <a:schemeClr val="lt1"/>
              </a:solidFill>
              <a:latin typeface="Arial"/>
              <a:ea typeface="Arial"/>
              <a:cs typeface="Arial"/>
              <a:sym typeface="Arial"/>
            </a:endParaRPr>
          </a:p>
        </p:txBody>
      </p:sp>
      <p:sp>
        <p:nvSpPr>
          <p:cNvPr id="422" name="Google Shape;422;p63"/>
          <p:cNvSpPr/>
          <p:nvPr/>
        </p:nvSpPr>
        <p:spPr>
          <a:xfrm>
            <a:off x="0" y="0"/>
            <a:ext cx="4572000" cy="25719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23" name="Google Shape;423;p63"/>
          <p:cNvSpPr/>
          <p:nvPr/>
        </p:nvSpPr>
        <p:spPr>
          <a:xfrm>
            <a:off x="0" y="2571750"/>
            <a:ext cx="4572000" cy="857400"/>
          </a:xfrm>
          <a:prstGeom prst="rect">
            <a:avLst/>
          </a:prstGeom>
          <a:solidFill>
            <a:srgbClr val="46464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24" name="Google Shape;424;p63"/>
          <p:cNvSpPr txBox="1">
            <a:spLocks noGrp="1"/>
          </p:cNvSpPr>
          <p:nvPr>
            <p:ph type="ctrTitle"/>
          </p:nvPr>
        </p:nvSpPr>
        <p:spPr>
          <a:xfrm>
            <a:off x="332185" y="321469"/>
            <a:ext cx="4105500" cy="1714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3800"/>
              <a:buFont typeface="Georgia"/>
              <a:buNone/>
              <a:defRPr sz="38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25" name="Google Shape;425;p63"/>
          <p:cNvSpPr txBox="1">
            <a:spLocks noGrp="1"/>
          </p:cNvSpPr>
          <p:nvPr>
            <p:ph type="subTitle" idx="1"/>
          </p:nvPr>
        </p:nvSpPr>
        <p:spPr>
          <a:xfrm>
            <a:off x="332185" y="2811780"/>
            <a:ext cx="41055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pic>
        <p:nvPicPr>
          <p:cNvPr id="426" name="Google Shape;426;p63"/>
          <p:cNvPicPr preferRelativeResize="0"/>
          <p:nvPr/>
        </p:nvPicPr>
        <p:blipFill rotWithShape="1">
          <a:blip r:embed="rId2">
            <a:alphaModFix/>
          </a:blip>
          <a:srcRect/>
          <a:stretch/>
        </p:blipFill>
        <p:spPr>
          <a:xfrm>
            <a:off x="138854" y="3998214"/>
            <a:ext cx="1227583" cy="1013390"/>
          </a:xfrm>
          <a:prstGeom prst="rect">
            <a:avLst/>
          </a:prstGeom>
          <a:noFill/>
          <a:ln>
            <a:noFill/>
          </a:ln>
        </p:spPr>
      </p:pic>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427"/>
        <p:cNvGrpSpPr/>
        <p:nvPr/>
      </p:nvGrpSpPr>
      <p:grpSpPr>
        <a:xfrm>
          <a:off x="0" y="0"/>
          <a:ext cx="0" cy="0"/>
          <a:chOff x="0" y="0"/>
          <a:chExt cx="0" cy="0"/>
        </a:xfrm>
      </p:grpSpPr>
      <p:grpSp>
        <p:nvGrpSpPr>
          <p:cNvPr id="428" name="Google Shape;428;p64"/>
          <p:cNvGrpSpPr/>
          <p:nvPr/>
        </p:nvGrpSpPr>
        <p:grpSpPr>
          <a:xfrm>
            <a:off x="-1" y="-1"/>
            <a:ext cx="9143920" cy="5143482"/>
            <a:chOff x="-1" y="-1"/>
            <a:chExt cx="12191893" cy="6857975"/>
          </a:xfrm>
        </p:grpSpPr>
        <p:grpSp>
          <p:nvGrpSpPr>
            <p:cNvPr id="429" name="Google Shape;429;p64"/>
            <p:cNvGrpSpPr/>
            <p:nvPr/>
          </p:nvGrpSpPr>
          <p:grpSpPr>
            <a:xfrm>
              <a:off x="-1" y="-1"/>
              <a:ext cx="12191893" cy="6857975"/>
              <a:chOff x="152400" y="152400"/>
              <a:chExt cx="12196772" cy="6862779"/>
            </a:xfrm>
          </p:grpSpPr>
          <p:sp>
            <p:nvSpPr>
              <p:cNvPr id="430" name="Google Shape;430;p64"/>
              <p:cNvSpPr/>
              <p:nvPr/>
            </p:nvSpPr>
            <p:spPr>
              <a:xfrm>
                <a:off x="152400" y="3775075"/>
                <a:ext cx="9142419" cy="777876"/>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431" name="Google Shape;431;p64"/>
              <p:cNvSpPr/>
              <p:nvPr/>
            </p:nvSpPr>
            <p:spPr>
              <a:xfrm>
                <a:off x="152400" y="152400"/>
                <a:ext cx="12196772" cy="6862779"/>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grpSp>
        <p:pic>
          <p:nvPicPr>
            <p:cNvPr id="432" name="Google Shape;432;p64"/>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33" name="Google Shape;433;p64"/>
          <p:cNvSpPr txBox="1">
            <a:spLocks noGrp="1"/>
          </p:cNvSpPr>
          <p:nvPr>
            <p:ph type="subTitle" idx="1"/>
          </p:nvPr>
        </p:nvSpPr>
        <p:spPr>
          <a:xfrm>
            <a:off x="332186" y="2785205"/>
            <a:ext cx="4105500" cy="4440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434" name="Google Shape;434;p64"/>
          <p:cNvSpPr txBox="1">
            <a:spLocks noGrp="1"/>
          </p:cNvSpPr>
          <p:nvPr>
            <p:ph type="ctrTitle"/>
          </p:nvPr>
        </p:nvSpPr>
        <p:spPr>
          <a:xfrm>
            <a:off x="332186" y="321467"/>
            <a:ext cx="5563800" cy="1509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3400"/>
              <a:buFont typeface="Georgia"/>
              <a:buNone/>
              <a:defRPr sz="34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435"/>
        <p:cNvGrpSpPr/>
        <p:nvPr/>
      </p:nvGrpSpPr>
      <p:grpSpPr>
        <a:xfrm>
          <a:off x="0" y="0"/>
          <a:ext cx="0" cy="0"/>
          <a:chOff x="0" y="0"/>
          <a:chExt cx="0" cy="0"/>
        </a:xfrm>
      </p:grpSpPr>
      <p:grpSp>
        <p:nvGrpSpPr>
          <p:cNvPr id="436" name="Google Shape;436;p65"/>
          <p:cNvGrpSpPr/>
          <p:nvPr/>
        </p:nvGrpSpPr>
        <p:grpSpPr>
          <a:xfrm>
            <a:off x="0" y="0"/>
            <a:ext cx="9144000" cy="5143500"/>
            <a:chOff x="0" y="0"/>
            <a:chExt cx="12192000" cy="6858000"/>
          </a:xfrm>
        </p:grpSpPr>
        <p:sp>
          <p:nvSpPr>
            <p:cNvPr id="437" name="Google Shape;437;p65"/>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pic>
          <p:nvPicPr>
            <p:cNvPr id="438" name="Google Shape;438;p65"/>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439" name="Google Shape;439;p65"/>
          <p:cNvSpPr txBox="1">
            <a:spLocks noGrp="1"/>
          </p:cNvSpPr>
          <p:nvPr>
            <p:ph type="subTitle" idx="1"/>
          </p:nvPr>
        </p:nvSpPr>
        <p:spPr>
          <a:xfrm>
            <a:off x="332185" y="2785205"/>
            <a:ext cx="4105500" cy="4458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440" name="Google Shape;440;p65"/>
          <p:cNvSpPr txBox="1">
            <a:spLocks noGrp="1"/>
          </p:cNvSpPr>
          <p:nvPr>
            <p:ph type="ctrTitle"/>
          </p:nvPr>
        </p:nvSpPr>
        <p:spPr>
          <a:xfrm>
            <a:off x="332184" y="321467"/>
            <a:ext cx="5563800" cy="1509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3400"/>
              <a:buFont typeface="Georgia"/>
              <a:buNone/>
              <a:defRPr sz="3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441"/>
        <p:cNvGrpSpPr/>
        <p:nvPr/>
      </p:nvGrpSpPr>
      <p:grpSpPr>
        <a:xfrm>
          <a:off x="0" y="0"/>
          <a:ext cx="0" cy="0"/>
          <a:chOff x="0" y="0"/>
          <a:chExt cx="0" cy="0"/>
        </a:xfrm>
      </p:grpSpPr>
      <p:sp>
        <p:nvSpPr>
          <p:cNvPr id="442" name="Google Shape;442;p66"/>
          <p:cNvSpPr/>
          <p:nvPr/>
        </p:nvSpPr>
        <p:spPr>
          <a:xfrm>
            <a:off x="7086600" y="0"/>
            <a:ext cx="2057400" cy="51435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grpSp>
        <p:nvGrpSpPr>
          <p:cNvPr id="443" name="Google Shape;443;p66"/>
          <p:cNvGrpSpPr/>
          <p:nvPr/>
        </p:nvGrpSpPr>
        <p:grpSpPr>
          <a:xfrm>
            <a:off x="0" y="0"/>
            <a:ext cx="9144000" cy="5143500"/>
            <a:chOff x="0" y="0"/>
            <a:chExt cx="12192000" cy="6858000"/>
          </a:xfrm>
        </p:grpSpPr>
        <p:sp>
          <p:nvSpPr>
            <p:cNvPr id="444" name="Google Shape;444;p66"/>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pic>
          <p:nvPicPr>
            <p:cNvPr id="445" name="Google Shape;445;p66"/>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46" name="Google Shape;446;p66"/>
          <p:cNvSpPr txBox="1">
            <a:spLocks noGrp="1"/>
          </p:cNvSpPr>
          <p:nvPr>
            <p:ph type="ctrTitle"/>
          </p:nvPr>
        </p:nvSpPr>
        <p:spPr>
          <a:xfrm>
            <a:off x="332184" y="321469"/>
            <a:ext cx="5563800" cy="2078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47" name="Google Shape;447;p66"/>
          <p:cNvSpPr txBox="1">
            <a:spLocks noGrp="1"/>
          </p:cNvSpPr>
          <p:nvPr>
            <p:ph type="subTitle" idx="1"/>
          </p:nvPr>
        </p:nvSpPr>
        <p:spPr>
          <a:xfrm>
            <a:off x="332185" y="2546033"/>
            <a:ext cx="41055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448"/>
        <p:cNvGrpSpPr/>
        <p:nvPr/>
      </p:nvGrpSpPr>
      <p:grpSpPr>
        <a:xfrm>
          <a:off x="0" y="0"/>
          <a:ext cx="0" cy="0"/>
          <a:chOff x="0" y="0"/>
          <a:chExt cx="0" cy="0"/>
        </a:xfrm>
      </p:grpSpPr>
      <p:sp>
        <p:nvSpPr>
          <p:cNvPr id="449" name="Google Shape;449;p67"/>
          <p:cNvSpPr/>
          <p:nvPr/>
        </p:nvSpPr>
        <p:spPr>
          <a:xfrm>
            <a:off x="7086600" y="0"/>
            <a:ext cx="2057400" cy="51435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grpSp>
        <p:nvGrpSpPr>
          <p:cNvPr id="450" name="Google Shape;450;p67"/>
          <p:cNvGrpSpPr/>
          <p:nvPr/>
        </p:nvGrpSpPr>
        <p:grpSpPr>
          <a:xfrm>
            <a:off x="0" y="0"/>
            <a:ext cx="9144000" cy="5143500"/>
            <a:chOff x="0" y="0"/>
            <a:chExt cx="12192000" cy="6858000"/>
          </a:xfrm>
        </p:grpSpPr>
        <p:sp>
          <p:nvSpPr>
            <p:cNvPr id="451" name="Google Shape;451;p67"/>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pic>
          <p:nvPicPr>
            <p:cNvPr id="452" name="Google Shape;452;p67"/>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53" name="Google Shape;453;p67"/>
          <p:cNvSpPr txBox="1">
            <a:spLocks noGrp="1"/>
          </p:cNvSpPr>
          <p:nvPr>
            <p:ph type="ctrTitle"/>
          </p:nvPr>
        </p:nvSpPr>
        <p:spPr>
          <a:xfrm>
            <a:off x="332184" y="321469"/>
            <a:ext cx="5563800" cy="2078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54" name="Google Shape;454;p67"/>
          <p:cNvSpPr txBox="1">
            <a:spLocks noGrp="1"/>
          </p:cNvSpPr>
          <p:nvPr>
            <p:ph type="subTitle" idx="1"/>
          </p:nvPr>
        </p:nvSpPr>
        <p:spPr>
          <a:xfrm>
            <a:off x="332185" y="2546033"/>
            <a:ext cx="41055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455"/>
        <p:cNvGrpSpPr/>
        <p:nvPr/>
      </p:nvGrpSpPr>
      <p:grpSpPr>
        <a:xfrm>
          <a:off x="0" y="0"/>
          <a:ext cx="0" cy="0"/>
          <a:chOff x="0" y="0"/>
          <a:chExt cx="0" cy="0"/>
        </a:xfrm>
      </p:grpSpPr>
      <p:grpSp>
        <p:nvGrpSpPr>
          <p:cNvPr id="456" name="Google Shape;456;p68"/>
          <p:cNvGrpSpPr/>
          <p:nvPr/>
        </p:nvGrpSpPr>
        <p:grpSpPr>
          <a:xfrm>
            <a:off x="0" y="0"/>
            <a:ext cx="6685577" cy="5143501"/>
            <a:chOff x="0" y="0"/>
            <a:chExt cx="8914102" cy="6858001"/>
          </a:xfrm>
        </p:grpSpPr>
        <p:sp>
          <p:nvSpPr>
            <p:cNvPr id="457" name="Google Shape;457;p68"/>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pic>
          <p:nvPicPr>
            <p:cNvPr id="458" name="Google Shape;458;p6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59" name="Google Shape;459;p68"/>
          <p:cNvSpPr txBox="1">
            <a:spLocks noGrp="1"/>
          </p:cNvSpPr>
          <p:nvPr>
            <p:ph type="ctrTitle"/>
          </p:nvPr>
        </p:nvSpPr>
        <p:spPr>
          <a:xfrm>
            <a:off x="332185" y="752707"/>
            <a:ext cx="3944100" cy="18192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3800"/>
              <a:buFont typeface="Georgia"/>
              <a:buNone/>
              <a:defRPr sz="38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60" name="Google Shape;460;p68"/>
          <p:cNvSpPr txBox="1">
            <a:spLocks noGrp="1"/>
          </p:cNvSpPr>
          <p:nvPr>
            <p:ph type="subTitle" idx="1"/>
          </p:nvPr>
        </p:nvSpPr>
        <p:spPr>
          <a:xfrm>
            <a:off x="332186" y="2811780"/>
            <a:ext cx="39441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461"/>
        <p:cNvGrpSpPr/>
        <p:nvPr/>
      </p:nvGrpSpPr>
      <p:grpSpPr>
        <a:xfrm>
          <a:off x="0" y="0"/>
          <a:ext cx="0" cy="0"/>
          <a:chOff x="0" y="0"/>
          <a:chExt cx="0" cy="0"/>
        </a:xfrm>
      </p:grpSpPr>
      <p:grpSp>
        <p:nvGrpSpPr>
          <p:cNvPr id="462" name="Google Shape;462;p69"/>
          <p:cNvGrpSpPr/>
          <p:nvPr/>
        </p:nvGrpSpPr>
        <p:grpSpPr>
          <a:xfrm>
            <a:off x="0" y="0"/>
            <a:ext cx="6685577" cy="5143501"/>
            <a:chOff x="0" y="0"/>
            <a:chExt cx="8914102" cy="6858001"/>
          </a:xfrm>
        </p:grpSpPr>
        <p:sp>
          <p:nvSpPr>
            <p:cNvPr id="463" name="Google Shape;463;p69"/>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pic>
          <p:nvPicPr>
            <p:cNvPr id="464" name="Google Shape;464;p69"/>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65" name="Google Shape;465;p69"/>
          <p:cNvSpPr txBox="1">
            <a:spLocks noGrp="1"/>
          </p:cNvSpPr>
          <p:nvPr>
            <p:ph type="ctrTitle"/>
          </p:nvPr>
        </p:nvSpPr>
        <p:spPr>
          <a:xfrm>
            <a:off x="332185" y="752707"/>
            <a:ext cx="3944100" cy="18192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3800"/>
              <a:buFont typeface="Georgia"/>
              <a:buNone/>
              <a:defRPr sz="38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66" name="Google Shape;466;p69"/>
          <p:cNvSpPr txBox="1">
            <a:spLocks noGrp="1"/>
          </p:cNvSpPr>
          <p:nvPr>
            <p:ph type="subTitle" idx="1"/>
          </p:nvPr>
        </p:nvSpPr>
        <p:spPr>
          <a:xfrm>
            <a:off x="332186" y="2811780"/>
            <a:ext cx="39441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467"/>
        <p:cNvGrpSpPr/>
        <p:nvPr/>
      </p:nvGrpSpPr>
      <p:grpSpPr>
        <a:xfrm>
          <a:off x="0" y="0"/>
          <a:ext cx="0" cy="0"/>
          <a:chOff x="0" y="0"/>
          <a:chExt cx="0" cy="0"/>
        </a:xfrm>
      </p:grpSpPr>
      <p:grpSp>
        <p:nvGrpSpPr>
          <p:cNvPr id="468" name="Google Shape;468;p70"/>
          <p:cNvGrpSpPr/>
          <p:nvPr/>
        </p:nvGrpSpPr>
        <p:grpSpPr>
          <a:xfrm>
            <a:off x="0" y="0"/>
            <a:ext cx="6685577" cy="5143501"/>
            <a:chOff x="0" y="0"/>
            <a:chExt cx="8914102" cy="6858001"/>
          </a:xfrm>
        </p:grpSpPr>
        <p:sp>
          <p:nvSpPr>
            <p:cNvPr id="469" name="Google Shape;469;p70"/>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pic>
          <p:nvPicPr>
            <p:cNvPr id="470" name="Google Shape;470;p70"/>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71" name="Google Shape;471;p70"/>
          <p:cNvSpPr txBox="1">
            <a:spLocks noGrp="1"/>
          </p:cNvSpPr>
          <p:nvPr>
            <p:ph type="ctrTitle"/>
          </p:nvPr>
        </p:nvSpPr>
        <p:spPr>
          <a:xfrm>
            <a:off x="332185" y="756889"/>
            <a:ext cx="3944100" cy="1815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3800"/>
              <a:buFont typeface="Georgia"/>
              <a:buNone/>
              <a:defRPr sz="38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72" name="Google Shape;472;p70"/>
          <p:cNvSpPr txBox="1">
            <a:spLocks noGrp="1"/>
          </p:cNvSpPr>
          <p:nvPr>
            <p:ph type="subTitle" idx="1"/>
          </p:nvPr>
        </p:nvSpPr>
        <p:spPr>
          <a:xfrm>
            <a:off x="332186" y="2811780"/>
            <a:ext cx="39441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473"/>
        <p:cNvGrpSpPr/>
        <p:nvPr/>
      </p:nvGrpSpPr>
      <p:grpSpPr>
        <a:xfrm>
          <a:off x="0" y="0"/>
          <a:ext cx="0" cy="0"/>
          <a:chOff x="0" y="0"/>
          <a:chExt cx="0" cy="0"/>
        </a:xfrm>
      </p:grpSpPr>
      <p:sp>
        <p:nvSpPr>
          <p:cNvPr id="474" name="Google Shape;474;p71"/>
          <p:cNvSpPr/>
          <p:nvPr/>
        </p:nvSpPr>
        <p:spPr>
          <a:xfrm>
            <a:off x="4000500" y="0"/>
            <a:ext cx="5143500" cy="51435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475" name="Google Shape;475;p71"/>
          <p:cNvSpPr txBox="1">
            <a:spLocks noGrp="1"/>
          </p:cNvSpPr>
          <p:nvPr>
            <p:ph type="ctrTitle"/>
          </p:nvPr>
        </p:nvSpPr>
        <p:spPr>
          <a:xfrm>
            <a:off x="332186" y="563166"/>
            <a:ext cx="3506400" cy="2008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3300"/>
              <a:buFont typeface="Georgia"/>
              <a:buNone/>
              <a:defRPr sz="33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76" name="Google Shape;476;p71"/>
          <p:cNvSpPr txBox="1">
            <a:spLocks noGrp="1"/>
          </p:cNvSpPr>
          <p:nvPr>
            <p:ph type="subTitle" idx="1"/>
          </p:nvPr>
        </p:nvSpPr>
        <p:spPr>
          <a:xfrm>
            <a:off x="332185" y="2969514"/>
            <a:ext cx="3506400" cy="4458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477" name="Google Shape;477;p71"/>
          <p:cNvSpPr/>
          <p:nvPr/>
        </p:nvSpPr>
        <p:spPr>
          <a:xfrm>
            <a:off x="4000500" y="0"/>
            <a:ext cx="5143500" cy="51435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478" name="Google Shape;478;p71"/>
          <p:cNvSpPr/>
          <p:nvPr/>
        </p:nvSpPr>
        <p:spPr>
          <a:xfrm>
            <a:off x="4000500" y="0"/>
            <a:ext cx="5143500" cy="51435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pic>
        <p:nvPicPr>
          <p:cNvPr id="479" name="Google Shape;479;p71"/>
          <p:cNvPicPr preferRelativeResize="0"/>
          <p:nvPr/>
        </p:nvPicPr>
        <p:blipFill rotWithShape="1">
          <a:blip r:embed="rId2">
            <a:alphaModFix/>
          </a:blip>
          <a:srcRect/>
          <a:stretch/>
        </p:blipFill>
        <p:spPr>
          <a:xfrm>
            <a:off x="138854" y="3998214"/>
            <a:ext cx="1227583" cy="1013390"/>
          </a:xfrm>
          <a:prstGeom prst="rect">
            <a:avLst/>
          </a:prstGeom>
          <a:noFill/>
          <a:ln>
            <a:noFill/>
          </a:ln>
        </p:spPr>
      </p:pic>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480"/>
        <p:cNvGrpSpPr/>
        <p:nvPr/>
      </p:nvGrpSpPr>
      <p:grpSpPr>
        <a:xfrm>
          <a:off x="0" y="0"/>
          <a:ext cx="0" cy="0"/>
          <a:chOff x="0" y="0"/>
          <a:chExt cx="0" cy="0"/>
        </a:xfrm>
      </p:grpSpPr>
      <p:sp>
        <p:nvSpPr>
          <p:cNvPr id="481" name="Google Shape;481;p72"/>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82" name="Google Shape;482;p72"/>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483"/>
        <p:cNvGrpSpPr/>
        <p:nvPr/>
      </p:nvGrpSpPr>
      <p:grpSpPr>
        <a:xfrm>
          <a:off x="0" y="0"/>
          <a:ext cx="0" cy="0"/>
          <a:chOff x="0" y="0"/>
          <a:chExt cx="0" cy="0"/>
        </a:xfrm>
      </p:grpSpPr>
      <p:sp>
        <p:nvSpPr>
          <p:cNvPr id="484" name="Google Shape;484;p73"/>
          <p:cNvSpPr txBox="1">
            <a:spLocks noGrp="1"/>
          </p:cNvSpPr>
          <p:nvPr>
            <p:ph type="title"/>
          </p:nvPr>
        </p:nvSpPr>
        <p:spPr>
          <a:xfrm>
            <a:off x="3713560" y="1577579"/>
            <a:ext cx="3702600" cy="19233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000"/>
              <a:buFont typeface="Arial"/>
              <a:buNone/>
              <a:defRPr sz="3000" b="0" i="0" u="none" strike="noStrike" cap="none">
                <a:solidFill>
                  <a:schemeClr val="lt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85" name="Google Shape;485;p73"/>
          <p:cNvSpPr txBox="1">
            <a:spLocks noGrp="1"/>
          </p:cNvSpPr>
          <p:nvPr>
            <p:ph type="subTitle" idx="1"/>
          </p:nvPr>
        </p:nvSpPr>
        <p:spPr>
          <a:xfrm>
            <a:off x="332184" y="0"/>
            <a:ext cx="3258600" cy="51435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486"/>
        <p:cNvGrpSpPr/>
        <p:nvPr/>
      </p:nvGrpSpPr>
      <p:grpSpPr>
        <a:xfrm>
          <a:off x="0" y="0"/>
          <a:ext cx="0" cy="0"/>
          <a:chOff x="0" y="0"/>
          <a:chExt cx="0" cy="0"/>
        </a:xfrm>
      </p:grpSpPr>
      <p:sp>
        <p:nvSpPr>
          <p:cNvPr id="487" name="Google Shape;487;p74"/>
          <p:cNvSpPr txBox="1">
            <a:spLocks noGrp="1"/>
          </p:cNvSpPr>
          <p:nvPr>
            <p:ph type="title"/>
          </p:nvPr>
        </p:nvSpPr>
        <p:spPr>
          <a:xfrm>
            <a:off x="3713560" y="1577579"/>
            <a:ext cx="3702600" cy="19233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000"/>
              <a:buFont typeface="Arial"/>
              <a:buNone/>
              <a:defRPr sz="3000" b="0" i="0" u="none" strike="noStrike" cap="none">
                <a:solidFill>
                  <a:schemeClr val="lt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88" name="Google Shape;488;p74"/>
          <p:cNvSpPr txBox="1">
            <a:spLocks noGrp="1"/>
          </p:cNvSpPr>
          <p:nvPr>
            <p:ph type="subTitle" idx="1"/>
          </p:nvPr>
        </p:nvSpPr>
        <p:spPr>
          <a:xfrm>
            <a:off x="332184" y="0"/>
            <a:ext cx="3258600" cy="51435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489"/>
        <p:cNvGrpSpPr/>
        <p:nvPr/>
      </p:nvGrpSpPr>
      <p:grpSpPr>
        <a:xfrm>
          <a:off x="0" y="0"/>
          <a:ext cx="0" cy="0"/>
          <a:chOff x="0" y="0"/>
          <a:chExt cx="0" cy="0"/>
        </a:xfrm>
      </p:grpSpPr>
      <p:sp>
        <p:nvSpPr>
          <p:cNvPr id="490" name="Google Shape;490;p75"/>
          <p:cNvSpPr txBox="1">
            <a:spLocks noGrp="1"/>
          </p:cNvSpPr>
          <p:nvPr>
            <p:ph type="title"/>
          </p:nvPr>
        </p:nvSpPr>
        <p:spPr>
          <a:xfrm>
            <a:off x="3713560" y="1577579"/>
            <a:ext cx="3702600" cy="19233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000"/>
              <a:buFont typeface="Arial"/>
              <a:buNone/>
              <a:defRPr sz="3000" b="0" i="0" u="none" strike="noStrike" cap="none">
                <a:solidFill>
                  <a:schemeClr val="lt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491" name="Google Shape;491;p75"/>
          <p:cNvSpPr txBox="1">
            <a:spLocks noGrp="1"/>
          </p:cNvSpPr>
          <p:nvPr>
            <p:ph type="subTitle" idx="1"/>
          </p:nvPr>
        </p:nvSpPr>
        <p:spPr>
          <a:xfrm>
            <a:off x="332184" y="0"/>
            <a:ext cx="3258600" cy="51435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492"/>
        <p:cNvGrpSpPr/>
        <p:nvPr/>
      </p:nvGrpSpPr>
      <p:grpSpPr>
        <a:xfrm>
          <a:off x="0" y="0"/>
          <a:ext cx="0" cy="0"/>
          <a:chOff x="0" y="0"/>
          <a:chExt cx="0" cy="0"/>
        </a:xfrm>
      </p:grpSpPr>
      <p:sp>
        <p:nvSpPr>
          <p:cNvPr id="493" name="Google Shape;493;p76"/>
          <p:cNvSpPr txBox="1">
            <a:spLocks noGrp="1"/>
          </p:cNvSpPr>
          <p:nvPr>
            <p:ph type="title"/>
          </p:nvPr>
        </p:nvSpPr>
        <p:spPr>
          <a:xfrm>
            <a:off x="332185" y="321469"/>
            <a:ext cx="1031100" cy="14745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0800"/>
              <a:buFont typeface="Arial"/>
              <a:buNone/>
              <a:defRPr sz="10800" b="0" i="0" u="none" strike="noStrike" cap="none">
                <a:solidFill>
                  <a:schemeClr val="lt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494"/>
        <p:cNvGrpSpPr/>
        <p:nvPr/>
      </p:nvGrpSpPr>
      <p:grpSpPr>
        <a:xfrm>
          <a:off x="0" y="0"/>
          <a:ext cx="0" cy="0"/>
          <a:chOff x="0" y="0"/>
          <a:chExt cx="0" cy="0"/>
        </a:xfrm>
      </p:grpSpPr>
      <p:sp>
        <p:nvSpPr>
          <p:cNvPr id="495" name="Google Shape;495;p77"/>
          <p:cNvSpPr txBox="1">
            <a:spLocks noGrp="1"/>
          </p:cNvSpPr>
          <p:nvPr>
            <p:ph type="title"/>
          </p:nvPr>
        </p:nvSpPr>
        <p:spPr>
          <a:xfrm>
            <a:off x="332185" y="321469"/>
            <a:ext cx="1031100" cy="14745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0800"/>
              <a:buFont typeface="Arial"/>
              <a:buNone/>
              <a:defRPr sz="10800" b="0" i="0" u="none" strike="noStrike" cap="none">
                <a:solidFill>
                  <a:schemeClr val="lt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496"/>
        <p:cNvGrpSpPr/>
        <p:nvPr/>
      </p:nvGrpSpPr>
      <p:grpSpPr>
        <a:xfrm>
          <a:off x="0" y="0"/>
          <a:ext cx="0" cy="0"/>
          <a:chOff x="0" y="0"/>
          <a:chExt cx="0" cy="0"/>
        </a:xfrm>
      </p:grpSpPr>
      <p:sp>
        <p:nvSpPr>
          <p:cNvPr id="497" name="Google Shape;497;p78"/>
          <p:cNvSpPr txBox="1">
            <a:spLocks noGrp="1"/>
          </p:cNvSpPr>
          <p:nvPr>
            <p:ph type="title"/>
          </p:nvPr>
        </p:nvSpPr>
        <p:spPr>
          <a:xfrm>
            <a:off x="332185" y="321469"/>
            <a:ext cx="1031100" cy="14745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0800"/>
              <a:buFont typeface="Arial"/>
              <a:buNone/>
              <a:defRPr sz="10800" b="0" i="0" u="none" strike="noStrike" cap="none">
                <a:solidFill>
                  <a:schemeClr val="lt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498"/>
        <p:cNvGrpSpPr/>
        <p:nvPr/>
      </p:nvGrpSpPr>
      <p:grpSpPr>
        <a:xfrm>
          <a:off x="0" y="0"/>
          <a:ext cx="0" cy="0"/>
          <a:chOff x="0" y="0"/>
          <a:chExt cx="0" cy="0"/>
        </a:xfrm>
      </p:grpSpPr>
      <p:sp>
        <p:nvSpPr>
          <p:cNvPr id="499" name="Google Shape;499;p79"/>
          <p:cNvSpPr txBox="1">
            <a:spLocks noGrp="1"/>
          </p:cNvSpPr>
          <p:nvPr>
            <p:ph type="body" idx="1"/>
          </p:nvPr>
        </p:nvSpPr>
        <p:spPr>
          <a:xfrm>
            <a:off x="0" y="857250"/>
            <a:ext cx="3429000" cy="3429000"/>
          </a:xfrm>
          <a:prstGeom prst="rect">
            <a:avLst/>
          </a:prstGeom>
          <a:solidFill>
            <a:srgbClr val="E0301E"/>
          </a:solidFill>
          <a:ln>
            <a:noFill/>
          </a:ln>
        </p:spPr>
        <p:txBody>
          <a:bodyPr spcFirstLastPara="1" wrap="square" lIns="329175" tIns="1080000" rIns="189000" bIns="135000" anchor="t" anchorCtr="0">
            <a:noAutofit/>
          </a:bodyPr>
          <a:lstStyle>
            <a:lvl1pPr marL="457200" marR="0" lvl="0" indent="-228600" algn="l" rtl="0">
              <a:lnSpc>
                <a:spcPct val="90000"/>
              </a:lnSpc>
              <a:spcBef>
                <a:spcPts val="0"/>
              </a:spcBef>
              <a:spcAft>
                <a:spcPts val="0"/>
              </a:spcAft>
              <a:buClr>
                <a:schemeClr val="lt1"/>
              </a:buClr>
              <a:buSzPts val="2000"/>
              <a:buFont typeface="Arial"/>
              <a:buNone/>
              <a:defRPr sz="20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lt1"/>
              </a:buClr>
              <a:buSzPts val="1200"/>
              <a:buFont typeface="Arial"/>
              <a:buNone/>
              <a:defRPr sz="12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500" name="Google Shape;500;p79"/>
          <p:cNvSpPr/>
          <p:nvPr/>
        </p:nvSpPr>
        <p:spPr>
          <a:xfrm>
            <a:off x="332185" y="1217777"/>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501" name="Google Shape;501;p79"/>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502"/>
        <p:cNvGrpSpPr/>
        <p:nvPr/>
      </p:nvGrpSpPr>
      <p:grpSpPr>
        <a:xfrm>
          <a:off x="0" y="0"/>
          <a:ext cx="0" cy="0"/>
          <a:chOff x="0" y="0"/>
          <a:chExt cx="0" cy="0"/>
        </a:xfrm>
      </p:grpSpPr>
      <p:sp>
        <p:nvSpPr>
          <p:cNvPr id="503" name="Google Shape;503;p80"/>
          <p:cNvSpPr/>
          <p:nvPr/>
        </p:nvSpPr>
        <p:spPr>
          <a:xfrm>
            <a:off x="4572000" y="0"/>
            <a:ext cx="4572000" cy="51435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504" name="Google Shape;504;p80"/>
          <p:cNvSpPr txBox="1">
            <a:spLocks noGrp="1"/>
          </p:cNvSpPr>
          <p:nvPr>
            <p:ph type="body" idx="1"/>
          </p:nvPr>
        </p:nvSpPr>
        <p:spPr>
          <a:xfrm>
            <a:off x="332185" y="1285875"/>
            <a:ext cx="3974700" cy="33432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2900"/>
              <a:buFont typeface="Arial"/>
              <a:buNone/>
              <a:defRPr sz="29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lt1"/>
              </a:buClr>
              <a:buSzPts val="1200"/>
              <a:buFont typeface="Arial"/>
              <a:buNone/>
              <a:defRPr sz="12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505" name="Google Shape;505;p80"/>
          <p:cNvSpPr/>
          <p:nvPr/>
        </p:nvSpPr>
        <p:spPr>
          <a:xfrm>
            <a:off x="332185" y="515251"/>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506" name="Google Shape;506;p80"/>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507" name="Google Shape;507;p80"/>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508"/>
        <p:cNvGrpSpPr/>
        <p:nvPr/>
      </p:nvGrpSpPr>
      <p:grpSpPr>
        <a:xfrm>
          <a:off x="0" y="0"/>
          <a:ext cx="0" cy="0"/>
          <a:chOff x="0" y="0"/>
          <a:chExt cx="0" cy="0"/>
        </a:xfrm>
      </p:grpSpPr>
      <p:sp>
        <p:nvSpPr>
          <p:cNvPr id="509" name="Google Shape;509;p81"/>
          <p:cNvSpPr/>
          <p:nvPr/>
        </p:nvSpPr>
        <p:spPr>
          <a:xfrm>
            <a:off x="4572000" y="0"/>
            <a:ext cx="4572000" cy="51435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510" name="Google Shape;510;p81"/>
          <p:cNvSpPr txBox="1">
            <a:spLocks noGrp="1"/>
          </p:cNvSpPr>
          <p:nvPr>
            <p:ph type="body" idx="1"/>
          </p:nvPr>
        </p:nvSpPr>
        <p:spPr>
          <a:xfrm>
            <a:off x="332185" y="1285875"/>
            <a:ext cx="3974700" cy="33432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2900"/>
              <a:buFont typeface="Arial"/>
              <a:buNone/>
              <a:defRPr sz="29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511" name="Google Shape;511;p81"/>
          <p:cNvSpPr/>
          <p:nvPr/>
        </p:nvSpPr>
        <p:spPr>
          <a:xfrm>
            <a:off x="332185" y="515251"/>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512" name="Google Shape;512;p81"/>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513"/>
        <p:cNvGrpSpPr/>
        <p:nvPr/>
      </p:nvGrpSpPr>
      <p:grpSpPr>
        <a:xfrm>
          <a:off x="0" y="0"/>
          <a:ext cx="0" cy="0"/>
          <a:chOff x="0" y="0"/>
          <a:chExt cx="0" cy="0"/>
        </a:xfrm>
      </p:grpSpPr>
      <p:sp>
        <p:nvSpPr>
          <p:cNvPr id="514" name="Google Shape;514;p82"/>
          <p:cNvSpPr txBox="1">
            <a:spLocks noGrp="1"/>
          </p:cNvSpPr>
          <p:nvPr>
            <p:ph type="body" idx="1"/>
          </p:nvPr>
        </p:nvSpPr>
        <p:spPr>
          <a:xfrm>
            <a:off x="332186" y="1705927"/>
            <a:ext cx="7155300" cy="29232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2900"/>
              <a:buFont typeface="Arial"/>
              <a:buNone/>
              <a:defRPr sz="29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lt1"/>
              </a:buClr>
              <a:buSzPts val="1200"/>
              <a:buFont typeface="Arial"/>
              <a:buNone/>
              <a:defRPr sz="12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515" name="Google Shape;515;p82"/>
          <p:cNvSpPr/>
          <p:nvPr/>
        </p:nvSpPr>
        <p:spPr>
          <a:xfrm>
            <a:off x="332185" y="1022219"/>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516" name="Google Shape;516;p82"/>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517" name="Google Shape;517;p82"/>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518"/>
        <p:cNvGrpSpPr/>
        <p:nvPr/>
      </p:nvGrpSpPr>
      <p:grpSpPr>
        <a:xfrm>
          <a:off x="0" y="0"/>
          <a:ext cx="0" cy="0"/>
          <a:chOff x="0" y="0"/>
          <a:chExt cx="0" cy="0"/>
        </a:xfrm>
      </p:grpSpPr>
      <p:sp>
        <p:nvSpPr>
          <p:cNvPr id="519" name="Google Shape;519;p83"/>
          <p:cNvSpPr txBox="1">
            <a:spLocks noGrp="1"/>
          </p:cNvSpPr>
          <p:nvPr>
            <p:ph type="body" idx="1"/>
          </p:nvPr>
        </p:nvSpPr>
        <p:spPr>
          <a:xfrm>
            <a:off x="332186" y="1705927"/>
            <a:ext cx="7155300" cy="29232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2900"/>
              <a:buFont typeface="Arial"/>
              <a:buNone/>
              <a:defRPr sz="29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lt1"/>
              </a:buClr>
              <a:buSzPts val="1200"/>
              <a:buFont typeface="Arial"/>
              <a:buNone/>
              <a:defRPr sz="12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520" name="Google Shape;520;p83"/>
          <p:cNvSpPr/>
          <p:nvPr/>
        </p:nvSpPr>
        <p:spPr>
          <a:xfrm>
            <a:off x="332185" y="1022219"/>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521" name="Google Shape;521;p83"/>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522" name="Google Shape;522;p83"/>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523"/>
        <p:cNvGrpSpPr/>
        <p:nvPr/>
      </p:nvGrpSpPr>
      <p:grpSpPr>
        <a:xfrm>
          <a:off x="0" y="0"/>
          <a:ext cx="0" cy="0"/>
          <a:chOff x="0" y="0"/>
          <a:chExt cx="0" cy="0"/>
        </a:xfrm>
      </p:grpSpPr>
      <p:sp>
        <p:nvSpPr>
          <p:cNvPr id="524" name="Google Shape;524;p84"/>
          <p:cNvSpPr txBox="1">
            <a:spLocks noGrp="1"/>
          </p:cNvSpPr>
          <p:nvPr>
            <p:ph type="body" idx="1"/>
          </p:nvPr>
        </p:nvSpPr>
        <p:spPr>
          <a:xfrm>
            <a:off x="332186" y="1705927"/>
            <a:ext cx="7155300" cy="29232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2900"/>
              <a:buFont typeface="Arial"/>
              <a:buNone/>
              <a:defRPr sz="29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lt1"/>
              </a:buClr>
              <a:buSzPts val="1200"/>
              <a:buFont typeface="Arial"/>
              <a:buNone/>
              <a:defRPr sz="12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525" name="Google Shape;525;p84"/>
          <p:cNvSpPr/>
          <p:nvPr/>
        </p:nvSpPr>
        <p:spPr>
          <a:xfrm>
            <a:off x="332185" y="1022219"/>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526" name="Google Shape;526;p84"/>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527" name="Google Shape;527;p84"/>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528"/>
        <p:cNvGrpSpPr/>
        <p:nvPr/>
      </p:nvGrpSpPr>
      <p:grpSpPr>
        <a:xfrm>
          <a:off x="0" y="0"/>
          <a:ext cx="0" cy="0"/>
          <a:chOff x="0" y="0"/>
          <a:chExt cx="0" cy="0"/>
        </a:xfrm>
      </p:grpSpPr>
      <p:sp>
        <p:nvSpPr>
          <p:cNvPr id="529" name="Google Shape;529;p85"/>
          <p:cNvSpPr txBox="1">
            <a:spLocks noGrp="1"/>
          </p:cNvSpPr>
          <p:nvPr>
            <p:ph type="body" idx="1"/>
          </p:nvPr>
        </p:nvSpPr>
        <p:spPr>
          <a:xfrm>
            <a:off x="332186" y="1705927"/>
            <a:ext cx="7155300" cy="29232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2900"/>
              <a:buFont typeface="Arial"/>
              <a:buNone/>
              <a:defRPr sz="29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lt1"/>
              </a:buClr>
              <a:buSzPts val="1200"/>
              <a:buFont typeface="Arial"/>
              <a:buNone/>
              <a:defRPr sz="12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530" name="Google Shape;530;p85"/>
          <p:cNvSpPr/>
          <p:nvPr/>
        </p:nvSpPr>
        <p:spPr>
          <a:xfrm>
            <a:off x="332185" y="1022219"/>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531" name="Google Shape;531;p85"/>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532" name="Google Shape;532;p85"/>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533"/>
        <p:cNvGrpSpPr/>
        <p:nvPr/>
      </p:nvGrpSpPr>
      <p:grpSpPr>
        <a:xfrm>
          <a:off x="0" y="0"/>
          <a:ext cx="0" cy="0"/>
          <a:chOff x="0" y="0"/>
          <a:chExt cx="0" cy="0"/>
        </a:xfrm>
      </p:grpSpPr>
      <p:sp>
        <p:nvSpPr>
          <p:cNvPr id="534" name="Google Shape;534;p86"/>
          <p:cNvSpPr txBox="1">
            <a:spLocks noGrp="1"/>
          </p:cNvSpPr>
          <p:nvPr>
            <p:ph type="body" idx="1"/>
          </p:nvPr>
        </p:nvSpPr>
        <p:spPr>
          <a:xfrm>
            <a:off x="332186" y="1705927"/>
            <a:ext cx="7155300" cy="29232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2900"/>
              <a:buFont typeface="Arial"/>
              <a:buNone/>
              <a:defRPr sz="29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230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sp>
        <p:nvSpPr>
          <p:cNvPr id="535" name="Google Shape;535;p86"/>
          <p:cNvSpPr/>
          <p:nvPr/>
        </p:nvSpPr>
        <p:spPr>
          <a:xfrm>
            <a:off x="332185" y="1022219"/>
            <a:ext cx="653653" cy="509589"/>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a:solidFill>
                <a:schemeClr val="dk1"/>
              </a:solidFill>
              <a:latin typeface="Arial"/>
              <a:ea typeface="Arial"/>
              <a:cs typeface="Arial"/>
              <a:sym typeface="Arial"/>
            </a:endParaRPr>
          </a:p>
        </p:txBody>
      </p:sp>
      <p:sp>
        <p:nvSpPr>
          <p:cNvPr id="536" name="Google Shape;536;p86"/>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37"/>
        <p:cNvGrpSpPr/>
        <p:nvPr/>
      </p:nvGrpSpPr>
      <p:grpSpPr>
        <a:xfrm>
          <a:off x="0" y="0"/>
          <a:ext cx="0" cy="0"/>
          <a:chOff x="0" y="0"/>
          <a:chExt cx="0" cy="0"/>
        </a:xfrm>
      </p:grpSpPr>
      <p:sp>
        <p:nvSpPr>
          <p:cNvPr id="538" name="Google Shape;538;p87"/>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39" name="Google Shape;539;p87"/>
          <p:cNvSpPr txBox="1">
            <a:spLocks noGrp="1"/>
          </p:cNvSpPr>
          <p:nvPr>
            <p:ph type="body" idx="1"/>
          </p:nvPr>
        </p:nvSpPr>
        <p:spPr>
          <a:xfrm>
            <a:off x="332185" y="1577340"/>
            <a:ext cx="5563800" cy="30552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40" name="Google Shape;540;p87"/>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541"/>
        <p:cNvGrpSpPr/>
        <p:nvPr/>
      </p:nvGrpSpPr>
      <p:grpSpPr>
        <a:xfrm>
          <a:off x="0" y="0"/>
          <a:ext cx="0" cy="0"/>
          <a:chOff x="0" y="0"/>
          <a:chExt cx="0" cy="0"/>
        </a:xfrm>
      </p:grpSpPr>
      <p:sp>
        <p:nvSpPr>
          <p:cNvPr id="542" name="Google Shape;542;p88"/>
          <p:cNvSpPr txBox="1">
            <a:spLocks noGrp="1"/>
          </p:cNvSpPr>
          <p:nvPr>
            <p:ph type="title"/>
          </p:nvPr>
        </p:nvSpPr>
        <p:spPr>
          <a:xfrm>
            <a:off x="332185" y="322886"/>
            <a:ext cx="8479500" cy="3771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43" name="Google Shape;543;p88"/>
          <p:cNvSpPr txBox="1">
            <a:spLocks noGrp="1"/>
          </p:cNvSpPr>
          <p:nvPr>
            <p:ph type="body" idx="1"/>
          </p:nvPr>
        </p:nvSpPr>
        <p:spPr>
          <a:xfrm>
            <a:off x="332185" y="1577579"/>
            <a:ext cx="55638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44" name="Google Shape;544;p88"/>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545" name="Google Shape;545;p88"/>
          <p:cNvSpPr txBox="1">
            <a:spLocks noGrp="1"/>
          </p:cNvSpPr>
          <p:nvPr>
            <p:ph type="subTitle" idx="2"/>
          </p:nvPr>
        </p:nvSpPr>
        <p:spPr>
          <a:xfrm>
            <a:off x="332184" y="700075"/>
            <a:ext cx="8479500" cy="6645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546"/>
        <p:cNvGrpSpPr/>
        <p:nvPr/>
      </p:nvGrpSpPr>
      <p:grpSpPr>
        <a:xfrm>
          <a:off x="0" y="0"/>
          <a:ext cx="0" cy="0"/>
          <a:chOff x="0" y="0"/>
          <a:chExt cx="0" cy="0"/>
        </a:xfrm>
      </p:grpSpPr>
      <p:sp>
        <p:nvSpPr>
          <p:cNvPr id="547" name="Google Shape;547;p89"/>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48" name="Google Shape;548;p89"/>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49" name="Google Shape;549;p89"/>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550"/>
        <p:cNvGrpSpPr/>
        <p:nvPr/>
      </p:nvGrpSpPr>
      <p:grpSpPr>
        <a:xfrm>
          <a:off x="0" y="0"/>
          <a:ext cx="0" cy="0"/>
          <a:chOff x="0" y="0"/>
          <a:chExt cx="0" cy="0"/>
        </a:xfrm>
      </p:grpSpPr>
      <p:sp>
        <p:nvSpPr>
          <p:cNvPr id="551" name="Google Shape;551;p90"/>
          <p:cNvSpPr txBox="1">
            <a:spLocks noGrp="1"/>
          </p:cNvSpPr>
          <p:nvPr>
            <p:ph type="body" idx="1"/>
          </p:nvPr>
        </p:nvSpPr>
        <p:spPr>
          <a:xfrm>
            <a:off x="332185" y="1577579"/>
            <a:ext cx="41055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52" name="Google Shape;552;p90"/>
          <p:cNvSpPr txBox="1">
            <a:spLocks noGrp="1"/>
          </p:cNvSpPr>
          <p:nvPr>
            <p:ph type="body" idx="2"/>
          </p:nvPr>
        </p:nvSpPr>
        <p:spPr>
          <a:xfrm>
            <a:off x="4706541" y="1577579"/>
            <a:ext cx="41055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53" name="Google Shape;553;p90"/>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54" name="Google Shape;554;p90"/>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555"/>
        <p:cNvGrpSpPr/>
        <p:nvPr/>
      </p:nvGrpSpPr>
      <p:grpSpPr>
        <a:xfrm>
          <a:off x="0" y="0"/>
          <a:ext cx="0" cy="0"/>
          <a:chOff x="0" y="0"/>
          <a:chExt cx="0" cy="0"/>
        </a:xfrm>
      </p:grpSpPr>
      <p:sp>
        <p:nvSpPr>
          <p:cNvPr id="556" name="Google Shape;556;p91"/>
          <p:cNvSpPr txBox="1">
            <a:spLocks noGrp="1"/>
          </p:cNvSpPr>
          <p:nvPr>
            <p:ph type="body" idx="1"/>
          </p:nvPr>
        </p:nvSpPr>
        <p:spPr>
          <a:xfrm>
            <a:off x="332185"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57" name="Google Shape;557;p91"/>
          <p:cNvSpPr txBox="1">
            <a:spLocks noGrp="1"/>
          </p:cNvSpPr>
          <p:nvPr>
            <p:ph type="body" idx="2"/>
          </p:nvPr>
        </p:nvSpPr>
        <p:spPr>
          <a:xfrm>
            <a:off x="3249216"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58" name="Google Shape;558;p91"/>
          <p:cNvSpPr txBox="1">
            <a:spLocks noGrp="1"/>
          </p:cNvSpPr>
          <p:nvPr>
            <p:ph type="body" idx="3"/>
          </p:nvPr>
        </p:nvSpPr>
        <p:spPr>
          <a:xfrm>
            <a:off x="6165057"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59" name="Google Shape;559;p91"/>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60" name="Google Shape;560;p91"/>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561"/>
        <p:cNvGrpSpPr/>
        <p:nvPr/>
      </p:nvGrpSpPr>
      <p:grpSpPr>
        <a:xfrm>
          <a:off x="0" y="0"/>
          <a:ext cx="0" cy="0"/>
          <a:chOff x="0" y="0"/>
          <a:chExt cx="0" cy="0"/>
        </a:xfrm>
      </p:grpSpPr>
      <p:sp>
        <p:nvSpPr>
          <p:cNvPr id="562" name="Google Shape;562;p92"/>
          <p:cNvSpPr txBox="1">
            <a:spLocks noGrp="1"/>
          </p:cNvSpPr>
          <p:nvPr>
            <p:ph type="body" idx="1"/>
          </p:nvPr>
        </p:nvSpPr>
        <p:spPr>
          <a:xfrm>
            <a:off x="332185" y="1577579"/>
            <a:ext cx="19170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63" name="Google Shape;563;p92"/>
          <p:cNvSpPr txBox="1">
            <a:spLocks noGrp="1"/>
          </p:cNvSpPr>
          <p:nvPr>
            <p:ph type="body" idx="2"/>
          </p:nvPr>
        </p:nvSpPr>
        <p:spPr>
          <a:xfrm>
            <a:off x="2520460" y="1577579"/>
            <a:ext cx="19170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64" name="Google Shape;564;p92"/>
          <p:cNvSpPr txBox="1">
            <a:spLocks noGrp="1"/>
          </p:cNvSpPr>
          <p:nvPr>
            <p:ph type="body" idx="3"/>
          </p:nvPr>
        </p:nvSpPr>
        <p:spPr>
          <a:xfrm>
            <a:off x="4706541" y="1577579"/>
            <a:ext cx="19170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65" name="Google Shape;565;p92"/>
          <p:cNvSpPr txBox="1">
            <a:spLocks noGrp="1"/>
          </p:cNvSpPr>
          <p:nvPr>
            <p:ph type="body" idx="4"/>
          </p:nvPr>
        </p:nvSpPr>
        <p:spPr>
          <a:xfrm>
            <a:off x="6892622" y="1577579"/>
            <a:ext cx="19170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66" name="Google Shape;566;p92"/>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67" name="Google Shape;567;p92"/>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568"/>
        <p:cNvGrpSpPr/>
        <p:nvPr/>
      </p:nvGrpSpPr>
      <p:grpSpPr>
        <a:xfrm>
          <a:off x="0" y="0"/>
          <a:ext cx="0" cy="0"/>
          <a:chOff x="0" y="0"/>
          <a:chExt cx="0" cy="0"/>
        </a:xfrm>
      </p:grpSpPr>
      <p:sp>
        <p:nvSpPr>
          <p:cNvPr id="569" name="Google Shape;569;p93"/>
          <p:cNvSpPr txBox="1">
            <a:spLocks noGrp="1"/>
          </p:cNvSpPr>
          <p:nvPr>
            <p:ph type="body" idx="1"/>
          </p:nvPr>
        </p:nvSpPr>
        <p:spPr>
          <a:xfrm>
            <a:off x="332185"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70" name="Google Shape;570;p93"/>
          <p:cNvSpPr txBox="1">
            <a:spLocks noGrp="1"/>
          </p:cNvSpPr>
          <p:nvPr>
            <p:ph type="body" idx="2"/>
          </p:nvPr>
        </p:nvSpPr>
        <p:spPr>
          <a:xfrm>
            <a:off x="2082784"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71" name="Google Shape;571;p93"/>
          <p:cNvSpPr txBox="1">
            <a:spLocks noGrp="1"/>
          </p:cNvSpPr>
          <p:nvPr>
            <p:ph type="body" idx="3"/>
          </p:nvPr>
        </p:nvSpPr>
        <p:spPr>
          <a:xfrm>
            <a:off x="3833383"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72" name="Google Shape;572;p93"/>
          <p:cNvSpPr txBox="1">
            <a:spLocks noGrp="1"/>
          </p:cNvSpPr>
          <p:nvPr>
            <p:ph type="body" idx="4"/>
          </p:nvPr>
        </p:nvSpPr>
        <p:spPr>
          <a:xfrm>
            <a:off x="5583982"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73" name="Google Shape;573;p93"/>
          <p:cNvSpPr txBox="1">
            <a:spLocks noGrp="1"/>
          </p:cNvSpPr>
          <p:nvPr>
            <p:ph type="body" idx="5"/>
          </p:nvPr>
        </p:nvSpPr>
        <p:spPr>
          <a:xfrm>
            <a:off x="7334582" y="1577579"/>
            <a:ext cx="1479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74" name="Google Shape;574;p93"/>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75" name="Google Shape;575;p93"/>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576"/>
        <p:cNvGrpSpPr/>
        <p:nvPr/>
      </p:nvGrpSpPr>
      <p:grpSpPr>
        <a:xfrm>
          <a:off x="0" y="0"/>
          <a:ext cx="0" cy="0"/>
          <a:chOff x="0" y="0"/>
          <a:chExt cx="0" cy="0"/>
        </a:xfrm>
      </p:grpSpPr>
      <p:sp>
        <p:nvSpPr>
          <p:cNvPr id="577" name="Google Shape;577;p94"/>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78" name="Google Shape;578;p94"/>
          <p:cNvSpPr txBox="1">
            <a:spLocks noGrp="1"/>
          </p:cNvSpPr>
          <p:nvPr>
            <p:ph type="body" idx="1"/>
          </p:nvPr>
        </p:nvSpPr>
        <p:spPr>
          <a:xfrm>
            <a:off x="332185" y="1577340"/>
            <a:ext cx="8479500" cy="30552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79" name="Google Shape;579;p94"/>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580"/>
        <p:cNvGrpSpPr/>
        <p:nvPr/>
      </p:nvGrpSpPr>
      <p:grpSpPr>
        <a:xfrm>
          <a:off x="0" y="0"/>
          <a:ext cx="0" cy="0"/>
          <a:chOff x="0" y="0"/>
          <a:chExt cx="0" cy="0"/>
        </a:xfrm>
      </p:grpSpPr>
      <p:sp>
        <p:nvSpPr>
          <p:cNvPr id="581" name="Google Shape;581;p95"/>
          <p:cNvSpPr txBox="1">
            <a:spLocks noGrp="1"/>
          </p:cNvSpPr>
          <p:nvPr>
            <p:ph type="title"/>
          </p:nvPr>
        </p:nvSpPr>
        <p:spPr>
          <a:xfrm>
            <a:off x="3713560" y="1577579"/>
            <a:ext cx="3702600" cy="19233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000"/>
              <a:buFont typeface="Arial"/>
              <a:buNone/>
              <a:defRPr sz="3000" b="0" i="0" u="none" strike="noStrike" cap="none">
                <a:solidFill>
                  <a:schemeClr val="lt1"/>
                </a:solidFill>
                <a:latin typeface="Arial"/>
                <a:ea typeface="Arial"/>
                <a:cs typeface="Arial"/>
                <a:sym typeface="Aria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82" name="Google Shape;582;p95"/>
          <p:cNvSpPr txBox="1">
            <a:spLocks noGrp="1"/>
          </p:cNvSpPr>
          <p:nvPr>
            <p:ph type="subTitle" idx="1"/>
          </p:nvPr>
        </p:nvSpPr>
        <p:spPr>
          <a:xfrm>
            <a:off x="332184" y="0"/>
            <a:ext cx="3258600" cy="51435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48800"/>
              <a:buFont typeface="Arial"/>
              <a:buNone/>
              <a:defRPr sz="488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583"/>
        <p:cNvGrpSpPr/>
        <p:nvPr/>
      </p:nvGrpSpPr>
      <p:grpSpPr>
        <a:xfrm>
          <a:off x="0" y="0"/>
          <a:ext cx="0" cy="0"/>
          <a:chOff x="0" y="0"/>
          <a:chExt cx="0" cy="0"/>
        </a:xfrm>
      </p:grpSpPr>
      <p:sp>
        <p:nvSpPr>
          <p:cNvPr id="584" name="Google Shape;584;p96"/>
          <p:cNvSpPr/>
          <p:nvPr/>
        </p:nvSpPr>
        <p:spPr>
          <a:xfrm>
            <a:off x="4572000" y="0"/>
            <a:ext cx="4572000" cy="51435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585" name="Google Shape;585;p96"/>
          <p:cNvSpPr txBox="1">
            <a:spLocks noGrp="1"/>
          </p:cNvSpPr>
          <p:nvPr>
            <p:ph type="body" idx="1"/>
          </p:nvPr>
        </p:nvSpPr>
        <p:spPr>
          <a:xfrm>
            <a:off x="332185" y="1577579"/>
            <a:ext cx="39885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86" name="Google Shape;586;p96"/>
          <p:cNvSpPr txBox="1">
            <a:spLocks noGrp="1"/>
          </p:cNvSpPr>
          <p:nvPr>
            <p:ph type="title"/>
          </p:nvPr>
        </p:nvSpPr>
        <p:spPr>
          <a:xfrm>
            <a:off x="332185" y="324000"/>
            <a:ext cx="3988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87" name="Google Shape;587;p96"/>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588"/>
        <p:cNvGrpSpPr/>
        <p:nvPr/>
      </p:nvGrpSpPr>
      <p:grpSpPr>
        <a:xfrm>
          <a:off x="0" y="0"/>
          <a:ext cx="0" cy="0"/>
          <a:chOff x="0" y="0"/>
          <a:chExt cx="0" cy="0"/>
        </a:xfrm>
      </p:grpSpPr>
      <p:sp>
        <p:nvSpPr>
          <p:cNvPr id="589" name="Google Shape;589;p97"/>
          <p:cNvSpPr/>
          <p:nvPr/>
        </p:nvSpPr>
        <p:spPr>
          <a:xfrm>
            <a:off x="332183" y="1575197"/>
            <a:ext cx="2646600" cy="22632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590" name="Google Shape;590;p97"/>
          <p:cNvSpPr/>
          <p:nvPr/>
        </p:nvSpPr>
        <p:spPr>
          <a:xfrm>
            <a:off x="3248620" y="1575197"/>
            <a:ext cx="2646600" cy="22632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591" name="Google Shape;591;p97"/>
          <p:cNvSpPr/>
          <p:nvPr/>
        </p:nvSpPr>
        <p:spPr>
          <a:xfrm>
            <a:off x="6165056" y="1575197"/>
            <a:ext cx="2646600" cy="2263200"/>
          </a:xfrm>
          <a:prstGeom prst="rect">
            <a:avLst/>
          </a:prstGeom>
          <a:solidFill>
            <a:srgbClr val="DEDE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None/>
            </a:pPr>
            <a:endParaRPr sz="1200">
              <a:solidFill>
                <a:schemeClr val="lt1"/>
              </a:solidFill>
              <a:latin typeface="Arial"/>
              <a:ea typeface="Arial"/>
              <a:cs typeface="Arial"/>
              <a:sym typeface="Arial"/>
            </a:endParaRPr>
          </a:p>
        </p:txBody>
      </p:sp>
      <p:sp>
        <p:nvSpPr>
          <p:cNvPr id="592" name="Google Shape;592;p97"/>
          <p:cNvSpPr txBox="1">
            <a:spLocks noGrp="1"/>
          </p:cNvSpPr>
          <p:nvPr>
            <p:ph type="body" idx="1"/>
          </p:nvPr>
        </p:nvSpPr>
        <p:spPr>
          <a:xfrm>
            <a:off x="332185" y="3960019"/>
            <a:ext cx="2646600" cy="6693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93" name="Google Shape;593;p97"/>
          <p:cNvSpPr txBox="1">
            <a:spLocks noGrp="1"/>
          </p:cNvSpPr>
          <p:nvPr>
            <p:ph type="body" idx="2"/>
          </p:nvPr>
        </p:nvSpPr>
        <p:spPr>
          <a:xfrm>
            <a:off x="3248621" y="3960019"/>
            <a:ext cx="2646600" cy="6693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94" name="Google Shape;594;p97"/>
          <p:cNvSpPr txBox="1">
            <a:spLocks noGrp="1"/>
          </p:cNvSpPr>
          <p:nvPr>
            <p:ph type="body" idx="3"/>
          </p:nvPr>
        </p:nvSpPr>
        <p:spPr>
          <a:xfrm>
            <a:off x="6165057" y="3960019"/>
            <a:ext cx="2646600" cy="6693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2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200"/>
              </a:spcBef>
              <a:spcAft>
                <a:spcPts val="2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595" name="Google Shape;595;p97"/>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96" name="Google Shape;596;p97"/>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97"/>
        <p:cNvGrpSpPr/>
        <p:nvPr/>
      </p:nvGrpSpPr>
      <p:grpSpPr>
        <a:xfrm>
          <a:off x="0" y="0"/>
          <a:ext cx="0" cy="0"/>
          <a:chOff x="0" y="0"/>
          <a:chExt cx="0" cy="0"/>
        </a:xfrm>
      </p:grpSpPr>
      <p:sp>
        <p:nvSpPr>
          <p:cNvPr id="598" name="Google Shape;598;p98"/>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99" name="Google Shape;599;p98"/>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600"/>
        <p:cNvGrpSpPr/>
        <p:nvPr/>
      </p:nvGrpSpPr>
      <p:grpSpPr>
        <a:xfrm>
          <a:off x="0" y="0"/>
          <a:ext cx="0" cy="0"/>
          <a:chOff x="0" y="0"/>
          <a:chExt cx="0" cy="0"/>
        </a:xfrm>
      </p:grpSpPr>
      <p:sp>
        <p:nvSpPr>
          <p:cNvPr id="601" name="Google Shape;601;p99"/>
          <p:cNvSpPr txBox="1">
            <a:spLocks noGrp="1"/>
          </p:cNvSpPr>
          <p:nvPr>
            <p:ph type="body" idx="1"/>
          </p:nvPr>
        </p:nvSpPr>
        <p:spPr>
          <a:xfrm>
            <a:off x="332185" y="2699657"/>
            <a:ext cx="2646600" cy="19338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02" name="Google Shape;602;p99"/>
          <p:cNvSpPr txBox="1">
            <a:spLocks noGrp="1"/>
          </p:cNvSpPr>
          <p:nvPr>
            <p:ph type="body" idx="2"/>
          </p:nvPr>
        </p:nvSpPr>
        <p:spPr>
          <a:xfrm>
            <a:off x="332185" y="1571625"/>
            <a:ext cx="2646600" cy="10002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6400"/>
              <a:buFont typeface="Arial"/>
              <a:buNone/>
              <a:defRPr sz="6400" b="0" i="0" u="none" strike="noStrike" cap="none">
                <a:solidFill>
                  <a:schemeClr val="accent3"/>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03" name="Google Shape;603;p99"/>
          <p:cNvSpPr txBox="1">
            <a:spLocks noGrp="1"/>
          </p:cNvSpPr>
          <p:nvPr>
            <p:ph type="body" idx="3"/>
          </p:nvPr>
        </p:nvSpPr>
        <p:spPr>
          <a:xfrm>
            <a:off x="3245643" y="1571625"/>
            <a:ext cx="2650200" cy="10002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6400"/>
              <a:buFont typeface="Arial"/>
              <a:buNone/>
              <a:defRPr sz="6400" b="0" i="0" u="none" strike="noStrike" cap="none">
                <a:solidFill>
                  <a:schemeClr val="dk2"/>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04" name="Google Shape;604;p99"/>
          <p:cNvSpPr txBox="1">
            <a:spLocks noGrp="1"/>
          </p:cNvSpPr>
          <p:nvPr>
            <p:ph type="body" idx="4"/>
          </p:nvPr>
        </p:nvSpPr>
        <p:spPr>
          <a:xfrm>
            <a:off x="6166928" y="1571625"/>
            <a:ext cx="2646600" cy="10002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6400"/>
              <a:buFont typeface="Arial"/>
              <a:buNone/>
              <a:defRPr sz="6400" b="0" i="0" u="none" strike="noStrike" cap="none">
                <a:solidFill>
                  <a:schemeClr val="accent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05" name="Google Shape;605;p99"/>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06" name="Google Shape;606;p99"/>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07" name="Google Shape;607;p99"/>
          <p:cNvSpPr txBox="1">
            <a:spLocks noGrp="1"/>
          </p:cNvSpPr>
          <p:nvPr>
            <p:ph type="body" idx="5"/>
          </p:nvPr>
        </p:nvSpPr>
        <p:spPr>
          <a:xfrm>
            <a:off x="3245644" y="2699657"/>
            <a:ext cx="2650200" cy="19338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08" name="Google Shape;608;p99"/>
          <p:cNvSpPr txBox="1">
            <a:spLocks noGrp="1"/>
          </p:cNvSpPr>
          <p:nvPr>
            <p:ph type="body" idx="6"/>
          </p:nvPr>
        </p:nvSpPr>
        <p:spPr>
          <a:xfrm>
            <a:off x="6166928" y="2699657"/>
            <a:ext cx="2646600" cy="19338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609"/>
        <p:cNvGrpSpPr/>
        <p:nvPr/>
      </p:nvGrpSpPr>
      <p:grpSpPr>
        <a:xfrm>
          <a:off x="0" y="0"/>
          <a:ext cx="0" cy="0"/>
          <a:chOff x="0" y="0"/>
          <a:chExt cx="0" cy="0"/>
        </a:xfrm>
      </p:grpSpPr>
      <p:sp>
        <p:nvSpPr>
          <p:cNvPr id="610" name="Google Shape;610;p100"/>
          <p:cNvSpPr/>
          <p:nvPr/>
        </p:nvSpPr>
        <p:spPr>
          <a:xfrm>
            <a:off x="0" y="1577579"/>
            <a:ext cx="2979000" cy="30516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Arial"/>
              <a:ea typeface="Arial"/>
              <a:cs typeface="Arial"/>
              <a:sym typeface="Arial"/>
            </a:endParaRPr>
          </a:p>
        </p:txBody>
      </p:sp>
      <p:sp>
        <p:nvSpPr>
          <p:cNvPr id="611" name="Google Shape;611;p100"/>
          <p:cNvSpPr txBox="1">
            <a:spLocks noGrp="1"/>
          </p:cNvSpPr>
          <p:nvPr>
            <p:ph type="body" idx="1"/>
          </p:nvPr>
        </p:nvSpPr>
        <p:spPr>
          <a:xfrm>
            <a:off x="270277" y="1577340"/>
            <a:ext cx="2709000" cy="13029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0200"/>
              <a:buFont typeface="Arial"/>
              <a:buNone/>
              <a:defRPr sz="10200" b="1" i="0" u="none" strike="noStrike" cap="none">
                <a:solidFill>
                  <a:schemeClr val="lt1"/>
                </a:solidFill>
                <a:latin typeface="Arial"/>
                <a:ea typeface="Arial"/>
                <a:cs typeface="Arial"/>
                <a:sym typeface="Arial"/>
              </a:defRPr>
            </a:lvl1pPr>
            <a:lvl2pPr marL="914400" marR="0" lvl="1"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12" name="Google Shape;612;p100"/>
          <p:cNvSpPr txBox="1">
            <a:spLocks noGrp="1"/>
          </p:cNvSpPr>
          <p:nvPr>
            <p:ph type="body" idx="2"/>
          </p:nvPr>
        </p:nvSpPr>
        <p:spPr>
          <a:xfrm>
            <a:off x="332186" y="2948940"/>
            <a:ext cx="2496900" cy="15465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613" name="Google Shape;613;p100"/>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14" name="Google Shape;614;p100"/>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615"/>
        <p:cNvGrpSpPr/>
        <p:nvPr/>
      </p:nvGrpSpPr>
      <p:grpSpPr>
        <a:xfrm>
          <a:off x="0" y="0"/>
          <a:ext cx="0" cy="0"/>
          <a:chOff x="0" y="0"/>
          <a:chExt cx="0" cy="0"/>
        </a:xfrm>
      </p:grpSpPr>
      <p:sp>
        <p:nvSpPr>
          <p:cNvPr id="616" name="Google Shape;616;p101"/>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1pPr>
            <a:lvl2pPr marL="914400" marR="0" lvl="1"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2pPr>
            <a:lvl3pPr marL="1371600" marR="0" lvl="2"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3pPr>
            <a:lvl4pPr marL="1828800" marR="0" lvl="3"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4pPr>
            <a:lvl5pPr marL="2286000" marR="0" lvl="4"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5pPr>
            <a:lvl6pPr marL="2743200" marR="0" lvl="5"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6pPr>
            <a:lvl7pPr marL="3200400" marR="0" lvl="6"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7pPr>
            <a:lvl8pPr marL="3657600" marR="0" lvl="7"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8pPr>
            <a:lvl9pPr marL="4114800" marR="0" lvl="8" indent="-304800" algn="l" rtl="0">
              <a:lnSpc>
                <a:spcPct val="100000"/>
              </a:lnSpc>
              <a:spcBef>
                <a:spcPts val="500"/>
              </a:spcBef>
              <a:spcAft>
                <a:spcPts val="500"/>
              </a:spcAft>
              <a:buClr>
                <a:schemeClr val="lt1"/>
              </a:buClr>
              <a:buSzPts val="1200"/>
              <a:buFont typeface="Arial"/>
              <a:buChar char="•"/>
              <a:defRPr sz="1200" b="0" i="0" u="none" strike="noStrike" cap="none">
                <a:solidFill>
                  <a:schemeClr val="lt1"/>
                </a:solidFill>
                <a:latin typeface="Arial"/>
                <a:ea typeface="Arial"/>
                <a:cs typeface="Arial"/>
                <a:sym typeface="Arial"/>
              </a:defRPr>
            </a:lvl9pPr>
          </a:lstStyle>
          <a:p>
            <a:endParaRPr/>
          </a:p>
        </p:txBody>
      </p:sp>
      <p:sp>
        <p:nvSpPr>
          <p:cNvPr id="617" name="Google Shape;617;p101"/>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2400"/>
              <a:buFont typeface="Georgia"/>
              <a:buNone/>
              <a:defRPr sz="24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18" name="Google Shape;618;p101"/>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19" name="Google Shape;619;p101"/>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620"/>
        <p:cNvGrpSpPr/>
        <p:nvPr/>
      </p:nvGrpSpPr>
      <p:grpSpPr>
        <a:xfrm>
          <a:off x="0" y="0"/>
          <a:ext cx="0" cy="0"/>
          <a:chOff x="0" y="0"/>
          <a:chExt cx="0" cy="0"/>
        </a:xfrm>
      </p:grpSpPr>
      <p:sp>
        <p:nvSpPr>
          <p:cNvPr id="621" name="Google Shape;621;p102"/>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2400"/>
              <a:buFont typeface="Georgia"/>
              <a:buNone/>
              <a:defRPr sz="24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22" name="Google Shape;622;p102"/>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23" name="Google Shape;623;p102"/>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624"/>
        <p:cNvGrpSpPr/>
        <p:nvPr/>
      </p:nvGrpSpPr>
      <p:grpSpPr>
        <a:xfrm>
          <a:off x="0" y="0"/>
          <a:ext cx="0" cy="0"/>
          <a:chOff x="0" y="0"/>
          <a:chExt cx="0" cy="0"/>
        </a:xfrm>
      </p:grpSpPr>
      <p:sp>
        <p:nvSpPr>
          <p:cNvPr id="625" name="Google Shape;625;p103"/>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626" name="Google Shape;626;p103"/>
          <p:cNvSpPr txBox="1">
            <a:spLocks noGrp="1"/>
          </p:cNvSpPr>
          <p:nvPr>
            <p:ph type="title"/>
          </p:nvPr>
        </p:nvSpPr>
        <p:spPr>
          <a:xfrm>
            <a:off x="332185" y="324000"/>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27" name="Google Shape;627;p103"/>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dk1"/>
                </a:solidFill>
                <a:latin typeface="Arial"/>
                <a:ea typeface="Arial"/>
                <a:cs typeface="Arial"/>
                <a:sym typeface="Arial"/>
              </a:defRPr>
            </a:lvl1pPr>
            <a:lvl2pPr marL="0" marR="0" lvl="1" indent="0" algn="r" rtl="0">
              <a:spcBef>
                <a:spcPts val="0"/>
              </a:spcBef>
              <a:buNone/>
              <a:defRPr sz="600">
                <a:solidFill>
                  <a:schemeClr val="dk1"/>
                </a:solidFill>
                <a:latin typeface="Arial"/>
                <a:ea typeface="Arial"/>
                <a:cs typeface="Arial"/>
                <a:sym typeface="Arial"/>
              </a:defRPr>
            </a:lvl2pPr>
            <a:lvl3pPr marL="0" marR="0" lvl="2" indent="0" algn="r" rtl="0">
              <a:spcBef>
                <a:spcPts val="0"/>
              </a:spcBef>
              <a:buNone/>
              <a:defRPr sz="600">
                <a:solidFill>
                  <a:schemeClr val="dk1"/>
                </a:solidFill>
                <a:latin typeface="Arial"/>
                <a:ea typeface="Arial"/>
                <a:cs typeface="Arial"/>
                <a:sym typeface="Arial"/>
              </a:defRPr>
            </a:lvl3pPr>
            <a:lvl4pPr marL="0" marR="0" lvl="3" indent="0" algn="r" rtl="0">
              <a:spcBef>
                <a:spcPts val="0"/>
              </a:spcBef>
              <a:buNone/>
              <a:defRPr sz="600">
                <a:solidFill>
                  <a:schemeClr val="dk1"/>
                </a:solidFill>
                <a:latin typeface="Arial"/>
                <a:ea typeface="Arial"/>
                <a:cs typeface="Arial"/>
                <a:sym typeface="Arial"/>
              </a:defRPr>
            </a:lvl4pPr>
            <a:lvl5pPr marL="0" marR="0" lvl="4" indent="0" algn="r" rtl="0">
              <a:spcBef>
                <a:spcPts val="0"/>
              </a:spcBef>
              <a:buNone/>
              <a:defRPr sz="600">
                <a:solidFill>
                  <a:schemeClr val="dk1"/>
                </a:solidFill>
                <a:latin typeface="Arial"/>
                <a:ea typeface="Arial"/>
                <a:cs typeface="Arial"/>
                <a:sym typeface="Arial"/>
              </a:defRPr>
            </a:lvl5pPr>
            <a:lvl6pPr marL="0" marR="0" lvl="5" indent="0" algn="r" rtl="0">
              <a:spcBef>
                <a:spcPts val="0"/>
              </a:spcBef>
              <a:buNone/>
              <a:defRPr sz="600">
                <a:solidFill>
                  <a:schemeClr val="dk1"/>
                </a:solidFill>
                <a:latin typeface="Arial"/>
                <a:ea typeface="Arial"/>
                <a:cs typeface="Arial"/>
                <a:sym typeface="Arial"/>
              </a:defRPr>
            </a:lvl6pPr>
            <a:lvl7pPr marL="0" marR="0" lvl="6" indent="0" algn="r" rtl="0">
              <a:spcBef>
                <a:spcPts val="0"/>
              </a:spcBef>
              <a:buNone/>
              <a:defRPr sz="600">
                <a:solidFill>
                  <a:schemeClr val="dk1"/>
                </a:solidFill>
                <a:latin typeface="Arial"/>
                <a:ea typeface="Arial"/>
                <a:cs typeface="Arial"/>
                <a:sym typeface="Arial"/>
              </a:defRPr>
            </a:lvl7pPr>
            <a:lvl8pPr marL="0" marR="0" lvl="7" indent="0" algn="r" rtl="0">
              <a:spcBef>
                <a:spcPts val="0"/>
              </a:spcBef>
              <a:buNone/>
              <a:defRPr sz="600">
                <a:solidFill>
                  <a:schemeClr val="dk1"/>
                </a:solidFill>
                <a:latin typeface="Arial"/>
                <a:ea typeface="Arial"/>
                <a:cs typeface="Arial"/>
                <a:sym typeface="Arial"/>
              </a:defRPr>
            </a:lvl8pPr>
            <a:lvl9pPr marL="0" marR="0" lvl="8" indent="0" algn="r" rtl="0">
              <a:spcBef>
                <a:spcPts val="0"/>
              </a:spcBef>
              <a:buNone/>
              <a:defRPr sz="6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628"/>
        <p:cNvGrpSpPr/>
        <p:nvPr/>
      </p:nvGrpSpPr>
      <p:grpSpPr>
        <a:xfrm>
          <a:off x="0" y="0"/>
          <a:ext cx="0" cy="0"/>
          <a:chOff x="0" y="0"/>
          <a:chExt cx="0" cy="0"/>
        </a:xfrm>
      </p:grpSpPr>
      <p:sp>
        <p:nvSpPr>
          <p:cNvPr id="629" name="Google Shape;629;p104"/>
          <p:cNvSpPr txBox="1">
            <a:spLocks noGrp="1"/>
          </p:cNvSpPr>
          <p:nvPr>
            <p:ph type="body" idx="1"/>
          </p:nvPr>
        </p:nvSpPr>
        <p:spPr>
          <a:xfrm>
            <a:off x="332186" y="1577579"/>
            <a:ext cx="26466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1pPr>
            <a:lvl2pPr marL="914400" marR="0" lvl="1"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2pPr>
            <a:lvl3pPr marL="1371600" marR="0" lvl="2"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3pPr>
            <a:lvl4pPr marL="1828800" marR="0" lvl="3"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4pPr>
            <a:lvl5pPr marL="2286000" marR="0" lvl="4"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5pPr>
            <a:lvl6pPr marL="2743200" marR="0" lvl="5"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6pPr>
            <a:lvl7pPr marL="3200400" marR="0" lvl="6"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7pPr>
            <a:lvl8pPr marL="3657600" marR="0" lvl="7" indent="-304800" algn="l" rtl="0">
              <a:lnSpc>
                <a:spcPct val="100000"/>
              </a:lnSpc>
              <a:spcBef>
                <a:spcPts val="500"/>
              </a:spcBef>
              <a:spcAft>
                <a:spcPts val="0"/>
              </a:spcAft>
              <a:buClr>
                <a:schemeClr val="lt1"/>
              </a:buClr>
              <a:buSzPts val="1200"/>
              <a:buFont typeface="Arial"/>
              <a:buChar char="–"/>
              <a:defRPr sz="1200" b="0" i="0" u="none" strike="noStrike" cap="none">
                <a:solidFill>
                  <a:schemeClr val="lt1"/>
                </a:solidFill>
                <a:latin typeface="Arial"/>
                <a:ea typeface="Arial"/>
                <a:cs typeface="Arial"/>
                <a:sym typeface="Arial"/>
              </a:defRPr>
            </a:lvl8pPr>
            <a:lvl9pPr marL="4114800" marR="0" lvl="8" indent="-304800" algn="l" rtl="0">
              <a:lnSpc>
                <a:spcPct val="100000"/>
              </a:lnSpc>
              <a:spcBef>
                <a:spcPts val="500"/>
              </a:spcBef>
              <a:spcAft>
                <a:spcPts val="500"/>
              </a:spcAft>
              <a:buClr>
                <a:schemeClr val="lt1"/>
              </a:buClr>
              <a:buSzPts val="1200"/>
              <a:buFont typeface="Arial"/>
              <a:buChar char="•"/>
              <a:defRPr sz="1200" b="0" i="0" u="none" strike="noStrike" cap="none">
                <a:solidFill>
                  <a:schemeClr val="lt1"/>
                </a:solidFill>
                <a:latin typeface="Arial"/>
                <a:ea typeface="Arial"/>
                <a:cs typeface="Arial"/>
                <a:sym typeface="Arial"/>
              </a:defRPr>
            </a:lvl9pPr>
          </a:lstStyle>
          <a:p>
            <a:endParaRPr/>
          </a:p>
        </p:txBody>
      </p:sp>
      <p:sp>
        <p:nvSpPr>
          <p:cNvPr id="630" name="Google Shape;630;p104"/>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2400"/>
              <a:buFont typeface="Georgia"/>
              <a:buNone/>
              <a:defRPr sz="2400" b="0" i="0" u="none" strike="noStrike" cap="none">
                <a:solidFill>
                  <a:schemeClr val="lt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31" name="Google Shape;631;p104"/>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a:solidFill>
                  <a:schemeClr val="lt1"/>
                </a:solidFill>
                <a:latin typeface="Arial"/>
                <a:ea typeface="Arial"/>
                <a:cs typeface="Arial"/>
                <a:sym typeface="Arial"/>
              </a:defRPr>
            </a:lvl1pPr>
            <a:lvl2pPr marL="0" marR="0" lvl="1" indent="0" algn="r" rtl="0">
              <a:spcBef>
                <a:spcPts val="0"/>
              </a:spcBef>
              <a:buNone/>
              <a:defRPr sz="600">
                <a:solidFill>
                  <a:schemeClr val="lt1"/>
                </a:solidFill>
                <a:latin typeface="Arial"/>
                <a:ea typeface="Arial"/>
                <a:cs typeface="Arial"/>
                <a:sym typeface="Arial"/>
              </a:defRPr>
            </a:lvl2pPr>
            <a:lvl3pPr marL="0" marR="0" lvl="2" indent="0" algn="r" rtl="0">
              <a:spcBef>
                <a:spcPts val="0"/>
              </a:spcBef>
              <a:buNone/>
              <a:defRPr sz="600">
                <a:solidFill>
                  <a:schemeClr val="lt1"/>
                </a:solidFill>
                <a:latin typeface="Arial"/>
                <a:ea typeface="Arial"/>
                <a:cs typeface="Arial"/>
                <a:sym typeface="Arial"/>
              </a:defRPr>
            </a:lvl3pPr>
            <a:lvl4pPr marL="0" marR="0" lvl="3" indent="0" algn="r" rtl="0">
              <a:spcBef>
                <a:spcPts val="0"/>
              </a:spcBef>
              <a:buNone/>
              <a:defRPr sz="600">
                <a:solidFill>
                  <a:schemeClr val="lt1"/>
                </a:solidFill>
                <a:latin typeface="Arial"/>
                <a:ea typeface="Arial"/>
                <a:cs typeface="Arial"/>
                <a:sym typeface="Arial"/>
              </a:defRPr>
            </a:lvl4pPr>
            <a:lvl5pPr marL="0" marR="0" lvl="4" indent="0" algn="r" rtl="0">
              <a:spcBef>
                <a:spcPts val="0"/>
              </a:spcBef>
              <a:buNone/>
              <a:defRPr sz="600">
                <a:solidFill>
                  <a:schemeClr val="lt1"/>
                </a:solidFill>
                <a:latin typeface="Arial"/>
                <a:ea typeface="Arial"/>
                <a:cs typeface="Arial"/>
                <a:sym typeface="Arial"/>
              </a:defRPr>
            </a:lvl5pPr>
            <a:lvl6pPr marL="0" marR="0" lvl="5" indent="0" algn="r" rtl="0">
              <a:spcBef>
                <a:spcPts val="0"/>
              </a:spcBef>
              <a:buNone/>
              <a:defRPr sz="600">
                <a:solidFill>
                  <a:schemeClr val="lt1"/>
                </a:solidFill>
                <a:latin typeface="Arial"/>
                <a:ea typeface="Arial"/>
                <a:cs typeface="Arial"/>
                <a:sym typeface="Arial"/>
              </a:defRPr>
            </a:lvl6pPr>
            <a:lvl7pPr marL="0" marR="0" lvl="6" indent="0" algn="r" rtl="0">
              <a:spcBef>
                <a:spcPts val="0"/>
              </a:spcBef>
              <a:buNone/>
              <a:defRPr sz="600">
                <a:solidFill>
                  <a:schemeClr val="lt1"/>
                </a:solidFill>
                <a:latin typeface="Arial"/>
                <a:ea typeface="Arial"/>
                <a:cs typeface="Arial"/>
                <a:sym typeface="Arial"/>
              </a:defRPr>
            </a:lvl7pPr>
            <a:lvl8pPr marL="0" marR="0" lvl="7" indent="0" algn="r" rtl="0">
              <a:spcBef>
                <a:spcPts val="0"/>
              </a:spcBef>
              <a:buNone/>
              <a:defRPr sz="600">
                <a:solidFill>
                  <a:schemeClr val="lt1"/>
                </a:solidFill>
                <a:latin typeface="Arial"/>
                <a:ea typeface="Arial"/>
                <a:cs typeface="Arial"/>
                <a:sym typeface="Arial"/>
              </a:defRPr>
            </a:lvl8pPr>
            <a:lvl9pPr marL="0" marR="0" lvl="8" indent="0" algn="r" rtl="0">
              <a:spcBef>
                <a:spcPts val="0"/>
              </a:spcBef>
              <a:buNone/>
              <a:defRPr sz="6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32" name="Google Shape;632;p104"/>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a:solidFill>
                  <a:schemeClr val="lt1"/>
                </a:solidFill>
                <a:latin typeface="Arial"/>
                <a:ea typeface="Arial"/>
                <a:cs typeface="Arial"/>
                <a:sym typeface="Arial"/>
              </a:rPr>
              <a:t>PwC</a:t>
            </a:r>
            <a:endParaRPr sz="110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7.xml"/><Relationship Id="rId18" Type="http://schemas.openxmlformats.org/officeDocument/2006/relationships/slideLayout" Target="../slideLayouts/slideLayout32.xml"/><Relationship Id="rId26" Type="http://schemas.openxmlformats.org/officeDocument/2006/relationships/slideLayout" Target="../slideLayouts/slideLayout40.xml"/><Relationship Id="rId21" Type="http://schemas.openxmlformats.org/officeDocument/2006/relationships/slideLayout" Target="../slideLayouts/slideLayout35.xml"/><Relationship Id="rId34" Type="http://schemas.openxmlformats.org/officeDocument/2006/relationships/slideLayout" Target="../slideLayouts/slideLayout48.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5" Type="http://schemas.openxmlformats.org/officeDocument/2006/relationships/slideLayout" Target="../slideLayouts/slideLayout39.xml"/><Relationship Id="rId33" Type="http://schemas.openxmlformats.org/officeDocument/2006/relationships/slideLayout" Target="../slideLayouts/slideLayout47.xml"/><Relationship Id="rId38" Type="http://schemas.openxmlformats.org/officeDocument/2006/relationships/theme" Target="../theme/theme2.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slideLayout" Target="../slideLayouts/slideLayout34.xml"/><Relationship Id="rId29" Type="http://schemas.openxmlformats.org/officeDocument/2006/relationships/slideLayout" Target="../slideLayouts/slideLayout43.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slideLayout" Target="../slideLayouts/slideLayout38.xml"/><Relationship Id="rId32" Type="http://schemas.openxmlformats.org/officeDocument/2006/relationships/slideLayout" Target="../slideLayouts/slideLayout46.xml"/><Relationship Id="rId37" Type="http://schemas.openxmlformats.org/officeDocument/2006/relationships/slideLayout" Target="../slideLayouts/slideLayout51.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23" Type="http://schemas.openxmlformats.org/officeDocument/2006/relationships/slideLayout" Target="../slideLayouts/slideLayout37.xml"/><Relationship Id="rId28" Type="http://schemas.openxmlformats.org/officeDocument/2006/relationships/slideLayout" Target="../slideLayouts/slideLayout42.xml"/><Relationship Id="rId36" Type="http://schemas.openxmlformats.org/officeDocument/2006/relationships/slideLayout" Target="../slideLayouts/slideLayout50.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31" Type="http://schemas.openxmlformats.org/officeDocument/2006/relationships/slideLayout" Target="../slideLayouts/slideLayout45.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slideLayout" Target="../slideLayouts/slideLayout36.xml"/><Relationship Id="rId27" Type="http://schemas.openxmlformats.org/officeDocument/2006/relationships/slideLayout" Target="../slideLayouts/slideLayout41.xml"/><Relationship Id="rId30" Type="http://schemas.openxmlformats.org/officeDocument/2006/relationships/slideLayout" Target="../slideLayouts/slideLayout44.xml"/><Relationship Id="rId35" Type="http://schemas.openxmlformats.org/officeDocument/2006/relationships/slideLayout" Target="../slideLayouts/slideLayout49.xml"/><Relationship Id="rId8" Type="http://schemas.openxmlformats.org/officeDocument/2006/relationships/slideLayout" Target="../slideLayouts/slideLayout22.xml"/><Relationship Id="rId3"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26" Type="http://schemas.openxmlformats.org/officeDocument/2006/relationships/slideLayout" Target="../slideLayouts/slideLayout77.xml"/><Relationship Id="rId21" Type="http://schemas.openxmlformats.org/officeDocument/2006/relationships/slideLayout" Target="../slideLayouts/slideLayout72.xml"/><Relationship Id="rId34" Type="http://schemas.openxmlformats.org/officeDocument/2006/relationships/slideLayout" Target="../slideLayouts/slideLayout85.xml"/><Relationship Id="rId42" Type="http://schemas.openxmlformats.org/officeDocument/2006/relationships/slideLayout" Target="../slideLayouts/slideLayout93.xml"/><Relationship Id="rId47" Type="http://schemas.openxmlformats.org/officeDocument/2006/relationships/slideLayout" Target="../slideLayouts/slideLayout98.xml"/><Relationship Id="rId50" Type="http://schemas.openxmlformats.org/officeDocument/2006/relationships/slideLayout" Target="../slideLayouts/slideLayout101.xml"/><Relationship Id="rId55" Type="http://schemas.openxmlformats.org/officeDocument/2006/relationships/slideLayout" Target="../slideLayouts/slideLayout106.xml"/><Relationship Id="rId63" Type="http://schemas.openxmlformats.org/officeDocument/2006/relationships/slideLayout" Target="../slideLayouts/slideLayout114.xml"/><Relationship Id="rId7" Type="http://schemas.openxmlformats.org/officeDocument/2006/relationships/slideLayout" Target="../slideLayouts/slideLayout58.xml"/><Relationship Id="rId2" Type="http://schemas.openxmlformats.org/officeDocument/2006/relationships/slideLayout" Target="../slideLayouts/slideLayout53.xml"/><Relationship Id="rId16" Type="http://schemas.openxmlformats.org/officeDocument/2006/relationships/slideLayout" Target="../slideLayouts/slideLayout67.xml"/><Relationship Id="rId29" Type="http://schemas.openxmlformats.org/officeDocument/2006/relationships/slideLayout" Target="../slideLayouts/slideLayout80.xml"/><Relationship Id="rId11" Type="http://schemas.openxmlformats.org/officeDocument/2006/relationships/slideLayout" Target="../slideLayouts/slideLayout62.xml"/><Relationship Id="rId24" Type="http://schemas.openxmlformats.org/officeDocument/2006/relationships/slideLayout" Target="../slideLayouts/slideLayout75.xml"/><Relationship Id="rId32" Type="http://schemas.openxmlformats.org/officeDocument/2006/relationships/slideLayout" Target="../slideLayouts/slideLayout83.xml"/><Relationship Id="rId37" Type="http://schemas.openxmlformats.org/officeDocument/2006/relationships/slideLayout" Target="../slideLayouts/slideLayout88.xml"/><Relationship Id="rId40" Type="http://schemas.openxmlformats.org/officeDocument/2006/relationships/slideLayout" Target="../slideLayouts/slideLayout91.xml"/><Relationship Id="rId45" Type="http://schemas.openxmlformats.org/officeDocument/2006/relationships/slideLayout" Target="../slideLayouts/slideLayout96.xml"/><Relationship Id="rId53" Type="http://schemas.openxmlformats.org/officeDocument/2006/relationships/slideLayout" Target="../slideLayouts/slideLayout104.xml"/><Relationship Id="rId58" Type="http://schemas.openxmlformats.org/officeDocument/2006/relationships/slideLayout" Target="../slideLayouts/slideLayout109.xml"/><Relationship Id="rId66" Type="http://schemas.openxmlformats.org/officeDocument/2006/relationships/slideLayout" Target="../slideLayouts/slideLayout117.xml"/><Relationship Id="rId5" Type="http://schemas.openxmlformats.org/officeDocument/2006/relationships/slideLayout" Target="../slideLayouts/slideLayout56.xml"/><Relationship Id="rId61" Type="http://schemas.openxmlformats.org/officeDocument/2006/relationships/slideLayout" Target="../slideLayouts/slideLayout112.xml"/><Relationship Id="rId19" Type="http://schemas.openxmlformats.org/officeDocument/2006/relationships/slideLayout" Target="../slideLayouts/slideLayout70.xml"/><Relationship Id="rId14" Type="http://schemas.openxmlformats.org/officeDocument/2006/relationships/slideLayout" Target="../slideLayouts/slideLayout65.xml"/><Relationship Id="rId22" Type="http://schemas.openxmlformats.org/officeDocument/2006/relationships/slideLayout" Target="../slideLayouts/slideLayout73.xml"/><Relationship Id="rId27" Type="http://schemas.openxmlformats.org/officeDocument/2006/relationships/slideLayout" Target="../slideLayouts/slideLayout78.xml"/><Relationship Id="rId30" Type="http://schemas.openxmlformats.org/officeDocument/2006/relationships/slideLayout" Target="../slideLayouts/slideLayout81.xml"/><Relationship Id="rId35" Type="http://schemas.openxmlformats.org/officeDocument/2006/relationships/slideLayout" Target="../slideLayouts/slideLayout86.xml"/><Relationship Id="rId43" Type="http://schemas.openxmlformats.org/officeDocument/2006/relationships/slideLayout" Target="../slideLayouts/slideLayout94.xml"/><Relationship Id="rId48" Type="http://schemas.openxmlformats.org/officeDocument/2006/relationships/slideLayout" Target="../slideLayouts/slideLayout99.xml"/><Relationship Id="rId56" Type="http://schemas.openxmlformats.org/officeDocument/2006/relationships/slideLayout" Target="../slideLayouts/slideLayout107.xml"/><Relationship Id="rId64" Type="http://schemas.openxmlformats.org/officeDocument/2006/relationships/slideLayout" Target="../slideLayouts/slideLayout115.xml"/><Relationship Id="rId8" Type="http://schemas.openxmlformats.org/officeDocument/2006/relationships/slideLayout" Target="../slideLayouts/slideLayout59.xml"/><Relationship Id="rId51" Type="http://schemas.openxmlformats.org/officeDocument/2006/relationships/slideLayout" Target="../slideLayouts/slideLayout102.xml"/><Relationship Id="rId3" Type="http://schemas.openxmlformats.org/officeDocument/2006/relationships/slideLayout" Target="../slideLayouts/slideLayout54.xml"/><Relationship Id="rId12" Type="http://schemas.openxmlformats.org/officeDocument/2006/relationships/slideLayout" Target="../slideLayouts/slideLayout63.xml"/><Relationship Id="rId17" Type="http://schemas.openxmlformats.org/officeDocument/2006/relationships/slideLayout" Target="../slideLayouts/slideLayout68.xml"/><Relationship Id="rId25" Type="http://schemas.openxmlformats.org/officeDocument/2006/relationships/slideLayout" Target="../slideLayouts/slideLayout76.xml"/><Relationship Id="rId33" Type="http://schemas.openxmlformats.org/officeDocument/2006/relationships/slideLayout" Target="../slideLayouts/slideLayout84.xml"/><Relationship Id="rId38" Type="http://schemas.openxmlformats.org/officeDocument/2006/relationships/slideLayout" Target="../slideLayouts/slideLayout89.xml"/><Relationship Id="rId46" Type="http://schemas.openxmlformats.org/officeDocument/2006/relationships/slideLayout" Target="../slideLayouts/slideLayout97.xml"/><Relationship Id="rId59" Type="http://schemas.openxmlformats.org/officeDocument/2006/relationships/slideLayout" Target="../slideLayouts/slideLayout110.xml"/><Relationship Id="rId67" Type="http://schemas.openxmlformats.org/officeDocument/2006/relationships/theme" Target="../theme/theme3.xml"/><Relationship Id="rId20" Type="http://schemas.openxmlformats.org/officeDocument/2006/relationships/slideLayout" Target="../slideLayouts/slideLayout71.xml"/><Relationship Id="rId41" Type="http://schemas.openxmlformats.org/officeDocument/2006/relationships/slideLayout" Target="../slideLayouts/slideLayout92.xml"/><Relationship Id="rId54" Type="http://schemas.openxmlformats.org/officeDocument/2006/relationships/slideLayout" Target="../slideLayouts/slideLayout105.xml"/><Relationship Id="rId62" Type="http://schemas.openxmlformats.org/officeDocument/2006/relationships/slideLayout" Target="../slideLayouts/slideLayout11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5" Type="http://schemas.openxmlformats.org/officeDocument/2006/relationships/slideLayout" Target="../slideLayouts/slideLayout66.xml"/><Relationship Id="rId23" Type="http://schemas.openxmlformats.org/officeDocument/2006/relationships/slideLayout" Target="../slideLayouts/slideLayout74.xml"/><Relationship Id="rId28" Type="http://schemas.openxmlformats.org/officeDocument/2006/relationships/slideLayout" Target="../slideLayouts/slideLayout79.xml"/><Relationship Id="rId36" Type="http://schemas.openxmlformats.org/officeDocument/2006/relationships/slideLayout" Target="../slideLayouts/slideLayout87.xml"/><Relationship Id="rId49" Type="http://schemas.openxmlformats.org/officeDocument/2006/relationships/slideLayout" Target="../slideLayouts/slideLayout100.xml"/><Relationship Id="rId57" Type="http://schemas.openxmlformats.org/officeDocument/2006/relationships/slideLayout" Target="../slideLayouts/slideLayout108.xml"/><Relationship Id="rId10" Type="http://schemas.openxmlformats.org/officeDocument/2006/relationships/slideLayout" Target="../slideLayouts/slideLayout61.xml"/><Relationship Id="rId31" Type="http://schemas.openxmlformats.org/officeDocument/2006/relationships/slideLayout" Target="../slideLayouts/slideLayout82.xml"/><Relationship Id="rId44" Type="http://schemas.openxmlformats.org/officeDocument/2006/relationships/slideLayout" Target="../slideLayouts/slideLayout95.xml"/><Relationship Id="rId52" Type="http://schemas.openxmlformats.org/officeDocument/2006/relationships/slideLayout" Target="../slideLayouts/slideLayout103.xml"/><Relationship Id="rId60" Type="http://schemas.openxmlformats.org/officeDocument/2006/relationships/slideLayout" Target="../slideLayouts/slideLayout111.xml"/><Relationship Id="rId65" Type="http://schemas.openxmlformats.org/officeDocument/2006/relationships/slideLayout" Target="../slideLayouts/slideLayout116.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3" Type="http://schemas.openxmlformats.org/officeDocument/2006/relationships/slideLayout" Target="../slideLayouts/slideLayout64.xml"/><Relationship Id="rId18" Type="http://schemas.openxmlformats.org/officeDocument/2006/relationships/slideLayout" Target="../slideLayouts/slideLayout69.xml"/><Relationship Id="rId39" Type="http://schemas.openxmlformats.org/officeDocument/2006/relationships/slideLayout" Target="../slideLayouts/slideLayout9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6" name="Google Shape;76;p18"/>
          <p:cNvSpPr txBox="1">
            <a:spLocks noGrp="1"/>
          </p:cNvSpPr>
          <p:nvPr>
            <p:ph type="body" idx="1"/>
          </p:nvPr>
        </p:nvSpPr>
        <p:spPr>
          <a:xfrm>
            <a:off x="332185" y="1577579"/>
            <a:ext cx="8479500" cy="3051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accent1"/>
              </a:buClr>
              <a:buSzPts val="1400"/>
              <a:buFont typeface="Arial"/>
              <a:buNone/>
              <a:defRPr sz="1400" b="1" i="0" u="none" strike="noStrike" cap="none">
                <a:solidFill>
                  <a:schemeClr val="accent1"/>
                </a:solidFill>
                <a:latin typeface="Arial"/>
                <a:ea typeface="Arial"/>
                <a:cs typeface="Arial"/>
                <a:sym typeface="Arial"/>
              </a:defRPr>
            </a:lvl1pPr>
            <a:lvl2pPr marL="914400" marR="0" lvl="1" indent="-228600" algn="l" rtl="0">
              <a:lnSpc>
                <a:spcPct val="100000"/>
              </a:lnSpc>
              <a:spcBef>
                <a:spcPts val="9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77" name="Google Shape;77;p18"/>
          <p:cNvSpPr txBox="1">
            <a:spLocks noGrp="1"/>
          </p:cNvSpPr>
          <p:nvPr>
            <p:ph type="sldNum" idx="12"/>
          </p:nvPr>
        </p:nvSpPr>
        <p:spPr>
          <a:xfrm>
            <a:off x="7488222" y="4869180"/>
            <a:ext cx="13236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b="0" i="0" u="none" strike="noStrike" cap="none">
                <a:solidFill>
                  <a:schemeClr val="dk1"/>
                </a:solidFill>
                <a:latin typeface="Arial"/>
                <a:ea typeface="Arial"/>
                <a:cs typeface="Arial"/>
                <a:sym typeface="Arial"/>
              </a:defRPr>
            </a:lvl1pPr>
            <a:lvl2pPr marL="0" marR="0" lvl="1" indent="0" algn="r" rtl="0">
              <a:spcBef>
                <a:spcPts val="0"/>
              </a:spcBef>
              <a:buNone/>
              <a:defRPr sz="600" b="0" i="0" u="none" strike="noStrike" cap="none">
                <a:solidFill>
                  <a:schemeClr val="dk1"/>
                </a:solidFill>
                <a:latin typeface="Arial"/>
                <a:ea typeface="Arial"/>
                <a:cs typeface="Arial"/>
                <a:sym typeface="Arial"/>
              </a:defRPr>
            </a:lvl2pPr>
            <a:lvl3pPr marL="0" marR="0" lvl="2" indent="0" algn="r" rtl="0">
              <a:spcBef>
                <a:spcPts val="0"/>
              </a:spcBef>
              <a:buNone/>
              <a:defRPr sz="600" b="0" i="0" u="none" strike="noStrike" cap="none">
                <a:solidFill>
                  <a:schemeClr val="dk1"/>
                </a:solidFill>
                <a:latin typeface="Arial"/>
                <a:ea typeface="Arial"/>
                <a:cs typeface="Arial"/>
                <a:sym typeface="Arial"/>
              </a:defRPr>
            </a:lvl3pPr>
            <a:lvl4pPr marL="0" marR="0" lvl="3" indent="0" algn="r" rtl="0">
              <a:spcBef>
                <a:spcPts val="0"/>
              </a:spcBef>
              <a:buNone/>
              <a:defRPr sz="600" b="0" i="0" u="none" strike="noStrike" cap="none">
                <a:solidFill>
                  <a:schemeClr val="dk1"/>
                </a:solidFill>
                <a:latin typeface="Arial"/>
                <a:ea typeface="Arial"/>
                <a:cs typeface="Arial"/>
                <a:sym typeface="Arial"/>
              </a:defRPr>
            </a:lvl4pPr>
            <a:lvl5pPr marL="0" marR="0" lvl="4" indent="0" algn="r" rtl="0">
              <a:spcBef>
                <a:spcPts val="0"/>
              </a:spcBef>
              <a:buNone/>
              <a:defRPr sz="600" b="0" i="0" u="none" strike="noStrike" cap="none">
                <a:solidFill>
                  <a:schemeClr val="dk1"/>
                </a:solidFill>
                <a:latin typeface="Arial"/>
                <a:ea typeface="Arial"/>
                <a:cs typeface="Arial"/>
                <a:sym typeface="Arial"/>
              </a:defRPr>
            </a:lvl5pPr>
            <a:lvl6pPr marL="0" marR="0" lvl="5" indent="0" algn="r" rtl="0">
              <a:spcBef>
                <a:spcPts val="0"/>
              </a:spcBef>
              <a:buNone/>
              <a:defRPr sz="600" b="0" i="0" u="none" strike="noStrike" cap="none">
                <a:solidFill>
                  <a:schemeClr val="dk1"/>
                </a:solidFill>
                <a:latin typeface="Arial"/>
                <a:ea typeface="Arial"/>
                <a:cs typeface="Arial"/>
                <a:sym typeface="Arial"/>
              </a:defRPr>
            </a:lvl6pPr>
            <a:lvl7pPr marL="0" marR="0" lvl="6" indent="0" algn="r" rtl="0">
              <a:spcBef>
                <a:spcPts val="0"/>
              </a:spcBef>
              <a:buNone/>
              <a:defRPr sz="600" b="0" i="0" u="none" strike="noStrike" cap="none">
                <a:solidFill>
                  <a:schemeClr val="dk1"/>
                </a:solidFill>
                <a:latin typeface="Arial"/>
                <a:ea typeface="Arial"/>
                <a:cs typeface="Arial"/>
                <a:sym typeface="Arial"/>
              </a:defRPr>
            </a:lvl7pPr>
            <a:lvl8pPr marL="0" marR="0" lvl="7" indent="0" algn="r" rtl="0">
              <a:spcBef>
                <a:spcPts val="0"/>
              </a:spcBef>
              <a:buNone/>
              <a:defRPr sz="600" b="0" i="0" u="none" strike="noStrike" cap="none">
                <a:solidFill>
                  <a:schemeClr val="dk1"/>
                </a:solidFill>
                <a:latin typeface="Arial"/>
                <a:ea typeface="Arial"/>
                <a:cs typeface="Arial"/>
                <a:sym typeface="Arial"/>
              </a:defRPr>
            </a:lvl8pPr>
            <a:lvl9pPr marL="0" marR="0" lvl="8" indent="0" algn="r" rtl="0">
              <a:spcBef>
                <a:spcPts val="0"/>
              </a:spcBef>
              <a:buNone/>
              <a:defRPr sz="6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8" name="Google Shape;78;p18"/>
          <p:cNvSpPr txBox="1"/>
          <p:nvPr/>
        </p:nvSpPr>
        <p:spPr>
          <a:xfrm>
            <a:off x="332185" y="4869180"/>
            <a:ext cx="41052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i="0" u="none" strike="noStrike" cap="none">
                <a:solidFill>
                  <a:schemeClr val="dk1"/>
                </a:solidFill>
                <a:latin typeface="Arial"/>
                <a:ea typeface="Arial"/>
                <a:cs typeface="Arial"/>
                <a:sym typeface="Arial"/>
              </a:rPr>
              <a:t>PwC</a:t>
            </a:r>
            <a:endParaRPr sz="1100"/>
          </a:p>
        </p:txBody>
      </p:sp>
      <p:sp>
        <p:nvSpPr>
          <p:cNvPr id="79" name="Google Shape;79;p18"/>
          <p:cNvSpPr txBox="1">
            <a:spLocks noGrp="1"/>
          </p:cNvSpPr>
          <p:nvPr>
            <p:ph type="dt" idx="10"/>
          </p:nvPr>
        </p:nvSpPr>
        <p:spPr>
          <a:xfrm>
            <a:off x="7488222" y="4766310"/>
            <a:ext cx="1323600" cy="102900"/>
          </a:xfrm>
          <a:prstGeom prst="rect">
            <a:avLst/>
          </a:prstGeom>
          <a:noFill/>
          <a:ln>
            <a:noFill/>
          </a:ln>
        </p:spPr>
        <p:txBody>
          <a:bodyPr spcFirstLastPara="1" wrap="square" lIns="0" tIns="0" rIns="0" bIns="0" anchor="b" anchorCtr="0">
            <a:noAutofit/>
          </a:bodyPr>
          <a:lstStyle>
            <a:lvl1pPr marR="0" lvl="0" algn="r" rtl="0">
              <a:spcBef>
                <a:spcPts val="0"/>
              </a:spcBef>
              <a:spcAft>
                <a:spcPts val="0"/>
              </a:spcAft>
              <a:buSzPts val="1100"/>
              <a:buNone/>
              <a:defRPr sz="600" b="0" i="0" u="none" strike="noStrike" cap="none">
                <a:solidFill>
                  <a:schemeClr val="dk1"/>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80" name="Google Shape;80;p18"/>
          <p:cNvSpPr txBox="1">
            <a:spLocks noGrp="1"/>
          </p:cNvSpPr>
          <p:nvPr>
            <p:ph type="ftr" idx="11"/>
          </p:nvPr>
        </p:nvSpPr>
        <p:spPr>
          <a:xfrm>
            <a:off x="332184" y="4766310"/>
            <a:ext cx="4105200" cy="102900"/>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SzPts val="1100"/>
              <a:buNone/>
              <a:defRPr sz="600" b="0" i="0" u="none" strike="noStrike" cap="none">
                <a:solidFill>
                  <a:schemeClr val="dk1"/>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 id="2147483679" r:id="rId16"/>
    <p:sldLayoutId id="2147483680" r:id="rId17"/>
    <p:sldLayoutId id="2147483681" r:id="rId18"/>
    <p:sldLayoutId id="2147483682" r:id="rId19"/>
    <p:sldLayoutId id="2147483683" r:id="rId20"/>
    <p:sldLayoutId id="2147483684" r:id="rId21"/>
    <p:sldLayoutId id="2147483685" r:id="rId22"/>
    <p:sldLayoutId id="2147483686" r:id="rId23"/>
    <p:sldLayoutId id="2147483687" r:id="rId24"/>
    <p:sldLayoutId id="2147483688" r:id="rId25"/>
    <p:sldLayoutId id="2147483689" r:id="rId26"/>
    <p:sldLayoutId id="2147483690" r:id="rId27"/>
    <p:sldLayoutId id="2147483691" r:id="rId28"/>
    <p:sldLayoutId id="2147483692" r:id="rId29"/>
    <p:sldLayoutId id="2147483693" r:id="rId30"/>
    <p:sldLayoutId id="2147483694" r:id="rId31"/>
    <p:sldLayoutId id="2147483695" r:id="rId32"/>
    <p:sldLayoutId id="2147483696" r:id="rId33"/>
    <p:sldLayoutId id="2147483697" r:id="rId34"/>
    <p:sldLayoutId id="2147483698" r:id="rId35"/>
    <p:sldLayoutId id="2147483699" r:id="rId36"/>
    <p:sldLayoutId id="2147483700" r:id="rId3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0">
          <p15:clr>
            <a:srgbClr val="F26B43"/>
          </p15:clr>
        </p15:guide>
        <p15:guide id="2" pos="209">
          <p15:clr>
            <a:srgbClr val="F26B43"/>
          </p15:clr>
        </p15:guide>
        <p15:guide id="3" pos="5551">
          <p15:clr>
            <a:srgbClr val="F26B43"/>
          </p15:clr>
        </p15:guide>
        <p15:guide id="4" pos="2965">
          <p15:clr>
            <a:srgbClr val="F26B43"/>
          </p15:clr>
        </p15:guide>
        <p15:guide id="5" pos="2795">
          <p15:clr>
            <a:srgbClr val="F26B43"/>
          </p15:clr>
        </p15:guide>
        <p15:guide id="6" orient="horz" pos="2916">
          <p15:clr>
            <a:srgbClr val="F26B43"/>
          </p15:clr>
        </p15:guide>
        <p15:guide id="7" pos="2045">
          <p15:clr>
            <a:srgbClr val="F26B43"/>
          </p15:clr>
        </p15:guide>
        <p15:guide id="8" pos="1877">
          <p15:clr>
            <a:srgbClr val="F26B43"/>
          </p15:clr>
        </p15:guide>
        <p15:guide id="9" pos="3714">
          <p15:clr>
            <a:srgbClr val="F26B43"/>
          </p15:clr>
        </p15:guide>
        <p15:guide id="10" pos="3883">
          <p15:clr>
            <a:srgbClr val="F26B43"/>
          </p15:clr>
        </p15:guide>
        <p15:guide id="11" orient="horz" pos="1620">
          <p15:clr>
            <a:srgbClr val="F26B43"/>
          </p15:clr>
        </p15:guide>
        <p15:guide id="12" orient="horz" pos="994">
          <p15:clr>
            <a:srgbClr val="F26B43"/>
          </p15:clr>
        </p15:guide>
        <p15:guide id="13" orient="horz" pos="859">
          <p15:clr>
            <a:srgbClr val="F26B43"/>
          </p15:clr>
        </p15:guide>
        <p15:guide id="14" orient="horz" pos="203">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77"/>
        <p:cNvGrpSpPr/>
        <p:nvPr/>
      </p:nvGrpSpPr>
      <p:grpSpPr>
        <a:xfrm>
          <a:off x="0" y="0"/>
          <a:ext cx="0" cy="0"/>
          <a:chOff x="0" y="0"/>
          <a:chExt cx="0" cy="0"/>
        </a:xfrm>
      </p:grpSpPr>
      <p:sp>
        <p:nvSpPr>
          <p:cNvPr id="378" name="Google Shape;378;p56"/>
          <p:cNvSpPr txBox="1">
            <a:spLocks noGrp="1"/>
          </p:cNvSpPr>
          <p:nvPr>
            <p:ph type="title"/>
          </p:nvPr>
        </p:nvSpPr>
        <p:spPr>
          <a:xfrm>
            <a:off x="332185" y="324001"/>
            <a:ext cx="8479500" cy="1040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Georgia"/>
              <a:buNone/>
              <a:defRPr sz="2400" b="0" i="0" u="none" strike="noStrike" cap="none">
                <a:solidFill>
                  <a:schemeClr val="dk1"/>
                </a:solidFill>
                <a:latin typeface="Georgia"/>
                <a:ea typeface="Georgia"/>
                <a:cs typeface="Georgia"/>
                <a:sym typeface="Georgia"/>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379" name="Google Shape;379;p56"/>
          <p:cNvSpPr txBox="1">
            <a:spLocks noGrp="1"/>
          </p:cNvSpPr>
          <p:nvPr>
            <p:ph type="body" idx="1"/>
          </p:nvPr>
        </p:nvSpPr>
        <p:spPr>
          <a:xfrm>
            <a:off x="332185" y="1577579"/>
            <a:ext cx="8479500" cy="3051600"/>
          </a:xfrm>
          <a:prstGeom prst="rect">
            <a:avLst/>
          </a:prstGeom>
          <a:noFill/>
          <a:ln>
            <a:noFill/>
          </a:ln>
        </p:spPr>
        <p:txBody>
          <a:bodyPr spcFirstLastPara="1" wrap="square" lIns="0" tIns="0" rIns="0" bIns="0" anchor="t" anchorCtr="0">
            <a:noAutofit/>
          </a:bodyPr>
          <a:lstStyle>
            <a:lvl1pPr marL="457200" marR="0" lvl="0" indent="-304800" algn="l" rtl="0">
              <a:lnSpc>
                <a:spcPct val="100000"/>
              </a:lnSpc>
              <a:spcBef>
                <a:spcPts val="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1pPr>
            <a:lvl2pPr marL="914400" marR="0" lvl="1"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6pPr>
            <a:lvl7pPr marL="3200400" marR="0" lvl="6"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7pPr>
            <a:lvl8pPr marL="3657600" marR="0" lvl="7" indent="-304800" algn="l" rtl="0">
              <a:lnSpc>
                <a:spcPct val="10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8pPr>
            <a:lvl9pPr marL="4114800" marR="0" lvl="8" indent="-304800" algn="l" rtl="0">
              <a:lnSpc>
                <a:spcPct val="100000"/>
              </a:lnSpc>
              <a:spcBef>
                <a:spcPts val="500"/>
              </a:spcBef>
              <a:spcAft>
                <a:spcPts val="500"/>
              </a:spcAft>
              <a:buClr>
                <a:schemeClr val="dk1"/>
              </a:buClr>
              <a:buSzPts val="1200"/>
              <a:buFont typeface="Arial"/>
              <a:buChar char="•"/>
              <a:defRPr sz="1200" b="0" i="0" u="none" strike="noStrike" cap="none">
                <a:solidFill>
                  <a:schemeClr val="dk1"/>
                </a:solidFill>
                <a:latin typeface="Arial"/>
                <a:ea typeface="Arial"/>
                <a:cs typeface="Arial"/>
                <a:sym typeface="Arial"/>
              </a:defRPr>
            </a:lvl9pPr>
          </a:lstStyle>
          <a:p>
            <a:endParaRPr/>
          </a:p>
        </p:txBody>
      </p:sp>
      <p:sp>
        <p:nvSpPr>
          <p:cNvPr id="380" name="Google Shape;380;p56"/>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600" b="0" i="0" u="none" strike="noStrike" cap="none">
                <a:solidFill>
                  <a:schemeClr val="dk1"/>
                </a:solidFill>
                <a:latin typeface="Arial"/>
                <a:ea typeface="Arial"/>
                <a:cs typeface="Arial"/>
                <a:sym typeface="Arial"/>
              </a:defRPr>
            </a:lvl1pPr>
            <a:lvl2pPr marL="0" marR="0" lvl="1" indent="0" algn="r" rtl="0">
              <a:spcBef>
                <a:spcPts val="0"/>
              </a:spcBef>
              <a:buNone/>
              <a:defRPr sz="600" b="0" i="0" u="none" strike="noStrike" cap="none">
                <a:solidFill>
                  <a:schemeClr val="dk1"/>
                </a:solidFill>
                <a:latin typeface="Arial"/>
                <a:ea typeface="Arial"/>
                <a:cs typeface="Arial"/>
                <a:sym typeface="Arial"/>
              </a:defRPr>
            </a:lvl2pPr>
            <a:lvl3pPr marL="0" marR="0" lvl="2" indent="0" algn="r" rtl="0">
              <a:spcBef>
                <a:spcPts val="0"/>
              </a:spcBef>
              <a:buNone/>
              <a:defRPr sz="600" b="0" i="0" u="none" strike="noStrike" cap="none">
                <a:solidFill>
                  <a:schemeClr val="dk1"/>
                </a:solidFill>
                <a:latin typeface="Arial"/>
                <a:ea typeface="Arial"/>
                <a:cs typeface="Arial"/>
                <a:sym typeface="Arial"/>
              </a:defRPr>
            </a:lvl3pPr>
            <a:lvl4pPr marL="0" marR="0" lvl="3" indent="0" algn="r" rtl="0">
              <a:spcBef>
                <a:spcPts val="0"/>
              </a:spcBef>
              <a:buNone/>
              <a:defRPr sz="600" b="0" i="0" u="none" strike="noStrike" cap="none">
                <a:solidFill>
                  <a:schemeClr val="dk1"/>
                </a:solidFill>
                <a:latin typeface="Arial"/>
                <a:ea typeface="Arial"/>
                <a:cs typeface="Arial"/>
                <a:sym typeface="Arial"/>
              </a:defRPr>
            </a:lvl4pPr>
            <a:lvl5pPr marL="0" marR="0" lvl="4" indent="0" algn="r" rtl="0">
              <a:spcBef>
                <a:spcPts val="0"/>
              </a:spcBef>
              <a:buNone/>
              <a:defRPr sz="600" b="0" i="0" u="none" strike="noStrike" cap="none">
                <a:solidFill>
                  <a:schemeClr val="dk1"/>
                </a:solidFill>
                <a:latin typeface="Arial"/>
                <a:ea typeface="Arial"/>
                <a:cs typeface="Arial"/>
                <a:sym typeface="Arial"/>
              </a:defRPr>
            </a:lvl5pPr>
            <a:lvl6pPr marL="0" marR="0" lvl="5" indent="0" algn="r" rtl="0">
              <a:spcBef>
                <a:spcPts val="0"/>
              </a:spcBef>
              <a:buNone/>
              <a:defRPr sz="600" b="0" i="0" u="none" strike="noStrike" cap="none">
                <a:solidFill>
                  <a:schemeClr val="dk1"/>
                </a:solidFill>
                <a:latin typeface="Arial"/>
                <a:ea typeface="Arial"/>
                <a:cs typeface="Arial"/>
                <a:sym typeface="Arial"/>
              </a:defRPr>
            </a:lvl6pPr>
            <a:lvl7pPr marL="0" marR="0" lvl="6" indent="0" algn="r" rtl="0">
              <a:spcBef>
                <a:spcPts val="0"/>
              </a:spcBef>
              <a:buNone/>
              <a:defRPr sz="600" b="0" i="0" u="none" strike="noStrike" cap="none">
                <a:solidFill>
                  <a:schemeClr val="dk1"/>
                </a:solidFill>
                <a:latin typeface="Arial"/>
                <a:ea typeface="Arial"/>
                <a:cs typeface="Arial"/>
                <a:sym typeface="Arial"/>
              </a:defRPr>
            </a:lvl7pPr>
            <a:lvl8pPr marL="0" marR="0" lvl="7" indent="0" algn="r" rtl="0">
              <a:spcBef>
                <a:spcPts val="0"/>
              </a:spcBef>
              <a:buNone/>
              <a:defRPr sz="600" b="0" i="0" u="none" strike="noStrike" cap="none">
                <a:solidFill>
                  <a:schemeClr val="dk1"/>
                </a:solidFill>
                <a:latin typeface="Arial"/>
                <a:ea typeface="Arial"/>
                <a:cs typeface="Arial"/>
                <a:sym typeface="Arial"/>
              </a:defRPr>
            </a:lvl8pPr>
            <a:lvl9pPr marL="0" marR="0" lvl="8" indent="0" algn="r" rtl="0">
              <a:spcBef>
                <a:spcPts val="0"/>
              </a:spcBef>
              <a:buNone/>
              <a:defRPr sz="6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381" name="Google Shape;381;p56"/>
          <p:cNvSpPr txBox="1"/>
          <p:nvPr/>
        </p:nvSpPr>
        <p:spPr>
          <a:xfrm>
            <a:off x="332185" y="486918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i="0" u="none" strike="noStrike" cap="none">
                <a:solidFill>
                  <a:schemeClr val="dk1"/>
                </a:solidFill>
                <a:latin typeface="Arial"/>
                <a:ea typeface="Arial"/>
                <a:cs typeface="Arial"/>
                <a:sym typeface="Arial"/>
              </a:rPr>
              <a:t>PwC</a:t>
            </a:r>
            <a:endParaRPr sz="1100"/>
          </a:p>
        </p:txBody>
      </p:sp>
      <p:sp>
        <p:nvSpPr>
          <p:cNvPr id="382" name="Google Shape;382;p56"/>
          <p:cNvSpPr txBox="1"/>
          <p:nvPr/>
        </p:nvSpPr>
        <p:spPr>
          <a:xfrm>
            <a:off x="332185" y="4766310"/>
            <a:ext cx="4105500" cy="102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 sz="600" b="0" i="0" u="none" strike="noStrike" cap="none">
                <a:solidFill>
                  <a:schemeClr val="dk1"/>
                </a:solidFill>
                <a:latin typeface="Arial"/>
                <a:ea typeface="Arial"/>
                <a:cs typeface="Arial"/>
                <a:sym typeface="Arial"/>
              </a:rPr>
              <a:t>Presentation Title [View &gt; Master and edit/delete on very top slide master]</a:t>
            </a:r>
            <a:endParaRPr sz="1100"/>
          </a:p>
        </p:txBody>
      </p:sp>
      <p:sp>
        <p:nvSpPr>
          <p:cNvPr id="383" name="Google Shape;383;p56"/>
          <p:cNvSpPr txBox="1"/>
          <p:nvPr/>
        </p:nvSpPr>
        <p:spPr>
          <a:xfrm>
            <a:off x="6163866" y="4766310"/>
            <a:ext cx="2648100" cy="10290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 sz="600" b="0" i="0" u="none" strike="noStrike" cap="none">
                <a:solidFill>
                  <a:schemeClr val="dk1"/>
                </a:solidFill>
                <a:latin typeface="Arial"/>
                <a:ea typeface="Arial"/>
                <a:cs typeface="Arial"/>
                <a:sym typeface="Arial"/>
              </a:rPr>
              <a:t>Date [View &gt; Master and edit/delete on very top slide master]</a:t>
            </a:r>
            <a:endParaRPr sz="1100"/>
          </a:p>
        </p:txBody>
      </p:sp>
    </p:spTree>
  </p:cSld>
  <p:clrMap bg1="lt1" tx1="dk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 id="2147483718" r:id="rId18"/>
    <p:sldLayoutId id="2147483719" r:id="rId19"/>
    <p:sldLayoutId id="2147483720" r:id="rId20"/>
    <p:sldLayoutId id="2147483721" r:id="rId21"/>
    <p:sldLayoutId id="2147483722" r:id="rId22"/>
    <p:sldLayoutId id="2147483723" r:id="rId23"/>
    <p:sldLayoutId id="2147483724" r:id="rId24"/>
    <p:sldLayoutId id="2147483725" r:id="rId25"/>
    <p:sldLayoutId id="2147483726" r:id="rId26"/>
    <p:sldLayoutId id="2147483727" r:id="rId27"/>
    <p:sldLayoutId id="2147483728" r:id="rId28"/>
    <p:sldLayoutId id="2147483729" r:id="rId29"/>
    <p:sldLayoutId id="2147483730" r:id="rId30"/>
    <p:sldLayoutId id="2147483731" r:id="rId31"/>
    <p:sldLayoutId id="2147483732" r:id="rId32"/>
    <p:sldLayoutId id="2147483733" r:id="rId33"/>
    <p:sldLayoutId id="2147483734" r:id="rId34"/>
    <p:sldLayoutId id="2147483735" r:id="rId35"/>
    <p:sldLayoutId id="2147483736" r:id="rId36"/>
    <p:sldLayoutId id="2147483737" r:id="rId37"/>
    <p:sldLayoutId id="2147483738" r:id="rId38"/>
    <p:sldLayoutId id="2147483739" r:id="rId39"/>
    <p:sldLayoutId id="2147483740" r:id="rId40"/>
    <p:sldLayoutId id="2147483741" r:id="rId41"/>
    <p:sldLayoutId id="2147483742" r:id="rId42"/>
    <p:sldLayoutId id="2147483743" r:id="rId43"/>
    <p:sldLayoutId id="2147483744" r:id="rId44"/>
    <p:sldLayoutId id="2147483745" r:id="rId45"/>
    <p:sldLayoutId id="2147483746" r:id="rId46"/>
    <p:sldLayoutId id="2147483747" r:id="rId47"/>
    <p:sldLayoutId id="2147483748" r:id="rId48"/>
    <p:sldLayoutId id="2147483749" r:id="rId49"/>
    <p:sldLayoutId id="2147483750" r:id="rId50"/>
    <p:sldLayoutId id="2147483751" r:id="rId51"/>
    <p:sldLayoutId id="2147483752" r:id="rId52"/>
    <p:sldLayoutId id="2147483753" r:id="rId53"/>
    <p:sldLayoutId id="2147483754" r:id="rId54"/>
    <p:sldLayoutId id="2147483755" r:id="rId55"/>
    <p:sldLayoutId id="2147483756" r:id="rId56"/>
    <p:sldLayoutId id="2147483757" r:id="rId57"/>
    <p:sldLayoutId id="2147483758" r:id="rId58"/>
    <p:sldLayoutId id="2147483759" r:id="rId59"/>
    <p:sldLayoutId id="2147483760" r:id="rId60"/>
    <p:sldLayoutId id="2147483761" r:id="rId61"/>
    <p:sldLayoutId id="2147483762" r:id="rId62"/>
    <p:sldLayoutId id="2147483763" r:id="rId63"/>
    <p:sldLayoutId id="2147483764" r:id="rId64"/>
    <p:sldLayoutId id="2147483765" r:id="rId65"/>
    <p:sldLayoutId id="2147483766" r:id="rId6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0">
          <p15:clr>
            <a:srgbClr val="F26B43"/>
          </p15:clr>
        </p15:guide>
        <p15:guide id="2" pos="209">
          <p15:clr>
            <a:srgbClr val="F26B43"/>
          </p15:clr>
        </p15:guide>
        <p15:guide id="3" pos="5551">
          <p15:clr>
            <a:srgbClr val="F26B43"/>
          </p15:clr>
        </p15:guide>
        <p15:guide id="4" pos="2965">
          <p15:clr>
            <a:srgbClr val="F26B43"/>
          </p15:clr>
        </p15:guide>
        <p15:guide id="5" pos="2795">
          <p15:clr>
            <a:srgbClr val="F26B43"/>
          </p15:clr>
        </p15:guide>
        <p15:guide id="6" orient="horz" pos="2916">
          <p15:clr>
            <a:srgbClr val="F26B43"/>
          </p15:clr>
        </p15:guide>
        <p15:guide id="7" pos="2045">
          <p15:clr>
            <a:srgbClr val="F26B43"/>
          </p15:clr>
        </p15:guide>
        <p15:guide id="8" pos="1877">
          <p15:clr>
            <a:srgbClr val="F26B43"/>
          </p15:clr>
        </p15:guide>
        <p15:guide id="9" pos="3714">
          <p15:clr>
            <a:srgbClr val="F26B43"/>
          </p15:clr>
        </p15:guide>
        <p15:guide id="10" pos="3883">
          <p15:clr>
            <a:srgbClr val="F26B43"/>
          </p15:clr>
        </p15:guide>
        <p15:guide id="11" orient="horz" pos="1620">
          <p15:clr>
            <a:srgbClr val="F26B43"/>
          </p15:clr>
        </p15:guide>
        <p15:guide id="12" orient="horz" pos="994">
          <p15:clr>
            <a:srgbClr val="F26B43"/>
          </p15:clr>
        </p15:guide>
        <p15:guide id="13" orient="horz" pos="859">
          <p15:clr>
            <a:srgbClr val="F26B43"/>
          </p15:clr>
        </p15:guide>
        <p15:guide id="14" orient="horz" pos="20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59"/>
        <p:cNvGrpSpPr/>
        <p:nvPr/>
      </p:nvGrpSpPr>
      <p:grpSpPr>
        <a:xfrm>
          <a:off x="0" y="0"/>
          <a:ext cx="0" cy="0"/>
          <a:chOff x="0" y="0"/>
          <a:chExt cx="0" cy="0"/>
        </a:xfrm>
      </p:grpSpPr>
      <p:sp>
        <p:nvSpPr>
          <p:cNvPr id="760" name="Google Shape;760;p123"/>
          <p:cNvSpPr txBox="1">
            <a:spLocks noGrp="1"/>
          </p:cNvSpPr>
          <p:nvPr>
            <p:ph type="ctrTitle"/>
          </p:nvPr>
        </p:nvSpPr>
        <p:spPr>
          <a:xfrm>
            <a:off x="332184" y="321469"/>
            <a:ext cx="5563800" cy="1988700"/>
          </a:xfrm>
          <a:prstGeom prst="rect">
            <a:avLst/>
          </a:prstGeom>
          <a:noFill/>
          <a:ln>
            <a:noFill/>
          </a:ln>
        </p:spPr>
        <p:txBody>
          <a:bodyPr spcFirstLastPara="1" wrap="square" lIns="0" tIns="0" rIns="0" bIns="0" anchor="b" anchorCtr="0">
            <a:normAutofit/>
          </a:bodyPr>
          <a:lstStyle/>
          <a:p>
            <a:pPr marL="0" marR="0" lvl="0" indent="0" algn="l" rtl="0">
              <a:lnSpc>
                <a:spcPct val="85000"/>
              </a:lnSpc>
              <a:spcBef>
                <a:spcPts val="0"/>
              </a:spcBef>
              <a:spcAft>
                <a:spcPts val="0"/>
              </a:spcAft>
              <a:buClr>
                <a:schemeClr val="lt1"/>
              </a:buClr>
              <a:buSzPts val="4500"/>
              <a:buFont typeface="Georgia"/>
              <a:buNone/>
            </a:pPr>
            <a:r>
              <a:rPr lang="en" dirty="0"/>
              <a:t>Key documents</a:t>
            </a:r>
            <a:br>
              <a:rPr lang="en" dirty="0"/>
            </a:br>
            <a:r>
              <a:rPr lang="en" sz="2400" dirty="0"/>
              <a:t>The prospectus</a:t>
            </a:r>
            <a:br>
              <a:rPr lang="en" dirty="0"/>
            </a:br>
            <a:endParaRPr sz="4500" b="0" i="0" u="none" strike="noStrike" cap="none" dirty="0">
              <a:solidFill>
                <a:schemeClr val="lt1"/>
              </a:solidFill>
              <a:latin typeface="Georgia"/>
              <a:ea typeface="Georgia"/>
              <a:cs typeface="Georgia"/>
              <a:sym typeface="Georgia"/>
            </a:endParaRPr>
          </a:p>
        </p:txBody>
      </p:sp>
      <p:sp>
        <p:nvSpPr>
          <p:cNvPr id="761" name="Google Shape;761;p123"/>
          <p:cNvSpPr txBox="1">
            <a:spLocks noGrp="1"/>
          </p:cNvSpPr>
          <p:nvPr>
            <p:ph type="subTitle" idx="1"/>
          </p:nvPr>
        </p:nvSpPr>
        <p:spPr>
          <a:xfrm>
            <a:off x="332186" y="2811780"/>
            <a:ext cx="4105500" cy="445800"/>
          </a:xfrm>
          <a:prstGeom prst="rect">
            <a:avLst/>
          </a:prstGeom>
          <a:noFill/>
          <a:ln>
            <a:noFill/>
          </a:ln>
        </p:spPr>
        <p:txBody>
          <a:bodyPr spcFirstLastPara="1" wrap="square" lIns="0" tIns="0" rIns="0" bIns="0" anchor="t" anchorCtr="0">
            <a:normAutofit/>
          </a:bodyPr>
          <a:lstStyle/>
          <a:p>
            <a:pPr marL="0" marR="0" lvl="0" indent="0" algn="l" rtl="0">
              <a:lnSpc>
                <a:spcPct val="100000"/>
              </a:lnSpc>
              <a:spcBef>
                <a:spcPts val="0"/>
              </a:spcBef>
              <a:spcAft>
                <a:spcPts val="0"/>
              </a:spcAft>
              <a:buClr>
                <a:schemeClr val="lt1"/>
              </a:buClr>
              <a:buSzPts val="1200"/>
              <a:buFont typeface="Arial"/>
              <a:buNone/>
            </a:pPr>
            <a:r>
              <a:rPr lang="en" b="1"/>
              <a:t>IPOready 2022</a:t>
            </a:r>
            <a:endParaRPr b="1"/>
          </a:p>
          <a:p>
            <a:pPr marL="0" marR="0" lvl="0" indent="0" algn="l" rtl="0">
              <a:lnSpc>
                <a:spcPct val="100000"/>
              </a:lnSpc>
              <a:spcBef>
                <a:spcPts val="0"/>
              </a:spcBef>
              <a:spcAft>
                <a:spcPts val="0"/>
              </a:spcAft>
              <a:buClr>
                <a:schemeClr val="lt1"/>
              </a:buClr>
              <a:buSzPts val="1200"/>
              <a:buFont typeface="Arial"/>
              <a:buNone/>
            </a:pPr>
            <a:r>
              <a:rPr lang="en"/>
              <a:t>Vidar Stjern Nordtømme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772" name="Google Shape;772;p125"/>
          <p:cNvSpPr txBox="1">
            <a:spLocks noGrp="1"/>
          </p:cNvSpPr>
          <p:nvPr>
            <p:ph type="body" idx="1"/>
          </p:nvPr>
        </p:nvSpPr>
        <p:spPr>
          <a:xfrm>
            <a:off x="2076375" y="1172475"/>
            <a:ext cx="4991100" cy="3393900"/>
          </a:xfrm>
          <a:prstGeom prst="rect">
            <a:avLst/>
          </a:prstGeom>
          <a:noFill/>
          <a:ln>
            <a:noFill/>
          </a:ln>
        </p:spPr>
        <p:txBody>
          <a:bodyPr spcFirstLastPara="1" wrap="square" lIns="0" tIns="0" rIns="0" bIns="0" anchor="t" anchorCtr="0">
            <a:normAutofit/>
          </a:bodyPr>
          <a:lstStyle/>
          <a:p>
            <a:pPr marL="0" lvl="0" indent="0" algn="ctr" rtl="0">
              <a:spcBef>
                <a:spcPts val="0"/>
              </a:spcBef>
              <a:spcAft>
                <a:spcPts val="0"/>
              </a:spcAft>
              <a:buNone/>
            </a:pPr>
            <a:r>
              <a:rPr lang="en" sz="2200"/>
              <a:t>A prospectus shall </a:t>
            </a:r>
            <a:r>
              <a:rPr lang="en" sz="2200" b="1">
                <a:solidFill>
                  <a:srgbClr val="DC6900"/>
                </a:solidFill>
              </a:rPr>
              <a:t>contain the necessary information which is material</a:t>
            </a:r>
            <a:r>
              <a:rPr lang="en" sz="2200"/>
              <a:t> to an investor for </a:t>
            </a:r>
            <a:r>
              <a:rPr lang="en" sz="2200" b="1">
                <a:solidFill>
                  <a:srgbClr val="DC6900"/>
                </a:solidFill>
              </a:rPr>
              <a:t>making an informed assessment</a:t>
            </a:r>
            <a:r>
              <a:rPr lang="en" sz="2200"/>
              <a:t> of:</a:t>
            </a:r>
            <a:endParaRPr sz="2200"/>
          </a:p>
          <a:p>
            <a:pPr marL="457200" marR="0" lvl="0" indent="0" algn="ctr" rtl="0">
              <a:lnSpc>
                <a:spcPct val="100000"/>
              </a:lnSpc>
              <a:spcBef>
                <a:spcPts val="500"/>
              </a:spcBef>
              <a:spcAft>
                <a:spcPts val="0"/>
              </a:spcAft>
              <a:buNone/>
            </a:pPr>
            <a:endParaRPr sz="2200"/>
          </a:p>
          <a:p>
            <a:pPr marL="457200" marR="0" lvl="0" indent="0" algn="ctr" rtl="0">
              <a:lnSpc>
                <a:spcPct val="100000"/>
              </a:lnSpc>
              <a:spcBef>
                <a:spcPts val="500"/>
              </a:spcBef>
              <a:spcAft>
                <a:spcPts val="0"/>
              </a:spcAft>
              <a:buNone/>
            </a:pPr>
            <a:r>
              <a:rPr lang="en" sz="2200"/>
              <a:t>The </a:t>
            </a:r>
            <a:r>
              <a:rPr lang="en" sz="2200" b="1">
                <a:solidFill>
                  <a:srgbClr val="DC6900"/>
                </a:solidFill>
              </a:rPr>
              <a:t>business of the company</a:t>
            </a:r>
            <a:endParaRPr sz="2200" b="1">
              <a:solidFill>
                <a:srgbClr val="DC6900"/>
              </a:solidFill>
            </a:endParaRPr>
          </a:p>
          <a:p>
            <a:pPr marL="457200" marR="0" lvl="0" indent="0" algn="ctr" rtl="0">
              <a:lnSpc>
                <a:spcPct val="100000"/>
              </a:lnSpc>
              <a:spcBef>
                <a:spcPts val="500"/>
              </a:spcBef>
              <a:spcAft>
                <a:spcPts val="0"/>
              </a:spcAft>
              <a:buNone/>
            </a:pPr>
            <a:r>
              <a:rPr lang="en" sz="2200"/>
              <a:t> and the </a:t>
            </a:r>
            <a:r>
              <a:rPr lang="en" sz="2200" b="1">
                <a:solidFill>
                  <a:srgbClr val="DC6900"/>
                </a:solidFill>
              </a:rPr>
              <a:t>securities</a:t>
            </a:r>
            <a:endParaRPr sz="2200"/>
          </a:p>
          <a:p>
            <a:pPr marL="0" lvl="0" indent="0" algn="ctr" rtl="0">
              <a:spcBef>
                <a:spcPts val="500"/>
              </a:spcBef>
              <a:spcAft>
                <a:spcPts val="500"/>
              </a:spcAft>
              <a:buNone/>
            </a:pPr>
            <a:endParaRPr sz="1400"/>
          </a:p>
        </p:txBody>
      </p:sp>
      <p:sp>
        <p:nvSpPr>
          <p:cNvPr id="773" name="Google Shape;773;p125"/>
          <p:cNvSpPr txBox="1">
            <a:spLocks noGrp="1"/>
          </p:cNvSpPr>
          <p:nvPr>
            <p:ph type="sldNum" idx="12"/>
          </p:nvPr>
        </p:nvSpPr>
        <p:spPr>
          <a:xfrm>
            <a:off x="6163867" y="4869180"/>
            <a:ext cx="2648100" cy="102900"/>
          </a:xfrm>
          <a:prstGeom prst="rect">
            <a:avLst/>
          </a:prstGeom>
          <a:noFill/>
          <a:ln>
            <a:noFill/>
          </a:ln>
        </p:spPr>
        <p:txBody>
          <a:bodyPr spcFirstLastPara="1" wrap="square" lIns="0" tIns="0" rIns="0" bIns="0" anchor="b" anchorCtr="0">
            <a:normAutofit/>
          </a:bodyPr>
          <a:lstStyle/>
          <a:p>
            <a:pPr marL="0" marR="0" lvl="0" indent="0" algn="r" rtl="0">
              <a:spcBef>
                <a:spcPts val="0"/>
              </a:spcBef>
              <a:spcAft>
                <a:spcPts val="0"/>
              </a:spcAft>
              <a:buNone/>
            </a:pPr>
            <a:fld id="{00000000-1234-1234-1234-123412341234}" type="slidenum">
              <a:rPr lang="en" sz="600">
                <a:solidFill>
                  <a:schemeClr val="dk1"/>
                </a:solidFill>
                <a:latin typeface="Arial"/>
                <a:ea typeface="Arial"/>
                <a:cs typeface="Arial"/>
                <a:sym typeface="Arial"/>
              </a:rPr>
              <a:t>2</a:t>
            </a:fld>
            <a:endParaRPr sz="600">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5"/>
        <p:cNvGrpSpPr/>
        <p:nvPr/>
      </p:nvGrpSpPr>
      <p:grpSpPr>
        <a:xfrm>
          <a:off x="0" y="0"/>
          <a:ext cx="0" cy="0"/>
          <a:chOff x="0" y="0"/>
          <a:chExt cx="0" cy="0"/>
        </a:xfrm>
      </p:grpSpPr>
      <p:sp>
        <p:nvSpPr>
          <p:cNvPr id="786" name="Google Shape;786;p127"/>
          <p:cNvSpPr txBox="1">
            <a:spLocks noGrp="1"/>
          </p:cNvSpPr>
          <p:nvPr>
            <p:ph type="title"/>
          </p:nvPr>
        </p:nvSpPr>
        <p:spPr>
          <a:xfrm>
            <a:off x="332185" y="324000"/>
            <a:ext cx="8479500" cy="1040400"/>
          </a:xfrm>
          <a:prstGeom prst="rect">
            <a:avLst/>
          </a:prstGeom>
        </p:spPr>
        <p:txBody>
          <a:bodyPr spcFirstLastPara="1" wrap="square" lIns="0" tIns="0" rIns="0" bIns="0" anchor="t" anchorCtr="0">
            <a:noAutofit/>
          </a:bodyPr>
          <a:lstStyle/>
          <a:p>
            <a:pPr marL="0" lvl="0" indent="0" algn="l" rtl="0">
              <a:spcBef>
                <a:spcPts val="0"/>
              </a:spcBef>
              <a:spcAft>
                <a:spcPts val="0"/>
              </a:spcAft>
              <a:buClr>
                <a:schemeClr val="dk1"/>
              </a:buClr>
              <a:buSzPts val="2400"/>
              <a:buFont typeface="Georgia"/>
              <a:buNone/>
            </a:pPr>
            <a:r>
              <a:rPr lang="en"/>
              <a:t>Audited Historical Financial Information</a:t>
            </a:r>
            <a:endParaRPr sz="2800">
              <a:latin typeface="Arial"/>
              <a:ea typeface="Arial"/>
              <a:cs typeface="Arial"/>
              <a:sym typeface="Arial"/>
            </a:endParaRPr>
          </a:p>
          <a:p>
            <a:pPr marL="0" lvl="0" indent="0" algn="l" rtl="0">
              <a:spcBef>
                <a:spcPts val="0"/>
              </a:spcBef>
              <a:spcAft>
                <a:spcPts val="0"/>
              </a:spcAft>
              <a:buNone/>
            </a:pPr>
            <a:endParaRPr/>
          </a:p>
        </p:txBody>
      </p:sp>
      <p:sp>
        <p:nvSpPr>
          <p:cNvPr id="787" name="Google Shape;787;p127"/>
          <p:cNvSpPr txBox="1"/>
          <p:nvPr/>
        </p:nvSpPr>
        <p:spPr>
          <a:xfrm>
            <a:off x="320925" y="791850"/>
            <a:ext cx="8479500" cy="268800"/>
          </a:xfrm>
          <a:prstGeom prst="rect">
            <a:avLst/>
          </a:prstGeom>
          <a:solidFill>
            <a:srgbClr val="DC6900"/>
          </a:solidFill>
          <a:ln>
            <a:noFill/>
          </a:ln>
        </p:spPr>
        <p:txBody>
          <a:bodyPr spcFirstLastPara="1" wrap="square" lIns="0" tIns="0" rIns="0" bIns="0" anchor="ctr" anchorCtr="0">
            <a:noAutofit/>
          </a:bodyPr>
          <a:lstStyle/>
          <a:p>
            <a:pPr marL="0" lvl="0" indent="0" algn="ctr" rtl="0">
              <a:spcBef>
                <a:spcPts val="0"/>
              </a:spcBef>
              <a:spcAft>
                <a:spcPts val="0"/>
              </a:spcAft>
              <a:buNone/>
            </a:pPr>
            <a:r>
              <a:rPr lang="en" sz="1200">
                <a:solidFill>
                  <a:srgbClr val="FFFFFF"/>
                </a:solidFill>
              </a:rPr>
              <a:t>Audited financial statements covering the last three financial years + interims (if applicable)</a:t>
            </a:r>
            <a:endParaRPr sz="1200">
              <a:solidFill>
                <a:srgbClr val="FFFFFF"/>
              </a:solidFill>
            </a:endParaRPr>
          </a:p>
        </p:txBody>
      </p:sp>
      <p:sp>
        <p:nvSpPr>
          <p:cNvPr id="788" name="Google Shape;788;p127"/>
          <p:cNvSpPr/>
          <p:nvPr/>
        </p:nvSpPr>
        <p:spPr>
          <a:xfrm>
            <a:off x="326600" y="2521125"/>
            <a:ext cx="2343600" cy="1743600"/>
          </a:xfrm>
          <a:prstGeom prst="rect">
            <a:avLst/>
          </a:prstGeom>
          <a:solidFill>
            <a:srgbClr val="464646"/>
          </a:solid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300" b="1">
                <a:solidFill>
                  <a:schemeClr val="lt1"/>
                </a:solidFill>
              </a:rPr>
              <a:t>Audited</a:t>
            </a:r>
            <a:endParaRPr sz="1300" b="1">
              <a:solidFill>
                <a:schemeClr val="lt1"/>
              </a:solidFill>
            </a:endParaRPr>
          </a:p>
          <a:p>
            <a:pPr marL="0" lvl="0" indent="0" algn="ctr" rtl="0">
              <a:spcBef>
                <a:spcPts val="0"/>
              </a:spcBef>
              <a:spcAft>
                <a:spcPts val="0"/>
              </a:spcAft>
              <a:buNone/>
            </a:pPr>
            <a:endParaRPr sz="1300" b="1">
              <a:solidFill>
                <a:schemeClr val="lt1"/>
              </a:solidFill>
            </a:endParaRPr>
          </a:p>
          <a:p>
            <a:pPr marL="0" lvl="0" indent="0" algn="ctr" rtl="0">
              <a:spcBef>
                <a:spcPts val="0"/>
              </a:spcBef>
              <a:spcAft>
                <a:spcPts val="0"/>
              </a:spcAft>
              <a:buNone/>
            </a:pPr>
            <a:r>
              <a:rPr lang="en" sz="1300" b="1">
                <a:solidFill>
                  <a:schemeClr val="lt1"/>
                </a:solidFill>
              </a:rPr>
              <a:t>IFRS 2021 </a:t>
            </a:r>
            <a:br>
              <a:rPr lang="en" sz="1300" b="1">
                <a:solidFill>
                  <a:schemeClr val="lt1"/>
                </a:solidFill>
              </a:rPr>
            </a:br>
            <a:r>
              <a:rPr lang="en" sz="1300" b="1">
                <a:solidFill>
                  <a:schemeClr val="lt1"/>
                </a:solidFill>
              </a:rPr>
              <a:t>(2020 comparables)</a:t>
            </a:r>
            <a:endParaRPr sz="1300" b="1">
              <a:solidFill>
                <a:schemeClr val="lt1"/>
              </a:solidFill>
            </a:endParaRPr>
          </a:p>
          <a:p>
            <a:pPr marL="0" lvl="0" indent="0" algn="ctr" rtl="0">
              <a:spcBef>
                <a:spcPts val="0"/>
              </a:spcBef>
              <a:spcAft>
                <a:spcPts val="0"/>
              </a:spcAft>
              <a:buNone/>
            </a:pPr>
            <a:endParaRPr sz="1300" b="1">
              <a:solidFill>
                <a:schemeClr val="lt1"/>
              </a:solidFill>
            </a:endParaRPr>
          </a:p>
          <a:p>
            <a:pPr marL="0" lvl="0" indent="0" algn="ctr" rtl="0">
              <a:spcBef>
                <a:spcPts val="0"/>
              </a:spcBef>
              <a:spcAft>
                <a:spcPts val="0"/>
              </a:spcAft>
              <a:buNone/>
            </a:pPr>
            <a:r>
              <a:rPr lang="en" sz="1300" b="1">
                <a:solidFill>
                  <a:schemeClr val="lt1"/>
                </a:solidFill>
              </a:rPr>
              <a:t>NGAAP </a:t>
            </a:r>
            <a:endParaRPr sz="1300" b="1">
              <a:solidFill>
                <a:schemeClr val="lt1"/>
              </a:solidFill>
            </a:endParaRPr>
          </a:p>
          <a:p>
            <a:pPr marL="0" lvl="0" indent="0" algn="ctr" rtl="0">
              <a:spcBef>
                <a:spcPts val="0"/>
              </a:spcBef>
              <a:spcAft>
                <a:spcPts val="0"/>
              </a:spcAft>
              <a:buNone/>
            </a:pPr>
            <a:r>
              <a:rPr lang="en" sz="1300" b="1">
                <a:solidFill>
                  <a:schemeClr val="lt1"/>
                </a:solidFill>
              </a:rPr>
              <a:t>2020 and 2019</a:t>
            </a:r>
            <a:endParaRPr sz="1300" b="1">
              <a:solidFill>
                <a:schemeClr val="lt1"/>
              </a:solidFill>
            </a:endParaRPr>
          </a:p>
          <a:p>
            <a:pPr marL="0" lvl="0" indent="0" algn="ctr" rtl="0">
              <a:spcBef>
                <a:spcPts val="0"/>
              </a:spcBef>
              <a:spcAft>
                <a:spcPts val="0"/>
              </a:spcAft>
              <a:buNone/>
            </a:pPr>
            <a:endParaRPr sz="1300" b="1">
              <a:solidFill>
                <a:schemeClr val="lt1"/>
              </a:solidFill>
            </a:endParaRPr>
          </a:p>
          <a:p>
            <a:pPr marL="0" lvl="0" indent="0" algn="ctr" rtl="0">
              <a:spcBef>
                <a:spcPts val="0"/>
              </a:spcBef>
              <a:spcAft>
                <a:spcPts val="0"/>
              </a:spcAft>
              <a:buClr>
                <a:schemeClr val="dk1"/>
              </a:buClr>
              <a:buSzPts val="1100"/>
              <a:buFont typeface="Arial"/>
              <a:buNone/>
            </a:pPr>
            <a:endParaRPr sz="1300" b="1">
              <a:solidFill>
                <a:schemeClr val="lt1"/>
              </a:solidFill>
            </a:endParaRPr>
          </a:p>
        </p:txBody>
      </p:sp>
      <p:sp>
        <p:nvSpPr>
          <p:cNvPr id="789" name="Google Shape;789;p127"/>
          <p:cNvSpPr/>
          <p:nvPr/>
        </p:nvSpPr>
        <p:spPr>
          <a:xfrm>
            <a:off x="3394550" y="2506800"/>
            <a:ext cx="2343600" cy="1758000"/>
          </a:xfrm>
          <a:prstGeom prst="rect">
            <a:avLst/>
          </a:prstGeom>
          <a:solidFill>
            <a:srgbClr val="464646"/>
          </a:solid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rgbClr val="FFFFFF"/>
                </a:solidFill>
              </a:rPr>
              <a:t>Audited</a:t>
            </a:r>
            <a:endParaRPr b="1">
              <a:solidFill>
                <a:srgbClr val="FFFFFF"/>
              </a:solidFill>
            </a:endParaRPr>
          </a:p>
          <a:p>
            <a:pPr marL="0" lvl="0" indent="0" algn="ctr" rtl="0">
              <a:spcBef>
                <a:spcPts val="0"/>
              </a:spcBef>
              <a:spcAft>
                <a:spcPts val="0"/>
              </a:spcAft>
              <a:buNone/>
            </a:pPr>
            <a:endParaRPr b="1">
              <a:solidFill>
                <a:srgbClr val="FFFFFF"/>
              </a:solidFill>
            </a:endParaRPr>
          </a:p>
          <a:p>
            <a:pPr marL="0" lvl="0" indent="0" algn="ctr" rtl="0">
              <a:spcBef>
                <a:spcPts val="0"/>
              </a:spcBef>
              <a:spcAft>
                <a:spcPts val="0"/>
              </a:spcAft>
              <a:buNone/>
            </a:pPr>
            <a:r>
              <a:rPr lang="en" b="1">
                <a:solidFill>
                  <a:srgbClr val="FFFFFF"/>
                </a:solidFill>
              </a:rPr>
              <a:t>3 financial years</a:t>
            </a:r>
            <a:endParaRPr b="1">
              <a:solidFill>
                <a:srgbClr val="FFFFFF"/>
              </a:solidFill>
            </a:endParaRPr>
          </a:p>
          <a:p>
            <a:pPr marL="0" lvl="0" indent="0" algn="ctr" rtl="0">
              <a:spcBef>
                <a:spcPts val="0"/>
              </a:spcBef>
              <a:spcAft>
                <a:spcPts val="0"/>
              </a:spcAft>
              <a:buNone/>
            </a:pPr>
            <a:endParaRPr b="1">
              <a:solidFill>
                <a:srgbClr val="FFFFFF"/>
              </a:solidFill>
            </a:endParaRPr>
          </a:p>
          <a:p>
            <a:pPr marL="0" lvl="0" indent="0" algn="ctr" rtl="0">
              <a:spcBef>
                <a:spcPts val="0"/>
              </a:spcBef>
              <a:spcAft>
                <a:spcPts val="0"/>
              </a:spcAft>
              <a:buNone/>
            </a:pPr>
            <a:r>
              <a:rPr lang="en" b="1">
                <a:solidFill>
                  <a:srgbClr val="FFFFFF"/>
                </a:solidFill>
              </a:rPr>
              <a:t>Case-by-case considerations </a:t>
            </a:r>
            <a:endParaRPr b="1">
              <a:solidFill>
                <a:srgbClr val="FFFFFF"/>
              </a:solidFill>
            </a:endParaRPr>
          </a:p>
        </p:txBody>
      </p:sp>
      <p:sp>
        <p:nvSpPr>
          <p:cNvPr id="790" name="Google Shape;790;p127"/>
          <p:cNvSpPr/>
          <p:nvPr/>
        </p:nvSpPr>
        <p:spPr>
          <a:xfrm>
            <a:off x="6462500" y="2506800"/>
            <a:ext cx="2343600" cy="1743600"/>
          </a:xfrm>
          <a:prstGeom prst="rect">
            <a:avLst/>
          </a:prstGeom>
          <a:solidFill>
            <a:srgbClr val="464646"/>
          </a:solid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solidFill>
                  <a:srgbClr val="FFFFFF"/>
                </a:solidFill>
              </a:rPr>
              <a:t>Unaudited</a:t>
            </a:r>
            <a:endParaRPr b="1">
              <a:solidFill>
                <a:srgbClr val="FFFFFF"/>
              </a:solidFill>
            </a:endParaRPr>
          </a:p>
          <a:p>
            <a:pPr marL="0" lvl="0" indent="0" algn="l" rtl="0">
              <a:spcBef>
                <a:spcPts val="0"/>
              </a:spcBef>
              <a:spcAft>
                <a:spcPts val="0"/>
              </a:spcAft>
              <a:buNone/>
            </a:pPr>
            <a:endParaRPr b="1">
              <a:solidFill>
                <a:srgbClr val="FFFFFF"/>
              </a:solidFill>
            </a:endParaRPr>
          </a:p>
          <a:p>
            <a:pPr marL="0" lvl="0" indent="0" algn="ctr" rtl="0">
              <a:spcBef>
                <a:spcPts val="0"/>
              </a:spcBef>
              <a:spcAft>
                <a:spcPts val="0"/>
              </a:spcAft>
              <a:buNone/>
            </a:pPr>
            <a:r>
              <a:rPr lang="en" b="1">
                <a:solidFill>
                  <a:srgbClr val="FFFFFF"/>
                </a:solidFill>
              </a:rPr>
              <a:t>Last year </a:t>
            </a:r>
            <a:endParaRPr b="1">
              <a:solidFill>
                <a:srgbClr val="FFFFFF"/>
              </a:solidFill>
            </a:endParaRPr>
          </a:p>
          <a:p>
            <a:pPr marL="0" lvl="0" indent="0" algn="ctr" rtl="0">
              <a:spcBef>
                <a:spcPts val="0"/>
              </a:spcBef>
              <a:spcAft>
                <a:spcPts val="0"/>
              </a:spcAft>
              <a:buNone/>
            </a:pPr>
            <a:r>
              <a:rPr lang="en" b="1">
                <a:solidFill>
                  <a:srgbClr val="FFFFFF"/>
                </a:solidFill>
              </a:rPr>
              <a:t>and/or interim</a:t>
            </a:r>
            <a:endParaRPr b="1">
              <a:solidFill>
                <a:srgbClr val="FFFFFF"/>
              </a:solidFill>
            </a:endParaRPr>
          </a:p>
        </p:txBody>
      </p:sp>
      <p:sp>
        <p:nvSpPr>
          <p:cNvPr id="791" name="Google Shape;791;p127"/>
          <p:cNvSpPr txBox="1"/>
          <p:nvPr/>
        </p:nvSpPr>
        <p:spPr>
          <a:xfrm>
            <a:off x="326588" y="2120925"/>
            <a:ext cx="2343600" cy="354000"/>
          </a:xfrm>
          <a:prstGeom prst="rect">
            <a:avLst/>
          </a:prstGeom>
          <a:solidFill>
            <a:schemeClr val="accent1"/>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100" b="1">
                <a:solidFill>
                  <a:schemeClr val="lt1"/>
                </a:solidFill>
              </a:rPr>
              <a:t>Issuer  financial statements</a:t>
            </a:r>
            <a:endParaRPr sz="1100" b="1">
              <a:solidFill>
                <a:schemeClr val="lt1"/>
              </a:solidFill>
            </a:endParaRPr>
          </a:p>
        </p:txBody>
      </p:sp>
      <p:sp>
        <p:nvSpPr>
          <p:cNvPr id="792" name="Google Shape;792;p127"/>
          <p:cNvSpPr txBox="1"/>
          <p:nvPr/>
        </p:nvSpPr>
        <p:spPr>
          <a:xfrm>
            <a:off x="3394525" y="2106600"/>
            <a:ext cx="2343600" cy="354000"/>
          </a:xfrm>
          <a:prstGeom prst="rect">
            <a:avLst/>
          </a:prstGeom>
          <a:solidFill>
            <a:schemeClr val="accent1"/>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100" b="1">
                <a:solidFill>
                  <a:schemeClr val="lt1"/>
                </a:solidFill>
              </a:rPr>
              <a:t>Complex financial history</a:t>
            </a:r>
            <a:endParaRPr sz="1300"/>
          </a:p>
        </p:txBody>
      </p:sp>
      <p:sp>
        <p:nvSpPr>
          <p:cNvPr id="793" name="Google Shape;793;p127"/>
          <p:cNvSpPr txBox="1"/>
          <p:nvPr/>
        </p:nvSpPr>
        <p:spPr>
          <a:xfrm>
            <a:off x="6462500" y="2106600"/>
            <a:ext cx="2337900" cy="369300"/>
          </a:xfrm>
          <a:prstGeom prst="rect">
            <a:avLst/>
          </a:prstGeom>
          <a:solidFill>
            <a:schemeClr val="accent1"/>
          </a:solid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1100" b="1">
                <a:solidFill>
                  <a:schemeClr val="lt1"/>
                </a:solidFill>
              </a:rPr>
              <a:t>Pro forma financial information</a:t>
            </a:r>
            <a:r>
              <a:rPr lang="en" sz="1200" b="1">
                <a:solidFill>
                  <a:schemeClr val="lt1"/>
                </a:solidFill>
              </a:rPr>
              <a:t> </a:t>
            </a:r>
            <a:endParaRPr/>
          </a:p>
        </p:txBody>
      </p:sp>
      <p:sp>
        <p:nvSpPr>
          <p:cNvPr id="794" name="Google Shape;794;p127"/>
          <p:cNvSpPr txBox="1"/>
          <p:nvPr/>
        </p:nvSpPr>
        <p:spPr>
          <a:xfrm>
            <a:off x="326600" y="1682238"/>
            <a:ext cx="2343600" cy="268800"/>
          </a:xfrm>
          <a:prstGeom prst="rect">
            <a:avLst/>
          </a:prstGeom>
          <a:solidFill>
            <a:srgbClr val="EB8C00"/>
          </a:solidFill>
          <a:ln>
            <a:noFill/>
          </a:ln>
        </p:spPr>
        <p:txBody>
          <a:bodyPr spcFirstLastPara="1" wrap="square" lIns="0" tIns="0" rIns="0" bIns="0" anchor="ctr" anchorCtr="0">
            <a:noAutofit/>
          </a:bodyPr>
          <a:lstStyle/>
          <a:p>
            <a:pPr marL="0" lvl="0" indent="0" algn="ctr" rtl="0">
              <a:spcBef>
                <a:spcPts val="0"/>
              </a:spcBef>
              <a:spcAft>
                <a:spcPts val="0"/>
              </a:spcAft>
              <a:buNone/>
            </a:pPr>
            <a:r>
              <a:rPr lang="en" sz="1200">
                <a:solidFill>
                  <a:srgbClr val="FFFFFF"/>
                </a:solidFill>
              </a:rPr>
              <a:t>Issuer</a:t>
            </a:r>
            <a:endParaRPr sz="1200">
              <a:solidFill>
                <a:srgbClr val="FFFFFF"/>
              </a:solidFill>
            </a:endParaRPr>
          </a:p>
        </p:txBody>
      </p:sp>
      <p:sp>
        <p:nvSpPr>
          <p:cNvPr id="795" name="Google Shape;795;p127"/>
          <p:cNvSpPr txBox="1"/>
          <p:nvPr/>
        </p:nvSpPr>
        <p:spPr>
          <a:xfrm>
            <a:off x="3394550" y="1257875"/>
            <a:ext cx="5411700" cy="268800"/>
          </a:xfrm>
          <a:prstGeom prst="rect">
            <a:avLst/>
          </a:prstGeom>
          <a:solidFill>
            <a:srgbClr val="DB536A"/>
          </a:solidFill>
          <a:ln>
            <a:noFill/>
          </a:ln>
        </p:spPr>
        <p:txBody>
          <a:bodyPr spcFirstLastPara="1" wrap="square" lIns="0" tIns="0" rIns="0" bIns="0" anchor="ctr" anchorCtr="0">
            <a:noAutofit/>
          </a:bodyPr>
          <a:lstStyle/>
          <a:p>
            <a:pPr marL="0" lvl="0" indent="0" algn="ctr" rtl="0">
              <a:spcBef>
                <a:spcPts val="0"/>
              </a:spcBef>
              <a:spcAft>
                <a:spcPts val="0"/>
              </a:spcAft>
              <a:buNone/>
            </a:pPr>
            <a:r>
              <a:rPr lang="en" sz="1200">
                <a:solidFill>
                  <a:srgbClr val="FFFFFF"/>
                </a:solidFill>
              </a:rPr>
              <a:t>Acquisition &amp; Disposals </a:t>
            </a:r>
            <a:endParaRPr sz="1200">
              <a:solidFill>
                <a:srgbClr val="FFFFFF"/>
              </a:solidFill>
            </a:endParaRPr>
          </a:p>
        </p:txBody>
      </p:sp>
      <p:sp>
        <p:nvSpPr>
          <p:cNvPr id="796" name="Google Shape;796;p127"/>
          <p:cNvSpPr txBox="1"/>
          <p:nvPr/>
        </p:nvSpPr>
        <p:spPr>
          <a:xfrm>
            <a:off x="3394550" y="1682238"/>
            <a:ext cx="5411700" cy="268800"/>
          </a:xfrm>
          <a:prstGeom prst="rect">
            <a:avLst/>
          </a:prstGeom>
          <a:solidFill>
            <a:srgbClr val="EB8C00"/>
          </a:solidFill>
          <a:ln>
            <a:noFill/>
          </a:ln>
        </p:spPr>
        <p:txBody>
          <a:bodyPr spcFirstLastPara="1" wrap="square" lIns="0" tIns="0" rIns="0" bIns="0" anchor="ctr" anchorCtr="0">
            <a:noAutofit/>
          </a:bodyPr>
          <a:lstStyle/>
          <a:p>
            <a:pPr marL="0" lvl="0" indent="0" algn="ctr" rtl="0">
              <a:spcBef>
                <a:spcPts val="0"/>
              </a:spcBef>
              <a:spcAft>
                <a:spcPts val="0"/>
              </a:spcAft>
              <a:buNone/>
            </a:pPr>
            <a:r>
              <a:rPr lang="en" sz="1200">
                <a:solidFill>
                  <a:srgbClr val="FFFFFF"/>
                </a:solidFill>
              </a:rPr>
              <a:t>Other than the Issuer</a:t>
            </a:r>
            <a:endParaRPr sz="1200">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0"/>
        <p:cNvGrpSpPr/>
        <p:nvPr/>
      </p:nvGrpSpPr>
      <p:grpSpPr>
        <a:xfrm>
          <a:off x="0" y="0"/>
          <a:ext cx="0" cy="0"/>
          <a:chOff x="0" y="0"/>
          <a:chExt cx="0" cy="0"/>
        </a:xfrm>
      </p:grpSpPr>
      <p:sp>
        <p:nvSpPr>
          <p:cNvPr id="801" name="Google Shape;801;p128"/>
          <p:cNvSpPr txBox="1">
            <a:spLocks noGrp="1"/>
          </p:cNvSpPr>
          <p:nvPr>
            <p:ph type="title"/>
          </p:nvPr>
        </p:nvSpPr>
        <p:spPr>
          <a:xfrm>
            <a:off x="332185" y="324000"/>
            <a:ext cx="8479500" cy="10404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Risk Factors</a:t>
            </a:r>
            <a:endParaRPr/>
          </a:p>
        </p:txBody>
      </p:sp>
      <p:sp>
        <p:nvSpPr>
          <p:cNvPr id="802" name="Google Shape;802;p128"/>
          <p:cNvSpPr/>
          <p:nvPr/>
        </p:nvSpPr>
        <p:spPr>
          <a:xfrm>
            <a:off x="5184000" y="805200"/>
            <a:ext cx="3045600" cy="3533100"/>
          </a:xfrm>
          <a:prstGeom prst="rect">
            <a:avLst/>
          </a:prstGeom>
          <a:solidFill>
            <a:srgbClr val="FFFFFF"/>
          </a:solidFill>
          <a:ln w="28575" cap="flat" cmpd="sng">
            <a:solidFill>
              <a:srgbClr val="D04A02"/>
            </a:solidFill>
            <a:prstDash val="solid"/>
            <a:round/>
            <a:headEnd type="none" w="sm" len="sm"/>
            <a:tailEnd type="none" w="sm" len="sm"/>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sp>
        <p:nvSpPr>
          <p:cNvPr id="803" name="Google Shape;803;p128"/>
          <p:cNvSpPr txBox="1"/>
          <p:nvPr/>
        </p:nvSpPr>
        <p:spPr>
          <a:xfrm>
            <a:off x="1674675" y="1466050"/>
            <a:ext cx="22275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t>Specific</a:t>
            </a:r>
            <a:endParaRPr b="1"/>
          </a:p>
        </p:txBody>
      </p:sp>
      <p:pic>
        <p:nvPicPr>
          <p:cNvPr id="804" name="Google Shape;804;p128"/>
          <p:cNvPicPr preferRelativeResize="0"/>
          <p:nvPr/>
        </p:nvPicPr>
        <p:blipFill>
          <a:blip r:embed="rId3">
            <a:alphaModFix/>
          </a:blip>
          <a:stretch>
            <a:fillRect/>
          </a:stretch>
        </p:blipFill>
        <p:spPr>
          <a:xfrm>
            <a:off x="5508000" y="1359824"/>
            <a:ext cx="2397450" cy="2423925"/>
          </a:xfrm>
          <a:prstGeom prst="rect">
            <a:avLst/>
          </a:prstGeom>
          <a:noFill/>
          <a:ln>
            <a:noFill/>
          </a:ln>
        </p:spPr>
      </p:pic>
      <p:sp>
        <p:nvSpPr>
          <p:cNvPr id="805" name="Google Shape;805;p128"/>
          <p:cNvSpPr txBox="1"/>
          <p:nvPr/>
        </p:nvSpPr>
        <p:spPr>
          <a:xfrm>
            <a:off x="1674675" y="2424800"/>
            <a:ext cx="22275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t>Material</a:t>
            </a:r>
            <a:endParaRPr b="1"/>
          </a:p>
        </p:txBody>
      </p:sp>
      <p:sp>
        <p:nvSpPr>
          <p:cNvPr id="806" name="Google Shape;806;p128"/>
          <p:cNvSpPr/>
          <p:nvPr/>
        </p:nvSpPr>
        <p:spPr>
          <a:xfrm>
            <a:off x="1091871" y="1437556"/>
            <a:ext cx="455905" cy="457200"/>
          </a:xfrm>
          <a:custGeom>
            <a:avLst/>
            <a:gdLst/>
            <a:ahLst/>
            <a:cxnLst/>
            <a:rect l="l" t="t" r="r" b="b"/>
            <a:pathLst>
              <a:path w="576" h="576" extrusionOk="0">
                <a:moveTo>
                  <a:pt x="288" y="224"/>
                </a:moveTo>
                <a:cubicBezTo>
                  <a:pt x="253" y="224"/>
                  <a:pt x="224" y="253"/>
                  <a:pt x="224" y="288"/>
                </a:cubicBezTo>
                <a:cubicBezTo>
                  <a:pt x="224" y="323"/>
                  <a:pt x="253" y="352"/>
                  <a:pt x="288" y="352"/>
                </a:cubicBezTo>
                <a:cubicBezTo>
                  <a:pt x="323" y="352"/>
                  <a:pt x="352" y="323"/>
                  <a:pt x="352" y="288"/>
                </a:cubicBezTo>
                <a:cubicBezTo>
                  <a:pt x="352" y="253"/>
                  <a:pt x="323" y="224"/>
                  <a:pt x="288" y="224"/>
                </a:cubicBezTo>
                <a:close/>
                <a:moveTo>
                  <a:pt x="327" y="288"/>
                </a:moveTo>
                <a:cubicBezTo>
                  <a:pt x="327" y="310"/>
                  <a:pt x="310" y="327"/>
                  <a:pt x="288" y="327"/>
                </a:cubicBezTo>
                <a:cubicBezTo>
                  <a:pt x="266" y="327"/>
                  <a:pt x="249" y="310"/>
                  <a:pt x="249" y="288"/>
                </a:cubicBezTo>
                <a:cubicBezTo>
                  <a:pt x="249" y="266"/>
                  <a:pt x="266" y="249"/>
                  <a:pt x="288" y="249"/>
                </a:cubicBezTo>
                <a:cubicBezTo>
                  <a:pt x="310" y="249"/>
                  <a:pt x="327" y="266"/>
                  <a:pt x="327" y="288"/>
                </a:cubicBezTo>
                <a:close/>
                <a:moveTo>
                  <a:pt x="479" y="288"/>
                </a:moveTo>
                <a:cubicBezTo>
                  <a:pt x="479" y="237"/>
                  <a:pt x="459" y="189"/>
                  <a:pt x="423" y="153"/>
                </a:cubicBezTo>
                <a:cubicBezTo>
                  <a:pt x="387" y="117"/>
                  <a:pt x="339" y="97"/>
                  <a:pt x="288" y="97"/>
                </a:cubicBezTo>
                <a:cubicBezTo>
                  <a:pt x="237" y="97"/>
                  <a:pt x="189" y="117"/>
                  <a:pt x="153" y="153"/>
                </a:cubicBezTo>
                <a:cubicBezTo>
                  <a:pt x="117" y="189"/>
                  <a:pt x="97" y="237"/>
                  <a:pt x="97" y="288"/>
                </a:cubicBezTo>
                <a:cubicBezTo>
                  <a:pt x="97" y="334"/>
                  <a:pt x="114" y="379"/>
                  <a:pt x="145" y="414"/>
                </a:cubicBezTo>
                <a:cubicBezTo>
                  <a:pt x="113" y="446"/>
                  <a:pt x="113" y="446"/>
                  <a:pt x="113" y="446"/>
                </a:cubicBezTo>
                <a:cubicBezTo>
                  <a:pt x="113" y="446"/>
                  <a:pt x="113" y="446"/>
                  <a:pt x="113" y="446"/>
                </a:cubicBezTo>
                <a:cubicBezTo>
                  <a:pt x="130" y="463"/>
                  <a:pt x="130" y="463"/>
                  <a:pt x="130" y="463"/>
                </a:cubicBezTo>
                <a:cubicBezTo>
                  <a:pt x="130" y="463"/>
                  <a:pt x="130" y="463"/>
                  <a:pt x="130" y="463"/>
                </a:cubicBezTo>
                <a:cubicBezTo>
                  <a:pt x="162" y="431"/>
                  <a:pt x="162" y="431"/>
                  <a:pt x="162" y="431"/>
                </a:cubicBezTo>
                <a:cubicBezTo>
                  <a:pt x="197" y="462"/>
                  <a:pt x="242" y="479"/>
                  <a:pt x="288" y="479"/>
                </a:cubicBezTo>
                <a:cubicBezTo>
                  <a:pt x="334" y="479"/>
                  <a:pt x="379" y="462"/>
                  <a:pt x="414" y="431"/>
                </a:cubicBezTo>
                <a:cubicBezTo>
                  <a:pt x="446" y="463"/>
                  <a:pt x="446" y="463"/>
                  <a:pt x="446" y="463"/>
                </a:cubicBezTo>
                <a:cubicBezTo>
                  <a:pt x="446" y="463"/>
                  <a:pt x="446" y="463"/>
                  <a:pt x="446" y="463"/>
                </a:cubicBezTo>
                <a:cubicBezTo>
                  <a:pt x="463" y="446"/>
                  <a:pt x="463" y="446"/>
                  <a:pt x="463" y="446"/>
                </a:cubicBezTo>
                <a:cubicBezTo>
                  <a:pt x="464" y="446"/>
                  <a:pt x="464" y="446"/>
                  <a:pt x="464" y="446"/>
                </a:cubicBezTo>
                <a:cubicBezTo>
                  <a:pt x="431" y="414"/>
                  <a:pt x="431" y="414"/>
                  <a:pt x="431" y="414"/>
                </a:cubicBezTo>
                <a:cubicBezTo>
                  <a:pt x="462" y="379"/>
                  <a:pt x="479" y="334"/>
                  <a:pt x="479" y="288"/>
                </a:cubicBezTo>
                <a:close/>
                <a:moveTo>
                  <a:pt x="454" y="288"/>
                </a:moveTo>
                <a:cubicBezTo>
                  <a:pt x="454" y="380"/>
                  <a:pt x="380" y="454"/>
                  <a:pt x="288" y="454"/>
                </a:cubicBezTo>
                <a:cubicBezTo>
                  <a:pt x="196" y="454"/>
                  <a:pt x="122" y="380"/>
                  <a:pt x="122" y="288"/>
                </a:cubicBezTo>
                <a:cubicBezTo>
                  <a:pt x="122" y="196"/>
                  <a:pt x="196" y="122"/>
                  <a:pt x="288" y="122"/>
                </a:cubicBezTo>
                <a:cubicBezTo>
                  <a:pt x="380" y="122"/>
                  <a:pt x="454" y="196"/>
                  <a:pt x="454" y="288"/>
                </a:cubicBezTo>
                <a:close/>
                <a:moveTo>
                  <a:pt x="288" y="161"/>
                </a:moveTo>
                <a:cubicBezTo>
                  <a:pt x="218" y="161"/>
                  <a:pt x="161" y="218"/>
                  <a:pt x="161" y="288"/>
                </a:cubicBezTo>
                <a:cubicBezTo>
                  <a:pt x="161" y="358"/>
                  <a:pt x="218" y="415"/>
                  <a:pt x="288" y="415"/>
                </a:cubicBezTo>
                <a:cubicBezTo>
                  <a:pt x="358" y="415"/>
                  <a:pt x="415" y="358"/>
                  <a:pt x="415" y="288"/>
                </a:cubicBezTo>
                <a:cubicBezTo>
                  <a:pt x="415" y="218"/>
                  <a:pt x="358" y="161"/>
                  <a:pt x="288" y="161"/>
                </a:cubicBezTo>
                <a:close/>
                <a:moveTo>
                  <a:pt x="391" y="288"/>
                </a:moveTo>
                <a:cubicBezTo>
                  <a:pt x="391" y="345"/>
                  <a:pt x="345" y="391"/>
                  <a:pt x="288" y="391"/>
                </a:cubicBezTo>
                <a:cubicBezTo>
                  <a:pt x="231" y="391"/>
                  <a:pt x="185" y="345"/>
                  <a:pt x="185" y="288"/>
                </a:cubicBezTo>
                <a:cubicBezTo>
                  <a:pt x="185" y="231"/>
                  <a:pt x="231" y="185"/>
                  <a:pt x="288" y="185"/>
                </a:cubicBezTo>
                <a:cubicBezTo>
                  <a:pt x="345" y="185"/>
                  <a:pt x="391" y="231"/>
                  <a:pt x="391" y="288"/>
                </a:cubicBezTo>
                <a:close/>
                <a:moveTo>
                  <a:pt x="0" y="0"/>
                </a:moveTo>
                <a:cubicBezTo>
                  <a:pt x="0" y="576"/>
                  <a:pt x="0" y="576"/>
                  <a:pt x="0" y="576"/>
                </a:cubicBezTo>
                <a:cubicBezTo>
                  <a:pt x="576" y="576"/>
                  <a:pt x="576" y="576"/>
                  <a:pt x="576" y="576"/>
                </a:cubicBezTo>
                <a:cubicBezTo>
                  <a:pt x="576" y="0"/>
                  <a:pt x="576" y="0"/>
                  <a:pt x="576" y="0"/>
                </a:cubicBezTo>
                <a:lnTo>
                  <a:pt x="0" y="0"/>
                </a:lnTo>
                <a:close/>
                <a:moveTo>
                  <a:pt x="551" y="551"/>
                </a:moveTo>
                <a:cubicBezTo>
                  <a:pt x="25" y="551"/>
                  <a:pt x="25" y="551"/>
                  <a:pt x="25" y="551"/>
                </a:cubicBezTo>
                <a:cubicBezTo>
                  <a:pt x="25" y="25"/>
                  <a:pt x="25" y="25"/>
                  <a:pt x="25" y="25"/>
                </a:cubicBezTo>
                <a:cubicBezTo>
                  <a:pt x="551" y="25"/>
                  <a:pt x="551" y="25"/>
                  <a:pt x="551" y="25"/>
                </a:cubicBezTo>
                <a:lnTo>
                  <a:pt x="551" y="551"/>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07" name="Google Shape;807;p128"/>
          <p:cNvSpPr/>
          <p:nvPr/>
        </p:nvSpPr>
        <p:spPr>
          <a:xfrm>
            <a:off x="1091235" y="2396886"/>
            <a:ext cx="457200" cy="456048"/>
          </a:xfrm>
          <a:custGeom>
            <a:avLst/>
            <a:gdLst/>
            <a:ahLst/>
            <a:cxnLst/>
            <a:rect l="l" t="t" r="r" b="b"/>
            <a:pathLst>
              <a:path w="347" h="346" extrusionOk="0">
                <a:moveTo>
                  <a:pt x="0" y="0"/>
                </a:moveTo>
                <a:cubicBezTo>
                  <a:pt x="0" y="346"/>
                  <a:pt x="0" y="346"/>
                  <a:pt x="0" y="346"/>
                </a:cubicBezTo>
                <a:cubicBezTo>
                  <a:pt x="347" y="346"/>
                  <a:pt x="347" y="346"/>
                  <a:pt x="347" y="346"/>
                </a:cubicBezTo>
                <a:cubicBezTo>
                  <a:pt x="347" y="0"/>
                  <a:pt x="347" y="0"/>
                  <a:pt x="347" y="0"/>
                </a:cubicBezTo>
                <a:lnTo>
                  <a:pt x="0" y="0"/>
                </a:lnTo>
                <a:close/>
                <a:moveTo>
                  <a:pt x="332" y="332"/>
                </a:moveTo>
                <a:cubicBezTo>
                  <a:pt x="15" y="332"/>
                  <a:pt x="15" y="332"/>
                  <a:pt x="15" y="332"/>
                </a:cubicBezTo>
                <a:cubicBezTo>
                  <a:pt x="15" y="15"/>
                  <a:pt x="15" y="15"/>
                  <a:pt x="15" y="15"/>
                </a:cubicBezTo>
                <a:cubicBezTo>
                  <a:pt x="332" y="15"/>
                  <a:pt x="332" y="15"/>
                  <a:pt x="332" y="15"/>
                </a:cubicBezTo>
                <a:lnTo>
                  <a:pt x="332" y="332"/>
                </a:lnTo>
                <a:close/>
                <a:moveTo>
                  <a:pt x="48" y="309"/>
                </a:moveTo>
                <a:cubicBezTo>
                  <a:pt x="133" y="224"/>
                  <a:pt x="133" y="224"/>
                  <a:pt x="133" y="224"/>
                </a:cubicBezTo>
                <a:cubicBezTo>
                  <a:pt x="153" y="241"/>
                  <a:pt x="178" y="250"/>
                  <a:pt x="204" y="250"/>
                </a:cubicBezTo>
                <a:cubicBezTo>
                  <a:pt x="233" y="250"/>
                  <a:pt x="260" y="239"/>
                  <a:pt x="280" y="219"/>
                </a:cubicBezTo>
                <a:cubicBezTo>
                  <a:pt x="322" y="177"/>
                  <a:pt x="322" y="109"/>
                  <a:pt x="280" y="67"/>
                </a:cubicBezTo>
                <a:cubicBezTo>
                  <a:pt x="260" y="46"/>
                  <a:pt x="233" y="35"/>
                  <a:pt x="204" y="35"/>
                </a:cubicBezTo>
                <a:cubicBezTo>
                  <a:pt x="175" y="35"/>
                  <a:pt x="148" y="46"/>
                  <a:pt x="128" y="67"/>
                </a:cubicBezTo>
                <a:cubicBezTo>
                  <a:pt x="88" y="107"/>
                  <a:pt x="86" y="171"/>
                  <a:pt x="123" y="214"/>
                </a:cubicBezTo>
                <a:cubicBezTo>
                  <a:pt x="37" y="299"/>
                  <a:pt x="37" y="299"/>
                  <a:pt x="37" y="299"/>
                </a:cubicBezTo>
                <a:lnTo>
                  <a:pt x="48" y="309"/>
                </a:lnTo>
                <a:close/>
                <a:moveTo>
                  <a:pt x="270" y="208"/>
                </a:moveTo>
                <a:cubicBezTo>
                  <a:pt x="252" y="226"/>
                  <a:pt x="229" y="236"/>
                  <a:pt x="204" y="236"/>
                </a:cubicBezTo>
                <a:cubicBezTo>
                  <a:pt x="179" y="236"/>
                  <a:pt x="156" y="226"/>
                  <a:pt x="138" y="208"/>
                </a:cubicBezTo>
                <a:cubicBezTo>
                  <a:pt x="134" y="204"/>
                  <a:pt x="129" y="199"/>
                  <a:pt x="126" y="193"/>
                </a:cubicBezTo>
                <a:cubicBezTo>
                  <a:pt x="139" y="193"/>
                  <a:pt x="139" y="193"/>
                  <a:pt x="139" y="193"/>
                </a:cubicBezTo>
                <a:cubicBezTo>
                  <a:pt x="178" y="193"/>
                  <a:pt x="178" y="193"/>
                  <a:pt x="178" y="193"/>
                </a:cubicBezTo>
                <a:cubicBezTo>
                  <a:pt x="193" y="193"/>
                  <a:pt x="193" y="193"/>
                  <a:pt x="193" y="193"/>
                </a:cubicBezTo>
                <a:cubicBezTo>
                  <a:pt x="217" y="193"/>
                  <a:pt x="217" y="193"/>
                  <a:pt x="217" y="193"/>
                </a:cubicBezTo>
                <a:cubicBezTo>
                  <a:pt x="231" y="193"/>
                  <a:pt x="231" y="193"/>
                  <a:pt x="231" y="193"/>
                </a:cubicBezTo>
                <a:cubicBezTo>
                  <a:pt x="270" y="193"/>
                  <a:pt x="270" y="193"/>
                  <a:pt x="270" y="193"/>
                </a:cubicBezTo>
                <a:cubicBezTo>
                  <a:pt x="282" y="193"/>
                  <a:pt x="282" y="193"/>
                  <a:pt x="282" y="193"/>
                </a:cubicBezTo>
                <a:cubicBezTo>
                  <a:pt x="278" y="199"/>
                  <a:pt x="274" y="204"/>
                  <a:pt x="270" y="208"/>
                </a:cubicBezTo>
                <a:close/>
                <a:moveTo>
                  <a:pt x="193" y="112"/>
                </a:moveTo>
                <a:cubicBezTo>
                  <a:pt x="193" y="97"/>
                  <a:pt x="193" y="97"/>
                  <a:pt x="193" y="97"/>
                </a:cubicBezTo>
                <a:cubicBezTo>
                  <a:pt x="217" y="97"/>
                  <a:pt x="217" y="97"/>
                  <a:pt x="217" y="97"/>
                </a:cubicBezTo>
                <a:cubicBezTo>
                  <a:pt x="217" y="132"/>
                  <a:pt x="217" y="132"/>
                  <a:pt x="217" y="132"/>
                </a:cubicBezTo>
                <a:cubicBezTo>
                  <a:pt x="217" y="179"/>
                  <a:pt x="217" y="179"/>
                  <a:pt x="217" y="179"/>
                </a:cubicBezTo>
                <a:cubicBezTo>
                  <a:pt x="193" y="179"/>
                  <a:pt x="193" y="179"/>
                  <a:pt x="193" y="179"/>
                </a:cubicBezTo>
                <a:lnTo>
                  <a:pt x="193" y="112"/>
                </a:lnTo>
                <a:close/>
                <a:moveTo>
                  <a:pt x="255" y="179"/>
                </a:moveTo>
                <a:cubicBezTo>
                  <a:pt x="231" y="179"/>
                  <a:pt x="231" y="179"/>
                  <a:pt x="231" y="179"/>
                </a:cubicBezTo>
                <a:cubicBezTo>
                  <a:pt x="231" y="147"/>
                  <a:pt x="231" y="147"/>
                  <a:pt x="231" y="147"/>
                </a:cubicBezTo>
                <a:cubicBezTo>
                  <a:pt x="255" y="147"/>
                  <a:pt x="255" y="147"/>
                  <a:pt x="255" y="147"/>
                </a:cubicBezTo>
                <a:lnTo>
                  <a:pt x="255" y="179"/>
                </a:lnTo>
                <a:close/>
                <a:moveTo>
                  <a:pt x="178" y="179"/>
                </a:moveTo>
                <a:cubicBezTo>
                  <a:pt x="154" y="179"/>
                  <a:pt x="154" y="179"/>
                  <a:pt x="154" y="179"/>
                </a:cubicBezTo>
                <a:cubicBezTo>
                  <a:pt x="154" y="127"/>
                  <a:pt x="154" y="127"/>
                  <a:pt x="154" y="127"/>
                </a:cubicBezTo>
                <a:cubicBezTo>
                  <a:pt x="178" y="127"/>
                  <a:pt x="178" y="127"/>
                  <a:pt x="178" y="127"/>
                </a:cubicBezTo>
                <a:lnTo>
                  <a:pt x="178" y="179"/>
                </a:lnTo>
                <a:close/>
                <a:moveTo>
                  <a:pt x="138" y="77"/>
                </a:moveTo>
                <a:cubicBezTo>
                  <a:pt x="156" y="59"/>
                  <a:pt x="179" y="50"/>
                  <a:pt x="204" y="50"/>
                </a:cubicBezTo>
                <a:cubicBezTo>
                  <a:pt x="229" y="50"/>
                  <a:pt x="252" y="59"/>
                  <a:pt x="270" y="77"/>
                </a:cubicBezTo>
                <a:cubicBezTo>
                  <a:pt x="297" y="104"/>
                  <a:pt x="304" y="145"/>
                  <a:pt x="290" y="179"/>
                </a:cubicBezTo>
                <a:cubicBezTo>
                  <a:pt x="270" y="179"/>
                  <a:pt x="270" y="179"/>
                  <a:pt x="270" y="179"/>
                </a:cubicBezTo>
                <a:cubicBezTo>
                  <a:pt x="270" y="132"/>
                  <a:pt x="270" y="132"/>
                  <a:pt x="270" y="132"/>
                </a:cubicBezTo>
                <a:cubicBezTo>
                  <a:pt x="231" y="132"/>
                  <a:pt x="231" y="132"/>
                  <a:pt x="231" y="132"/>
                </a:cubicBezTo>
                <a:cubicBezTo>
                  <a:pt x="231" y="83"/>
                  <a:pt x="231" y="83"/>
                  <a:pt x="231" y="83"/>
                </a:cubicBezTo>
                <a:cubicBezTo>
                  <a:pt x="178" y="83"/>
                  <a:pt x="178" y="83"/>
                  <a:pt x="178" y="83"/>
                </a:cubicBezTo>
                <a:cubicBezTo>
                  <a:pt x="178" y="112"/>
                  <a:pt x="178" y="112"/>
                  <a:pt x="178" y="112"/>
                </a:cubicBezTo>
                <a:cubicBezTo>
                  <a:pt x="139" y="112"/>
                  <a:pt x="139" y="112"/>
                  <a:pt x="139" y="112"/>
                </a:cubicBezTo>
                <a:cubicBezTo>
                  <a:pt x="139" y="179"/>
                  <a:pt x="139" y="179"/>
                  <a:pt x="139" y="179"/>
                </a:cubicBezTo>
                <a:cubicBezTo>
                  <a:pt x="118" y="179"/>
                  <a:pt x="118" y="179"/>
                  <a:pt x="118" y="179"/>
                </a:cubicBezTo>
                <a:cubicBezTo>
                  <a:pt x="104" y="145"/>
                  <a:pt x="111" y="104"/>
                  <a:pt x="138" y="77"/>
                </a:cubicBezTo>
                <a:close/>
              </a:path>
            </a:pathLst>
          </a:custGeom>
          <a:solidFill>
            <a:srgbClr val="D04A0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rgbClr val="000000"/>
              </a:solidFill>
              <a:latin typeface="Arial"/>
              <a:ea typeface="Arial"/>
              <a:cs typeface="Arial"/>
              <a:sym typeface="Arial"/>
            </a:endParaRPr>
          </a:p>
        </p:txBody>
      </p:sp>
      <p:sp>
        <p:nvSpPr>
          <p:cNvPr id="808" name="Google Shape;808;p128"/>
          <p:cNvSpPr/>
          <p:nvPr/>
        </p:nvSpPr>
        <p:spPr>
          <a:xfrm>
            <a:off x="1091868" y="3324475"/>
            <a:ext cx="455905" cy="457200"/>
          </a:xfrm>
          <a:custGeom>
            <a:avLst/>
            <a:gdLst/>
            <a:ahLst/>
            <a:cxnLst/>
            <a:rect l="l" t="t" r="r" b="b"/>
            <a:pathLst>
              <a:path w="576" h="576" extrusionOk="0">
                <a:moveTo>
                  <a:pt x="0" y="0"/>
                </a:moveTo>
                <a:cubicBezTo>
                  <a:pt x="0" y="576"/>
                  <a:pt x="0" y="576"/>
                  <a:pt x="0" y="576"/>
                </a:cubicBezTo>
                <a:cubicBezTo>
                  <a:pt x="576" y="576"/>
                  <a:pt x="576" y="576"/>
                  <a:pt x="576" y="576"/>
                </a:cubicBezTo>
                <a:cubicBezTo>
                  <a:pt x="576" y="0"/>
                  <a:pt x="576" y="0"/>
                  <a:pt x="576" y="0"/>
                </a:cubicBezTo>
                <a:lnTo>
                  <a:pt x="0" y="0"/>
                </a:lnTo>
                <a:close/>
                <a:moveTo>
                  <a:pt x="551" y="551"/>
                </a:moveTo>
                <a:cubicBezTo>
                  <a:pt x="25" y="551"/>
                  <a:pt x="25" y="551"/>
                  <a:pt x="25" y="551"/>
                </a:cubicBezTo>
                <a:cubicBezTo>
                  <a:pt x="25" y="25"/>
                  <a:pt x="25" y="25"/>
                  <a:pt x="25" y="25"/>
                </a:cubicBezTo>
                <a:cubicBezTo>
                  <a:pt x="551" y="25"/>
                  <a:pt x="551" y="25"/>
                  <a:pt x="551" y="25"/>
                </a:cubicBezTo>
                <a:lnTo>
                  <a:pt x="551" y="551"/>
                </a:lnTo>
                <a:close/>
                <a:moveTo>
                  <a:pt x="130" y="215"/>
                </a:moveTo>
                <a:cubicBezTo>
                  <a:pt x="155" y="215"/>
                  <a:pt x="176" y="194"/>
                  <a:pt x="176" y="169"/>
                </a:cubicBezTo>
                <a:cubicBezTo>
                  <a:pt x="176" y="144"/>
                  <a:pt x="155" y="124"/>
                  <a:pt x="130" y="124"/>
                </a:cubicBezTo>
                <a:cubicBezTo>
                  <a:pt x="105" y="124"/>
                  <a:pt x="85" y="144"/>
                  <a:pt x="85" y="169"/>
                </a:cubicBezTo>
                <a:cubicBezTo>
                  <a:pt x="85" y="194"/>
                  <a:pt x="105" y="215"/>
                  <a:pt x="130" y="215"/>
                </a:cubicBezTo>
                <a:close/>
                <a:moveTo>
                  <a:pt x="130" y="148"/>
                </a:moveTo>
                <a:cubicBezTo>
                  <a:pt x="142" y="148"/>
                  <a:pt x="151" y="158"/>
                  <a:pt x="151" y="169"/>
                </a:cubicBezTo>
                <a:cubicBezTo>
                  <a:pt x="151" y="181"/>
                  <a:pt x="142" y="190"/>
                  <a:pt x="130" y="190"/>
                </a:cubicBezTo>
                <a:cubicBezTo>
                  <a:pt x="119" y="190"/>
                  <a:pt x="109" y="181"/>
                  <a:pt x="109" y="169"/>
                </a:cubicBezTo>
                <a:cubicBezTo>
                  <a:pt x="109" y="158"/>
                  <a:pt x="119" y="148"/>
                  <a:pt x="130" y="148"/>
                </a:cubicBezTo>
                <a:close/>
                <a:moveTo>
                  <a:pt x="494" y="182"/>
                </a:moveTo>
                <a:cubicBezTo>
                  <a:pt x="217" y="182"/>
                  <a:pt x="217" y="182"/>
                  <a:pt x="217" y="182"/>
                </a:cubicBezTo>
                <a:cubicBezTo>
                  <a:pt x="217" y="157"/>
                  <a:pt x="217" y="157"/>
                  <a:pt x="217" y="157"/>
                </a:cubicBezTo>
                <a:cubicBezTo>
                  <a:pt x="494" y="157"/>
                  <a:pt x="494" y="157"/>
                  <a:pt x="494" y="157"/>
                </a:cubicBezTo>
                <a:lnTo>
                  <a:pt x="494" y="182"/>
                </a:lnTo>
                <a:close/>
                <a:moveTo>
                  <a:pt x="130" y="358"/>
                </a:moveTo>
                <a:cubicBezTo>
                  <a:pt x="155" y="358"/>
                  <a:pt x="176" y="337"/>
                  <a:pt x="176" y="312"/>
                </a:cubicBezTo>
                <a:cubicBezTo>
                  <a:pt x="176" y="287"/>
                  <a:pt x="155" y="267"/>
                  <a:pt x="130" y="267"/>
                </a:cubicBezTo>
                <a:cubicBezTo>
                  <a:pt x="105" y="267"/>
                  <a:pt x="85" y="287"/>
                  <a:pt x="85" y="312"/>
                </a:cubicBezTo>
                <a:cubicBezTo>
                  <a:pt x="85" y="337"/>
                  <a:pt x="105" y="358"/>
                  <a:pt x="130" y="358"/>
                </a:cubicBezTo>
                <a:close/>
                <a:moveTo>
                  <a:pt x="130" y="291"/>
                </a:moveTo>
                <a:cubicBezTo>
                  <a:pt x="142" y="291"/>
                  <a:pt x="151" y="301"/>
                  <a:pt x="151" y="312"/>
                </a:cubicBezTo>
                <a:cubicBezTo>
                  <a:pt x="151" y="324"/>
                  <a:pt x="142" y="333"/>
                  <a:pt x="130" y="333"/>
                </a:cubicBezTo>
                <a:cubicBezTo>
                  <a:pt x="119" y="333"/>
                  <a:pt x="109" y="324"/>
                  <a:pt x="109" y="312"/>
                </a:cubicBezTo>
                <a:cubicBezTo>
                  <a:pt x="109" y="301"/>
                  <a:pt x="119" y="291"/>
                  <a:pt x="130" y="291"/>
                </a:cubicBezTo>
                <a:close/>
                <a:moveTo>
                  <a:pt x="494" y="325"/>
                </a:moveTo>
                <a:cubicBezTo>
                  <a:pt x="217" y="325"/>
                  <a:pt x="217" y="325"/>
                  <a:pt x="217" y="325"/>
                </a:cubicBezTo>
                <a:cubicBezTo>
                  <a:pt x="217" y="300"/>
                  <a:pt x="217" y="300"/>
                  <a:pt x="217" y="300"/>
                </a:cubicBezTo>
                <a:cubicBezTo>
                  <a:pt x="494" y="300"/>
                  <a:pt x="494" y="300"/>
                  <a:pt x="494" y="300"/>
                </a:cubicBezTo>
                <a:lnTo>
                  <a:pt x="494" y="325"/>
                </a:lnTo>
                <a:close/>
                <a:moveTo>
                  <a:pt x="130" y="501"/>
                </a:moveTo>
                <a:cubicBezTo>
                  <a:pt x="155" y="501"/>
                  <a:pt x="176" y="480"/>
                  <a:pt x="176" y="455"/>
                </a:cubicBezTo>
                <a:cubicBezTo>
                  <a:pt x="176" y="430"/>
                  <a:pt x="155" y="410"/>
                  <a:pt x="130" y="410"/>
                </a:cubicBezTo>
                <a:cubicBezTo>
                  <a:pt x="105" y="410"/>
                  <a:pt x="85" y="430"/>
                  <a:pt x="85" y="455"/>
                </a:cubicBezTo>
                <a:cubicBezTo>
                  <a:pt x="85" y="480"/>
                  <a:pt x="105" y="501"/>
                  <a:pt x="130" y="501"/>
                </a:cubicBezTo>
                <a:close/>
                <a:moveTo>
                  <a:pt x="130" y="434"/>
                </a:moveTo>
                <a:cubicBezTo>
                  <a:pt x="142" y="434"/>
                  <a:pt x="151" y="444"/>
                  <a:pt x="151" y="455"/>
                </a:cubicBezTo>
                <a:cubicBezTo>
                  <a:pt x="151" y="467"/>
                  <a:pt x="142" y="476"/>
                  <a:pt x="130" y="476"/>
                </a:cubicBezTo>
                <a:cubicBezTo>
                  <a:pt x="119" y="476"/>
                  <a:pt x="109" y="467"/>
                  <a:pt x="109" y="455"/>
                </a:cubicBezTo>
                <a:cubicBezTo>
                  <a:pt x="109" y="444"/>
                  <a:pt x="119" y="434"/>
                  <a:pt x="130" y="434"/>
                </a:cubicBezTo>
                <a:close/>
                <a:moveTo>
                  <a:pt x="494" y="468"/>
                </a:moveTo>
                <a:cubicBezTo>
                  <a:pt x="217" y="468"/>
                  <a:pt x="217" y="468"/>
                  <a:pt x="217" y="468"/>
                </a:cubicBezTo>
                <a:cubicBezTo>
                  <a:pt x="217" y="443"/>
                  <a:pt x="217" y="443"/>
                  <a:pt x="217" y="443"/>
                </a:cubicBezTo>
                <a:cubicBezTo>
                  <a:pt x="494" y="443"/>
                  <a:pt x="494" y="443"/>
                  <a:pt x="494" y="443"/>
                </a:cubicBezTo>
                <a:lnTo>
                  <a:pt x="494" y="468"/>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09" name="Google Shape;809;p128"/>
          <p:cNvSpPr txBox="1"/>
          <p:nvPr/>
        </p:nvSpPr>
        <p:spPr>
          <a:xfrm>
            <a:off x="1674675" y="3383550"/>
            <a:ext cx="28098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t>Categorised and prioritised</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3"/>
        <p:cNvGrpSpPr/>
        <p:nvPr/>
      </p:nvGrpSpPr>
      <p:grpSpPr>
        <a:xfrm>
          <a:off x="0" y="0"/>
          <a:ext cx="0" cy="0"/>
          <a:chOff x="0" y="0"/>
          <a:chExt cx="0" cy="0"/>
        </a:xfrm>
      </p:grpSpPr>
      <p:sp>
        <p:nvSpPr>
          <p:cNvPr id="814" name="Google Shape;814;p129"/>
          <p:cNvSpPr txBox="1">
            <a:spLocks noGrp="1"/>
          </p:cNvSpPr>
          <p:nvPr>
            <p:ph type="title"/>
          </p:nvPr>
        </p:nvSpPr>
        <p:spPr>
          <a:xfrm>
            <a:off x="332260" y="324025"/>
            <a:ext cx="8479500" cy="10404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Clr>
                <a:schemeClr val="dk1"/>
              </a:buClr>
              <a:buSzPts val="1100"/>
              <a:buFont typeface="Arial"/>
              <a:buNone/>
            </a:pPr>
            <a:r>
              <a:rPr lang="en" sz="2800">
                <a:latin typeface="Arial"/>
                <a:ea typeface="Arial"/>
                <a:cs typeface="Arial"/>
                <a:sym typeface="Arial"/>
              </a:rPr>
              <a:t>The Financial Supervisory Authority approval</a:t>
            </a:r>
            <a:endParaRPr/>
          </a:p>
        </p:txBody>
      </p:sp>
      <p:sp>
        <p:nvSpPr>
          <p:cNvPr id="815" name="Google Shape;815;p129"/>
          <p:cNvSpPr/>
          <p:nvPr/>
        </p:nvSpPr>
        <p:spPr>
          <a:xfrm>
            <a:off x="5814525" y="1966977"/>
            <a:ext cx="2518500" cy="4170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a:solidFill>
                <a:schemeClr val="lt1"/>
              </a:solidFill>
              <a:latin typeface="Georgia"/>
              <a:ea typeface="Georgia"/>
              <a:cs typeface="Georgia"/>
              <a:sym typeface="Georgia"/>
            </a:endParaRPr>
          </a:p>
        </p:txBody>
      </p:sp>
      <p:sp>
        <p:nvSpPr>
          <p:cNvPr id="816" name="Google Shape;816;p129"/>
          <p:cNvSpPr/>
          <p:nvPr/>
        </p:nvSpPr>
        <p:spPr>
          <a:xfrm>
            <a:off x="5815638" y="1967038"/>
            <a:ext cx="353400" cy="4170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900">
              <a:solidFill>
                <a:schemeClr val="accent6"/>
              </a:solidFill>
              <a:latin typeface="Georgia"/>
              <a:ea typeface="Georgia"/>
              <a:cs typeface="Georgia"/>
              <a:sym typeface="Georgia"/>
            </a:endParaRPr>
          </a:p>
        </p:txBody>
      </p:sp>
      <p:sp>
        <p:nvSpPr>
          <p:cNvPr id="817" name="Google Shape;817;p129"/>
          <p:cNvSpPr/>
          <p:nvPr/>
        </p:nvSpPr>
        <p:spPr>
          <a:xfrm>
            <a:off x="5877284" y="2008734"/>
            <a:ext cx="229800" cy="333600"/>
          </a:xfrm>
          <a:prstGeom prst="rightArrow">
            <a:avLst>
              <a:gd name="adj1" fmla="val 50000"/>
              <a:gd name="adj2" fmla="val 70468"/>
            </a:avLst>
          </a:prstGeom>
          <a:solidFill>
            <a:schemeClr val="l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900">
              <a:solidFill>
                <a:schemeClr val="accent6"/>
              </a:solidFill>
              <a:latin typeface="Georgia"/>
              <a:ea typeface="Georgia"/>
              <a:cs typeface="Georgia"/>
              <a:sym typeface="Georgia"/>
            </a:endParaRPr>
          </a:p>
        </p:txBody>
      </p:sp>
      <p:sp>
        <p:nvSpPr>
          <p:cNvPr id="818" name="Google Shape;818;p129"/>
          <p:cNvSpPr txBox="1"/>
          <p:nvPr/>
        </p:nvSpPr>
        <p:spPr>
          <a:xfrm>
            <a:off x="5814525" y="2047375"/>
            <a:ext cx="355200" cy="2562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 sz="1200">
                <a:solidFill>
                  <a:schemeClr val="dk1"/>
                </a:solidFill>
                <a:latin typeface="Arial"/>
                <a:ea typeface="Arial"/>
                <a:cs typeface="Arial"/>
                <a:sym typeface="Arial"/>
              </a:rPr>
              <a:t>1</a:t>
            </a:r>
            <a:endParaRPr sz="1100">
              <a:solidFill>
                <a:schemeClr val="dk1"/>
              </a:solidFill>
            </a:endParaRPr>
          </a:p>
        </p:txBody>
      </p:sp>
      <p:sp>
        <p:nvSpPr>
          <p:cNvPr id="819" name="Google Shape;819;p129"/>
          <p:cNvSpPr/>
          <p:nvPr/>
        </p:nvSpPr>
        <p:spPr>
          <a:xfrm>
            <a:off x="5814525" y="2416404"/>
            <a:ext cx="2518500" cy="4170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a:solidFill>
                <a:schemeClr val="lt1"/>
              </a:solidFill>
              <a:latin typeface="Georgia"/>
              <a:ea typeface="Georgia"/>
              <a:cs typeface="Georgia"/>
              <a:sym typeface="Georgia"/>
            </a:endParaRPr>
          </a:p>
        </p:txBody>
      </p:sp>
      <p:sp>
        <p:nvSpPr>
          <p:cNvPr id="820" name="Google Shape;820;p129"/>
          <p:cNvSpPr/>
          <p:nvPr/>
        </p:nvSpPr>
        <p:spPr>
          <a:xfrm>
            <a:off x="5814525" y="2865831"/>
            <a:ext cx="2518500" cy="4170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a:solidFill>
                <a:schemeClr val="lt1"/>
              </a:solidFill>
              <a:latin typeface="Georgia"/>
              <a:ea typeface="Georgia"/>
              <a:cs typeface="Georgia"/>
              <a:sym typeface="Georgia"/>
            </a:endParaRPr>
          </a:p>
        </p:txBody>
      </p:sp>
      <p:sp>
        <p:nvSpPr>
          <p:cNvPr id="821" name="Google Shape;821;p129"/>
          <p:cNvSpPr/>
          <p:nvPr/>
        </p:nvSpPr>
        <p:spPr>
          <a:xfrm>
            <a:off x="5814525" y="3315259"/>
            <a:ext cx="2518500" cy="4170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a:solidFill>
                <a:schemeClr val="lt1"/>
              </a:solidFill>
              <a:latin typeface="Georgia"/>
              <a:ea typeface="Georgia"/>
              <a:cs typeface="Georgia"/>
              <a:sym typeface="Georgia"/>
            </a:endParaRPr>
          </a:p>
        </p:txBody>
      </p:sp>
      <p:sp>
        <p:nvSpPr>
          <p:cNvPr id="822" name="Google Shape;822;p129"/>
          <p:cNvSpPr/>
          <p:nvPr/>
        </p:nvSpPr>
        <p:spPr>
          <a:xfrm>
            <a:off x="5815638" y="2416421"/>
            <a:ext cx="353400" cy="4170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900">
              <a:solidFill>
                <a:schemeClr val="accent6"/>
              </a:solidFill>
              <a:latin typeface="Georgia"/>
              <a:ea typeface="Georgia"/>
              <a:cs typeface="Georgia"/>
              <a:sym typeface="Georgia"/>
            </a:endParaRPr>
          </a:p>
        </p:txBody>
      </p:sp>
      <p:sp>
        <p:nvSpPr>
          <p:cNvPr id="823" name="Google Shape;823;p129"/>
          <p:cNvSpPr/>
          <p:nvPr/>
        </p:nvSpPr>
        <p:spPr>
          <a:xfrm>
            <a:off x="5815638" y="2865804"/>
            <a:ext cx="353400" cy="4170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900">
              <a:solidFill>
                <a:schemeClr val="accent6"/>
              </a:solidFill>
              <a:latin typeface="Georgia"/>
              <a:ea typeface="Georgia"/>
              <a:cs typeface="Georgia"/>
              <a:sym typeface="Georgia"/>
            </a:endParaRPr>
          </a:p>
        </p:txBody>
      </p:sp>
      <p:sp>
        <p:nvSpPr>
          <p:cNvPr id="824" name="Google Shape;824;p129"/>
          <p:cNvSpPr/>
          <p:nvPr/>
        </p:nvSpPr>
        <p:spPr>
          <a:xfrm>
            <a:off x="5815638" y="3315187"/>
            <a:ext cx="353400" cy="4170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900">
              <a:solidFill>
                <a:schemeClr val="accent6"/>
              </a:solidFill>
              <a:latin typeface="Georgia"/>
              <a:ea typeface="Georgia"/>
              <a:cs typeface="Georgia"/>
              <a:sym typeface="Georgia"/>
            </a:endParaRPr>
          </a:p>
        </p:txBody>
      </p:sp>
      <p:sp>
        <p:nvSpPr>
          <p:cNvPr id="825" name="Google Shape;825;p129"/>
          <p:cNvSpPr/>
          <p:nvPr/>
        </p:nvSpPr>
        <p:spPr>
          <a:xfrm>
            <a:off x="5877284" y="2458118"/>
            <a:ext cx="229800" cy="333600"/>
          </a:xfrm>
          <a:prstGeom prst="rightArrow">
            <a:avLst>
              <a:gd name="adj1" fmla="val 50000"/>
              <a:gd name="adj2" fmla="val 70468"/>
            </a:avLst>
          </a:prstGeom>
          <a:solidFill>
            <a:schemeClr val="l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900">
              <a:solidFill>
                <a:schemeClr val="accent6"/>
              </a:solidFill>
              <a:latin typeface="Georgia"/>
              <a:ea typeface="Georgia"/>
              <a:cs typeface="Georgia"/>
              <a:sym typeface="Georgia"/>
            </a:endParaRPr>
          </a:p>
        </p:txBody>
      </p:sp>
      <p:sp>
        <p:nvSpPr>
          <p:cNvPr id="826" name="Google Shape;826;p129"/>
          <p:cNvSpPr/>
          <p:nvPr/>
        </p:nvSpPr>
        <p:spPr>
          <a:xfrm>
            <a:off x="5877284" y="2907501"/>
            <a:ext cx="229800" cy="333600"/>
          </a:xfrm>
          <a:prstGeom prst="rightArrow">
            <a:avLst>
              <a:gd name="adj1" fmla="val 50000"/>
              <a:gd name="adj2" fmla="val 70468"/>
            </a:avLst>
          </a:prstGeom>
          <a:solidFill>
            <a:schemeClr val="l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900">
              <a:solidFill>
                <a:schemeClr val="accent6"/>
              </a:solidFill>
              <a:latin typeface="Georgia"/>
              <a:ea typeface="Georgia"/>
              <a:cs typeface="Georgia"/>
              <a:sym typeface="Georgia"/>
            </a:endParaRPr>
          </a:p>
        </p:txBody>
      </p:sp>
      <p:sp>
        <p:nvSpPr>
          <p:cNvPr id="827" name="Google Shape;827;p129"/>
          <p:cNvSpPr/>
          <p:nvPr/>
        </p:nvSpPr>
        <p:spPr>
          <a:xfrm>
            <a:off x="5877284" y="3356884"/>
            <a:ext cx="229800" cy="333600"/>
          </a:xfrm>
          <a:prstGeom prst="rightArrow">
            <a:avLst>
              <a:gd name="adj1" fmla="val 50000"/>
              <a:gd name="adj2" fmla="val 70468"/>
            </a:avLst>
          </a:prstGeom>
          <a:solidFill>
            <a:schemeClr val="l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900">
              <a:solidFill>
                <a:schemeClr val="accent6"/>
              </a:solidFill>
              <a:latin typeface="Georgia"/>
              <a:ea typeface="Georgia"/>
              <a:cs typeface="Georgia"/>
              <a:sym typeface="Georgia"/>
            </a:endParaRPr>
          </a:p>
        </p:txBody>
      </p:sp>
      <p:sp>
        <p:nvSpPr>
          <p:cNvPr id="828" name="Google Shape;828;p129"/>
          <p:cNvSpPr txBox="1"/>
          <p:nvPr/>
        </p:nvSpPr>
        <p:spPr>
          <a:xfrm>
            <a:off x="5814750" y="2506412"/>
            <a:ext cx="355200" cy="1953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 sz="1200">
                <a:solidFill>
                  <a:schemeClr val="dk1"/>
                </a:solidFill>
              </a:rPr>
              <a:t>2</a:t>
            </a:r>
            <a:endParaRPr sz="1100">
              <a:solidFill>
                <a:schemeClr val="dk1"/>
              </a:solidFill>
            </a:endParaRPr>
          </a:p>
        </p:txBody>
      </p:sp>
      <p:sp>
        <p:nvSpPr>
          <p:cNvPr id="829" name="Google Shape;829;p129"/>
          <p:cNvSpPr txBox="1"/>
          <p:nvPr/>
        </p:nvSpPr>
        <p:spPr>
          <a:xfrm>
            <a:off x="5814525" y="2955808"/>
            <a:ext cx="355200" cy="1953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 sz="1200">
                <a:solidFill>
                  <a:schemeClr val="dk1"/>
                </a:solidFill>
              </a:rPr>
              <a:t>3</a:t>
            </a:r>
            <a:endParaRPr sz="1100">
              <a:solidFill>
                <a:schemeClr val="dk1"/>
              </a:solidFill>
            </a:endParaRPr>
          </a:p>
        </p:txBody>
      </p:sp>
      <p:sp>
        <p:nvSpPr>
          <p:cNvPr id="830" name="Google Shape;830;p129"/>
          <p:cNvSpPr txBox="1"/>
          <p:nvPr/>
        </p:nvSpPr>
        <p:spPr>
          <a:xfrm>
            <a:off x="5814525" y="3405228"/>
            <a:ext cx="355200" cy="1953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 sz="1200">
                <a:solidFill>
                  <a:schemeClr val="dk1"/>
                </a:solidFill>
              </a:rPr>
              <a:t>4</a:t>
            </a:r>
            <a:endParaRPr sz="1100">
              <a:solidFill>
                <a:schemeClr val="dk1"/>
              </a:solidFill>
            </a:endParaRPr>
          </a:p>
        </p:txBody>
      </p:sp>
      <p:sp>
        <p:nvSpPr>
          <p:cNvPr id="831" name="Google Shape;831;p129"/>
          <p:cNvSpPr txBox="1"/>
          <p:nvPr/>
        </p:nvSpPr>
        <p:spPr>
          <a:xfrm>
            <a:off x="6195961" y="2016986"/>
            <a:ext cx="21369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t>10 working days</a:t>
            </a:r>
            <a:endParaRPr/>
          </a:p>
        </p:txBody>
      </p:sp>
      <p:sp>
        <p:nvSpPr>
          <p:cNvPr id="832" name="Google Shape;832;p129"/>
          <p:cNvSpPr txBox="1"/>
          <p:nvPr/>
        </p:nvSpPr>
        <p:spPr>
          <a:xfrm>
            <a:off x="6195961" y="2482657"/>
            <a:ext cx="21369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t>5 working days</a:t>
            </a:r>
            <a:endParaRPr/>
          </a:p>
        </p:txBody>
      </p:sp>
      <p:sp>
        <p:nvSpPr>
          <p:cNvPr id="833" name="Google Shape;833;p129"/>
          <p:cNvSpPr txBox="1"/>
          <p:nvPr/>
        </p:nvSpPr>
        <p:spPr>
          <a:xfrm>
            <a:off x="6195961" y="2915840"/>
            <a:ext cx="21369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t>3 working days</a:t>
            </a:r>
            <a:endParaRPr/>
          </a:p>
        </p:txBody>
      </p:sp>
      <p:sp>
        <p:nvSpPr>
          <p:cNvPr id="834" name="Google Shape;834;p129"/>
          <p:cNvSpPr txBox="1"/>
          <p:nvPr/>
        </p:nvSpPr>
        <p:spPr>
          <a:xfrm>
            <a:off x="6195961" y="3349014"/>
            <a:ext cx="21369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t>2 working days</a:t>
            </a:r>
            <a:endParaRPr/>
          </a:p>
        </p:txBody>
      </p:sp>
      <p:sp>
        <p:nvSpPr>
          <p:cNvPr id="835" name="Google Shape;835;p129"/>
          <p:cNvSpPr/>
          <p:nvPr/>
        </p:nvSpPr>
        <p:spPr>
          <a:xfrm>
            <a:off x="5814525" y="1517550"/>
            <a:ext cx="2518500" cy="4170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en" sz="1200">
                <a:solidFill>
                  <a:schemeClr val="lt1"/>
                </a:solidFill>
              </a:rPr>
              <a:t>Timeline</a:t>
            </a:r>
            <a:endParaRPr sz="1200">
              <a:solidFill>
                <a:schemeClr val="lt1"/>
              </a:solidFill>
            </a:endParaRPr>
          </a:p>
        </p:txBody>
      </p:sp>
      <p:sp>
        <p:nvSpPr>
          <p:cNvPr id="836" name="Google Shape;836;p129"/>
          <p:cNvSpPr/>
          <p:nvPr/>
        </p:nvSpPr>
        <p:spPr>
          <a:xfrm>
            <a:off x="5814525" y="3764686"/>
            <a:ext cx="2518500" cy="417000"/>
          </a:xfrm>
          <a:prstGeom prst="rect">
            <a:avLst/>
          </a:prstGeom>
          <a:solidFill>
            <a:srgbClr val="D04A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en" sz="1200">
                <a:solidFill>
                  <a:schemeClr val="lt1"/>
                </a:solidFill>
              </a:rPr>
              <a:t>4 - 6 weeks </a:t>
            </a:r>
            <a:endParaRPr sz="1200">
              <a:solidFill>
                <a:schemeClr val="lt1"/>
              </a:solidFill>
            </a:endParaRPr>
          </a:p>
        </p:txBody>
      </p:sp>
      <p:sp>
        <p:nvSpPr>
          <p:cNvPr id="837" name="Google Shape;837;p129"/>
          <p:cNvSpPr/>
          <p:nvPr/>
        </p:nvSpPr>
        <p:spPr>
          <a:xfrm>
            <a:off x="666375" y="1288175"/>
            <a:ext cx="3512700" cy="516600"/>
          </a:xfrm>
          <a:prstGeom prst="round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lt1"/>
                </a:solidFill>
              </a:rPr>
              <a:t>Pre-confirmation on HFI</a:t>
            </a:r>
            <a:endParaRPr>
              <a:solidFill>
                <a:schemeClr val="lt1"/>
              </a:solidFill>
            </a:endParaRPr>
          </a:p>
        </p:txBody>
      </p:sp>
      <p:sp>
        <p:nvSpPr>
          <p:cNvPr id="838" name="Google Shape;838;p129"/>
          <p:cNvSpPr/>
          <p:nvPr/>
        </p:nvSpPr>
        <p:spPr>
          <a:xfrm>
            <a:off x="666375" y="1937381"/>
            <a:ext cx="3512700" cy="516600"/>
          </a:xfrm>
          <a:prstGeom prst="round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lt1"/>
                </a:solidFill>
              </a:rPr>
              <a:t>95% complete at first filing</a:t>
            </a:r>
            <a:endParaRPr>
              <a:solidFill>
                <a:schemeClr val="lt1"/>
              </a:solidFill>
            </a:endParaRPr>
          </a:p>
        </p:txBody>
      </p:sp>
      <p:sp>
        <p:nvSpPr>
          <p:cNvPr id="839" name="Google Shape;839;p129"/>
          <p:cNvSpPr/>
          <p:nvPr/>
        </p:nvSpPr>
        <p:spPr>
          <a:xfrm>
            <a:off x="666382" y="3885000"/>
            <a:ext cx="3512700" cy="516600"/>
          </a:xfrm>
          <a:prstGeom prst="round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lt1"/>
                </a:solidFill>
              </a:rPr>
              <a:t>Passporting</a:t>
            </a:r>
            <a:endParaRPr>
              <a:solidFill>
                <a:schemeClr val="lt1"/>
              </a:solidFill>
            </a:endParaRPr>
          </a:p>
        </p:txBody>
      </p:sp>
      <p:sp>
        <p:nvSpPr>
          <p:cNvPr id="840" name="Google Shape;840;p129"/>
          <p:cNvSpPr/>
          <p:nvPr/>
        </p:nvSpPr>
        <p:spPr>
          <a:xfrm>
            <a:off x="666382" y="3235794"/>
            <a:ext cx="3512700" cy="516600"/>
          </a:xfrm>
          <a:prstGeom prst="round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lt1"/>
                </a:solidFill>
              </a:rPr>
              <a:t>Not a recommendation to invest </a:t>
            </a:r>
            <a:endParaRPr>
              <a:solidFill>
                <a:schemeClr val="lt1"/>
              </a:solidFill>
            </a:endParaRPr>
          </a:p>
        </p:txBody>
      </p:sp>
      <p:sp>
        <p:nvSpPr>
          <p:cNvPr id="841" name="Google Shape;841;p129"/>
          <p:cNvSpPr/>
          <p:nvPr/>
        </p:nvSpPr>
        <p:spPr>
          <a:xfrm>
            <a:off x="666382" y="2586588"/>
            <a:ext cx="3512700" cy="516600"/>
          </a:xfrm>
          <a:prstGeom prst="round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a:solidFill>
                  <a:schemeClr val="lt1"/>
                </a:solidFill>
              </a:rPr>
              <a:t>Not an approval that the information</a:t>
            </a:r>
            <a:endParaRPr>
              <a:solidFill>
                <a:schemeClr val="lt1"/>
              </a:solidFill>
            </a:endParaRPr>
          </a:p>
          <a:p>
            <a:pPr marL="0" lvl="0" indent="0" algn="l" rtl="0">
              <a:spcBef>
                <a:spcPts val="0"/>
              </a:spcBef>
              <a:spcAft>
                <a:spcPts val="0"/>
              </a:spcAft>
              <a:buClr>
                <a:schemeClr val="dk1"/>
              </a:buClr>
              <a:buSzPts val="1100"/>
              <a:buFont typeface="Arial"/>
              <a:buNone/>
            </a:pPr>
            <a:r>
              <a:rPr lang="en">
                <a:solidFill>
                  <a:schemeClr val="lt1"/>
                </a:solidFill>
              </a:rPr>
              <a:t>is correct</a:t>
            </a:r>
            <a:endParaRPr>
              <a:solidFill>
                <a:schemeClr val="lt1"/>
              </a:solidFill>
            </a:endParaRPr>
          </a:p>
        </p:txBody>
      </p:sp>
      <p:sp>
        <p:nvSpPr>
          <p:cNvPr id="842" name="Google Shape;842;p129"/>
          <p:cNvSpPr/>
          <p:nvPr/>
        </p:nvSpPr>
        <p:spPr>
          <a:xfrm>
            <a:off x="3733700" y="1368888"/>
            <a:ext cx="355200" cy="355200"/>
          </a:xfrm>
          <a:custGeom>
            <a:avLst/>
            <a:gdLst/>
            <a:ahLst/>
            <a:cxnLst/>
            <a:rect l="l" t="t" r="r" b="b"/>
            <a:pathLst>
              <a:path w="120000" h="120000" extrusionOk="0">
                <a:moveTo>
                  <a:pt x="55532" y="86437"/>
                </a:moveTo>
                <a:cubicBezTo>
                  <a:pt x="45530" y="76410"/>
                  <a:pt x="35969" y="66823"/>
                  <a:pt x="26107" y="56936"/>
                </a:cubicBezTo>
                <a:cubicBezTo>
                  <a:pt x="28590" y="54823"/>
                  <a:pt x="31258" y="52549"/>
                  <a:pt x="34577" y="49740"/>
                </a:cubicBezTo>
                <a:cubicBezTo>
                  <a:pt x="40680" y="56379"/>
                  <a:pt x="47503" y="63760"/>
                  <a:pt x="54465" y="71326"/>
                </a:cubicBezTo>
                <a:cubicBezTo>
                  <a:pt x="73564" y="53106"/>
                  <a:pt x="91549" y="35907"/>
                  <a:pt x="109394" y="18870"/>
                </a:cubicBezTo>
                <a:cubicBezTo>
                  <a:pt x="112318" y="21470"/>
                  <a:pt x="114987" y="23814"/>
                  <a:pt x="118004" y="26506"/>
                </a:cubicBezTo>
                <a:cubicBezTo>
                  <a:pt x="96932" y="46723"/>
                  <a:pt x="76279" y="66522"/>
                  <a:pt x="55532" y="86437"/>
                </a:cubicBezTo>
                <a:moveTo>
                  <a:pt x="107747" y="69841"/>
                </a:moveTo>
                <a:cubicBezTo>
                  <a:pt x="103128" y="92379"/>
                  <a:pt x="83055" y="108742"/>
                  <a:pt x="59988" y="108742"/>
                </a:cubicBezTo>
                <a:cubicBezTo>
                  <a:pt x="33115" y="108742"/>
                  <a:pt x="11255" y="86878"/>
                  <a:pt x="11255" y="60000"/>
                </a:cubicBezTo>
                <a:cubicBezTo>
                  <a:pt x="11255" y="33121"/>
                  <a:pt x="33115" y="11257"/>
                  <a:pt x="59988" y="11257"/>
                </a:cubicBezTo>
                <a:cubicBezTo>
                  <a:pt x="67669" y="11257"/>
                  <a:pt x="75002" y="12974"/>
                  <a:pt x="81802" y="16386"/>
                </a:cubicBezTo>
                <a:cubicBezTo>
                  <a:pt x="82266" y="16618"/>
                  <a:pt x="82730" y="16874"/>
                  <a:pt x="83171" y="17129"/>
                </a:cubicBezTo>
                <a:cubicBezTo>
                  <a:pt x="91409" y="8889"/>
                  <a:pt x="91409" y="8889"/>
                  <a:pt x="91409" y="8889"/>
                </a:cubicBezTo>
                <a:cubicBezTo>
                  <a:pt x="89924" y="7984"/>
                  <a:pt x="88392" y="7102"/>
                  <a:pt x="86838" y="6313"/>
                </a:cubicBezTo>
                <a:cubicBezTo>
                  <a:pt x="78460" y="2112"/>
                  <a:pt x="69433" y="0"/>
                  <a:pt x="59988" y="0"/>
                </a:cubicBezTo>
                <a:cubicBezTo>
                  <a:pt x="26919" y="0"/>
                  <a:pt x="0" y="26924"/>
                  <a:pt x="0" y="60000"/>
                </a:cubicBezTo>
                <a:cubicBezTo>
                  <a:pt x="0" y="93098"/>
                  <a:pt x="26919" y="120000"/>
                  <a:pt x="59988" y="120000"/>
                </a:cubicBezTo>
                <a:cubicBezTo>
                  <a:pt x="88369" y="120000"/>
                  <a:pt x="113107" y="99852"/>
                  <a:pt x="118770" y="72092"/>
                </a:cubicBezTo>
                <a:cubicBezTo>
                  <a:pt x="119582" y="68123"/>
                  <a:pt x="120000" y="64061"/>
                  <a:pt x="120000" y="60000"/>
                </a:cubicBezTo>
                <a:cubicBezTo>
                  <a:pt x="108744" y="60000"/>
                  <a:pt x="108744" y="60000"/>
                  <a:pt x="108744" y="60000"/>
                </a:cubicBezTo>
                <a:cubicBezTo>
                  <a:pt x="108744" y="63319"/>
                  <a:pt x="108420" y="66615"/>
                  <a:pt x="107747" y="69841"/>
                </a:cubicBezTo>
              </a:path>
            </a:pathLst>
          </a:custGeom>
          <a:solidFill>
            <a:srgbClr val="EB8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43" name="Google Shape;843;p129"/>
          <p:cNvSpPr/>
          <p:nvPr/>
        </p:nvSpPr>
        <p:spPr>
          <a:xfrm>
            <a:off x="3733700" y="2018100"/>
            <a:ext cx="355200" cy="355200"/>
          </a:xfrm>
          <a:custGeom>
            <a:avLst/>
            <a:gdLst/>
            <a:ahLst/>
            <a:cxnLst/>
            <a:rect l="l" t="t" r="r" b="b"/>
            <a:pathLst>
              <a:path w="120000" h="120000" extrusionOk="0">
                <a:moveTo>
                  <a:pt x="55532" y="86437"/>
                </a:moveTo>
                <a:cubicBezTo>
                  <a:pt x="45530" y="76410"/>
                  <a:pt x="35969" y="66823"/>
                  <a:pt x="26107" y="56936"/>
                </a:cubicBezTo>
                <a:cubicBezTo>
                  <a:pt x="28590" y="54823"/>
                  <a:pt x="31258" y="52549"/>
                  <a:pt x="34577" y="49740"/>
                </a:cubicBezTo>
                <a:cubicBezTo>
                  <a:pt x="40680" y="56379"/>
                  <a:pt x="47503" y="63760"/>
                  <a:pt x="54465" y="71326"/>
                </a:cubicBezTo>
                <a:cubicBezTo>
                  <a:pt x="73564" y="53106"/>
                  <a:pt x="91549" y="35907"/>
                  <a:pt x="109394" y="18870"/>
                </a:cubicBezTo>
                <a:cubicBezTo>
                  <a:pt x="112318" y="21470"/>
                  <a:pt x="114987" y="23814"/>
                  <a:pt x="118004" y="26506"/>
                </a:cubicBezTo>
                <a:cubicBezTo>
                  <a:pt x="96932" y="46723"/>
                  <a:pt x="76279" y="66522"/>
                  <a:pt x="55532" y="86437"/>
                </a:cubicBezTo>
                <a:moveTo>
                  <a:pt x="107747" y="69841"/>
                </a:moveTo>
                <a:cubicBezTo>
                  <a:pt x="103128" y="92379"/>
                  <a:pt x="83055" y="108742"/>
                  <a:pt x="59988" y="108742"/>
                </a:cubicBezTo>
                <a:cubicBezTo>
                  <a:pt x="33115" y="108742"/>
                  <a:pt x="11255" y="86878"/>
                  <a:pt x="11255" y="60000"/>
                </a:cubicBezTo>
                <a:cubicBezTo>
                  <a:pt x="11255" y="33121"/>
                  <a:pt x="33115" y="11257"/>
                  <a:pt x="59988" y="11257"/>
                </a:cubicBezTo>
                <a:cubicBezTo>
                  <a:pt x="67669" y="11257"/>
                  <a:pt x="75002" y="12974"/>
                  <a:pt x="81802" y="16386"/>
                </a:cubicBezTo>
                <a:cubicBezTo>
                  <a:pt x="82266" y="16618"/>
                  <a:pt x="82730" y="16874"/>
                  <a:pt x="83171" y="17129"/>
                </a:cubicBezTo>
                <a:cubicBezTo>
                  <a:pt x="91409" y="8889"/>
                  <a:pt x="91409" y="8889"/>
                  <a:pt x="91409" y="8889"/>
                </a:cubicBezTo>
                <a:cubicBezTo>
                  <a:pt x="89924" y="7984"/>
                  <a:pt x="88392" y="7102"/>
                  <a:pt x="86838" y="6313"/>
                </a:cubicBezTo>
                <a:cubicBezTo>
                  <a:pt x="78460" y="2112"/>
                  <a:pt x="69433" y="0"/>
                  <a:pt x="59988" y="0"/>
                </a:cubicBezTo>
                <a:cubicBezTo>
                  <a:pt x="26919" y="0"/>
                  <a:pt x="0" y="26924"/>
                  <a:pt x="0" y="60000"/>
                </a:cubicBezTo>
                <a:cubicBezTo>
                  <a:pt x="0" y="93098"/>
                  <a:pt x="26919" y="120000"/>
                  <a:pt x="59988" y="120000"/>
                </a:cubicBezTo>
                <a:cubicBezTo>
                  <a:pt x="88369" y="120000"/>
                  <a:pt x="113107" y="99852"/>
                  <a:pt x="118770" y="72092"/>
                </a:cubicBezTo>
                <a:cubicBezTo>
                  <a:pt x="119582" y="68123"/>
                  <a:pt x="120000" y="64061"/>
                  <a:pt x="120000" y="60000"/>
                </a:cubicBezTo>
                <a:cubicBezTo>
                  <a:pt x="108744" y="60000"/>
                  <a:pt x="108744" y="60000"/>
                  <a:pt x="108744" y="60000"/>
                </a:cubicBezTo>
                <a:cubicBezTo>
                  <a:pt x="108744" y="63319"/>
                  <a:pt x="108420" y="66615"/>
                  <a:pt x="107747" y="69841"/>
                </a:cubicBezTo>
              </a:path>
            </a:pathLst>
          </a:custGeom>
          <a:solidFill>
            <a:srgbClr val="EB8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44" name="Google Shape;844;p129"/>
          <p:cNvSpPr/>
          <p:nvPr/>
        </p:nvSpPr>
        <p:spPr>
          <a:xfrm>
            <a:off x="3733700" y="2667300"/>
            <a:ext cx="355200" cy="355200"/>
          </a:xfrm>
          <a:custGeom>
            <a:avLst/>
            <a:gdLst/>
            <a:ahLst/>
            <a:cxnLst/>
            <a:rect l="l" t="t" r="r" b="b"/>
            <a:pathLst>
              <a:path w="120000" h="120000" extrusionOk="0">
                <a:moveTo>
                  <a:pt x="55532" y="86437"/>
                </a:moveTo>
                <a:cubicBezTo>
                  <a:pt x="45530" y="76410"/>
                  <a:pt x="35969" y="66823"/>
                  <a:pt x="26107" y="56936"/>
                </a:cubicBezTo>
                <a:cubicBezTo>
                  <a:pt x="28590" y="54823"/>
                  <a:pt x="31258" y="52549"/>
                  <a:pt x="34577" y="49740"/>
                </a:cubicBezTo>
                <a:cubicBezTo>
                  <a:pt x="40680" y="56379"/>
                  <a:pt x="47503" y="63760"/>
                  <a:pt x="54465" y="71326"/>
                </a:cubicBezTo>
                <a:cubicBezTo>
                  <a:pt x="73564" y="53106"/>
                  <a:pt x="91549" y="35907"/>
                  <a:pt x="109394" y="18870"/>
                </a:cubicBezTo>
                <a:cubicBezTo>
                  <a:pt x="112318" y="21470"/>
                  <a:pt x="114987" y="23814"/>
                  <a:pt x="118004" y="26506"/>
                </a:cubicBezTo>
                <a:cubicBezTo>
                  <a:pt x="96932" y="46723"/>
                  <a:pt x="76279" y="66522"/>
                  <a:pt x="55532" y="86437"/>
                </a:cubicBezTo>
                <a:moveTo>
                  <a:pt x="107747" y="69841"/>
                </a:moveTo>
                <a:cubicBezTo>
                  <a:pt x="103128" y="92379"/>
                  <a:pt x="83055" y="108742"/>
                  <a:pt x="59988" y="108742"/>
                </a:cubicBezTo>
                <a:cubicBezTo>
                  <a:pt x="33115" y="108742"/>
                  <a:pt x="11255" y="86878"/>
                  <a:pt x="11255" y="60000"/>
                </a:cubicBezTo>
                <a:cubicBezTo>
                  <a:pt x="11255" y="33121"/>
                  <a:pt x="33115" y="11257"/>
                  <a:pt x="59988" y="11257"/>
                </a:cubicBezTo>
                <a:cubicBezTo>
                  <a:pt x="67669" y="11257"/>
                  <a:pt x="75002" y="12974"/>
                  <a:pt x="81802" y="16386"/>
                </a:cubicBezTo>
                <a:cubicBezTo>
                  <a:pt x="82266" y="16618"/>
                  <a:pt x="82730" y="16874"/>
                  <a:pt x="83171" y="17129"/>
                </a:cubicBezTo>
                <a:cubicBezTo>
                  <a:pt x="91409" y="8889"/>
                  <a:pt x="91409" y="8889"/>
                  <a:pt x="91409" y="8889"/>
                </a:cubicBezTo>
                <a:cubicBezTo>
                  <a:pt x="89924" y="7984"/>
                  <a:pt x="88392" y="7102"/>
                  <a:pt x="86838" y="6313"/>
                </a:cubicBezTo>
                <a:cubicBezTo>
                  <a:pt x="78460" y="2112"/>
                  <a:pt x="69433" y="0"/>
                  <a:pt x="59988" y="0"/>
                </a:cubicBezTo>
                <a:cubicBezTo>
                  <a:pt x="26919" y="0"/>
                  <a:pt x="0" y="26924"/>
                  <a:pt x="0" y="60000"/>
                </a:cubicBezTo>
                <a:cubicBezTo>
                  <a:pt x="0" y="93098"/>
                  <a:pt x="26919" y="120000"/>
                  <a:pt x="59988" y="120000"/>
                </a:cubicBezTo>
                <a:cubicBezTo>
                  <a:pt x="88369" y="120000"/>
                  <a:pt x="113107" y="99852"/>
                  <a:pt x="118770" y="72092"/>
                </a:cubicBezTo>
                <a:cubicBezTo>
                  <a:pt x="119582" y="68123"/>
                  <a:pt x="120000" y="64061"/>
                  <a:pt x="120000" y="60000"/>
                </a:cubicBezTo>
                <a:cubicBezTo>
                  <a:pt x="108744" y="60000"/>
                  <a:pt x="108744" y="60000"/>
                  <a:pt x="108744" y="60000"/>
                </a:cubicBezTo>
                <a:cubicBezTo>
                  <a:pt x="108744" y="63319"/>
                  <a:pt x="108420" y="66615"/>
                  <a:pt x="107747" y="69841"/>
                </a:cubicBezTo>
              </a:path>
            </a:pathLst>
          </a:custGeom>
          <a:solidFill>
            <a:srgbClr val="EB8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45" name="Google Shape;845;p129"/>
          <p:cNvSpPr/>
          <p:nvPr/>
        </p:nvSpPr>
        <p:spPr>
          <a:xfrm>
            <a:off x="3733700" y="3316513"/>
            <a:ext cx="355200" cy="355200"/>
          </a:xfrm>
          <a:custGeom>
            <a:avLst/>
            <a:gdLst/>
            <a:ahLst/>
            <a:cxnLst/>
            <a:rect l="l" t="t" r="r" b="b"/>
            <a:pathLst>
              <a:path w="120000" h="120000" extrusionOk="0">
                <a:moveTo>
                  <a:pt x="55532" y="86437"/>
                </a:moveTo>
                <a:cubicBezTo>
                  <a:pt x="45530" y="76410"/>
                  <a:pt x="35969" y="66823"/>
                  <a:pt x="26107" y="56936"/>
                </a:cubicBezTo>
                <a:cubicBezTo>
                  <a:pt x="28590" y="54823"/>
                  <a:pt x="31258" y="52549"/>
                  <a:pt x="34577" y="49740"/>
                </a:cubicBezTo>
                <a:cubicBezTo>
                  <a:pt x="40680" y="56379"/>
                  <a:pt x="47503" y="63760"/>
                  <a:pt x="54465" y="71326"/>
                </a:cubicBezTo>
                <a:cubicBezTo>
                  <a:pt x="73564" y="53106"/>
                  <a:pt x="91549" y="35907"/>
                  <a:pt x="109394" y="18870"/>
                </a:cubicBezTo>
                <a:cubicBezTo>
                  <a:pt x="112318" y="21470"/>
                  <a:pt x="114987" y="23814"/>
                  <a:pt x="118004" y="26506"/>
                </a:cubicBezTo>
                <a:cubicBezTo>
                  <a:pt x="96932" y="46723"/>
                  <a:pt x="76279" y="66522"/>
                  <a:pt x="55532" y="86437"/>
                </a:cubicBezTo>
                <a:moveTo>
                  <a:pt x="107747" y="69841"/>
                </a:moveTo>
                <a:cubicBezTo>
                  <a:pt x="103128" y="92379"/>
                  <a:pt x="83055" y="108742"/>
                  <a:pt x="59988" y="108742"/>
                </a:cubicBezTo>
                <a:cubicBezTo>
                  <a:pt x="33115" y="108742"/>
                  <a:pt x="11255" y="86878"/>
                  <a:pt x="11255" y="60000"/>
                </a:cubicBezTo>
                <a:cubicBezTo>
                  <a:pt x="11255" y="33121"/>
                  <a:pt x="33115" y="11257"/>
                  <a:pt x="59988" y="11257"/>
                </a:cubicBezTo>
                <a:cubicBezTo>
                  <a:pt x="67669" y="11257"/>
                  <a:pt x="75002" y="12974"/>
                  <a:pt x="81802" y="16386"/>
                </a:cubicBezTo>
                <a:cubicBezTo>
                  <a:pt x="82266" y="16618"/>
                  <a:pt x="82730" y="16874"/>
                  <a:pt x="83171" y="17129"/>
                </a:cubicBezTo>
                <a:cubicBezTo>
                  <a:pt x="91409" y="8889"/>
                  <a:pt x="91409" y="8889"/>
                  <a:pt x="91409" y="8889"/>
                </a:cubicBezTo>
                <a:cubicBezTo>
                  <a:pt x="89924" y="7984"/>
                  <a:pt x="88392" y="7102"/>
                  <a:pt x="86838" y="6313"/>
                </a:cubicBezTo>
                <a:cubicBezTo>
                  <a:pt x="78460" y="2112"/>
                  <a:pt x="69433" y="0"/>
                  <a:pt x="59988" y="0"/>
                </a:cubicBezTo>
                <a:cubicBezTo>
                  <a:pt x="26919" y="0"/>
                  <a:pt x="0" y="26924"/>
                  <a:pt x="0" y="60000"/>
                </a:cubicBezTo>
                <a:cubicBezTo>
                  <a:pt x="0" y="93098"/>
                  <a:pt x="26919" y="120000"/>
                  <a:pt x="59988" y="120000"/>
                </a:cubicBezTo>
                <a:cubicBezTo>
                  <a:pt x="88369" y="120000"/>
                  <a:pt x="113107" y="99852"/>
                  <a:pt x="118770" y="72092"/>
                </a:cubicBezTo>
                <a:cubicBezTo>
                  <a:pt x="119582" y="68123"/>
                  <a:pt x="120000" y="64061"/>
                  <a:pt x="120000" y="60000"/>
                </a:cubicBezTo>
                <a:cubicBezTo>
                  <a:pt x="108744" y="60000"/>
                  <a:pt x="108744" y="60000"/>
                  <a:pt x="108744" y="60000"/>
                </a:cubicBezTo>
                <a:cubicBezTo>
                  <a:pt x="108744" y="63319"/>
                  <a:pt x="108420" y="66615"/>
                  <a:pt x="107747" y="69841"/>
                </a:cubicBezTo>
              </a:path>
            </a:pathLst>
          </a:custGeom>
          <a:solidFill>
            <a:srgbClr val="EB8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846" name="Google Shape;846;p129"/>
          <p:cNvSpPr/>
          <p:nvPr/>
        </p:nvSpPr>
        <p:spPr>
          <a:xfrm>
            <a:off x="3733700" y="3965713"/>
            <a:ext cx="355200" cy="355200"/>
          </a:xfrm>
          <a:custGeom>
            <a:avLst/>
            <a:gdLst/>
            <a:ahLst/>
            <a:cxnLst/>
            <a:rect l="l" t="t" r="r" b="b"/>
            <a:pathLst>
              <a:path w="120000" h="120000" extrusionOk="0">
                <a:moveTo>
                  <a:pt x="55532" y="86437"/>
                </a:moveTo>
                <a:cubicBezTo>
                  <a:pt x="45530" y="76410"/>
                  <a:pt x="35969" y="66823"/>
                  <a:pt x="26107" y="56936"/>
                </a:cubicBezTo>
                <a:cubicBezTo>
                  <a:pt x="28590" y="54823"/>
                  <a:pt x="31258" y="52549"/>
                  <a:pt x="34577" y="49740"/>
                </a:cubicBezTo>
                <a:cubicBezTo>
                  <a:pt x="40680" y="56379"/>
                  <a:pt x="47503" y="63760"/>
                  <a:pt x="54465" y="71326"/>
                </a:cubicBezTo>
                <a:cubicBezTo>
                  <a:pt x="73564" y="53106"/>
                  <a:pt x="91549" y="35907"/>
                  <a:pt x="109394" y="18870"/>
                </a:cubicBezTo>
                <a:cubicBezTo>
                  <a:pt x="112318" y="21470"/>
                  <a:pt x="114987" y="23814"/>
                  <a:pt x="118004" y="26506"/>
                </a:cubicBezTo>
                <a:cubicBezTo>
                  <a:pt x="96932" y="46723"/>
                  <a:pt x="76279" y="66522"/>
                  <a:pt x="55532" y="86437"/>
                </a:cubicBezTo>
                <a:moveTo>
                  <a:pt x="107747" y="69841"/>
                </a:moveTo>
                <a:cubicBezTo>
                  <a:pt x="103128" y="92379"/>
                  <a:pt x="83055" y="108742"/>
                  <a:pt x="59988" y="108742"/>
                </a:cubicBezTo>
                <a:cubicBezTo>
                  <a:pt x="33115" y="108742"/>
                  <a:pt x="11255" y="86878"/>
                  <a:pt x="11255" y="60000"/>
                </a:cubicBezTo>
                <a:cubicBezTo>
                  <a:pt x="11255" y="33121"/>
                  <a:pt x="33115" y="11257"/>
                  <a:pt x="59988" y="11257"/>
                </a:cubicBezTo>
                <a:cubicBezTo>
                  <a:pt x="67669" y="11257"/>
                  <a:pt x="75002" y="12974"/>
                  <a:pt x="81802" y="16386"/>
                </a:cubicBezTo>
                <a:cubicBezTo>
                  <a:pt x="82266" y="16618"/>
                  <a:pt x="82730" y="16874"/>
                  <a:pt x="83171" y="17129"/>
                </a:cubicBezTo>
                <a:cubicBezTo>
                  <a:pt x="91409" y="8889"/>
                  <a:pt x="91409" y="8889"/>
                  <a:pt x="91409" y="8889"/>
                </a:cubicBezTo>
                <a:cubicBezTo>
                  <a:pt x="89924" y="7984"/>
                  <a:pt x="88392" y="7102"/>
                  <a:pt x="86838" y="6313"/>
                </a:cubicBezTo>
                <a:cubicBezTo>
                  <a:pt x="78460" y="2112"/>
                  <a:pt x="69433" y="0"/>
                  <a:pt x="59988" y="0"/>
                </a:cubicBezTo>
                <a:cubicBezTo>
                  <a:pt x="26919" y="0"/>
                  <a:pt x="0" y="26924"/>
                  <a:pt x="0" y="60000"/>
                </a:cubicBezTo>
                <a:cubicBezTo>
                  <a:pt x="0" y="93098"/>
                  <a:pt x="26919" y="120000"/>
                  <a:pt x="59988" y="120000"/>
                </a:cubicBezTo>
                <a:cubicBezTo>
                  <a:pt x="88369" y="120000"/>
                  <a:pt x="113107" y="99852"/>
                  <a:pt x="118770" y="72092"/>
                </a:cubicBezTo>
                <a:cubicBezTo>
                  <a:pt x="119582" y="68123"/>
                  <a:pt x="120000" y="64061"/>
                  <a:pt x="120000" y="60000"/>
                </a:cubicBezTo>
                <a:cubicBezTo>
                  <a:pt x="108744" y="60000"/>
                  <a:pt x="108744" y="60000"/>
                  <a:pt x="108744" y="60000"/>
                </a:cubicBezTo>
                <a:cubicBezTo>
                  <a:pt x="108744" y="63319"/>
                  <a:pt x="108420" y="66615"/>
                  <a:pt x="107747" y="69841"/>
                </a:cubicBezTo>
              </a:path>
            </a:pathLst>
          </a:custGeom>
          <a:solidFill>
            <a:srgbClr val="EB8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53535"/>
        </a:solidFill>
        <a:effectLst/>
      </p:bgPr>
    </p:bg>
    <p:spTree>
      <p:nvGrpSpPr>
        <p:cNvPr id="1" name="Shape 850"/>
        <p:cNvGrpSpPr/>
        <p:nvPr/>
      </p:nvGrpSpPr>
      <p:grpSpPr>
        <a:xfrm>
          <a:off x="0" y="0"/>
          <a:ext cx="0" cy="0"/>
          <a:chOff x="0" y="0"/>
          <a:chExt cx="0" cy="0"/>
        </a:xfrm>
      </p:grpSpPr>
      <p:sp>
        <p:nvSpPr>
          <p:cNvPr id="851" name="Google Shape;851;p130"/>
          <p:cNvSpPr txBox="1"/>
          <p:nvPr/>
        </p:nvSpPr>
        <p:spPr>
          <a:xfrm>
            <a:off x="431550" y="995650"/>
            <a:ext cx="8280900" cy="492600"/>
          </a:xfrm>
          <a:prstGeom prst="rect">
            <a:avLst/>
          </a:prstGeom>
          <a:noFill/>
          <a:ln>
            <a:noFill/>
          </a:ln>
        </p:spPr>
        <p:txBody>
          <a:bodyPr spcFirstLastPara="1" wrap="square" lIns="91425" tIns="91425" rIns="91425" bIns="91425" anchor="t" anchorCtr="0">
            <a:spAutoFit/>
          </a:bodyPr>
          <a:lstStyle/>
          <a:p>
            <a:pPr marL="0" lvl="0" indent="0" algn="l" rtl="0">
              <a:lnSpc>
                <a:spcPct val="200000"/>
              </a:lnSpc>
              <a:spcBef>
                <a:spcPts val="0"/>
              </a:spcBef>
              <a:spcAft>
                <a:spcPts val="0"/>
              </a:spcAft>
              <a:buNone/>
            </a:pPr>
            <a:endParaRPr sz="2000"/>
          </a:p>
        </p:txBody>
      </p:sp>
      <p:sp>
        <p:nvSpPr>
          <p:cNvPr id="852" name="Google Shape;852;p130"/>
          <p:cNvSpPr txBox="1"/>
          <p:nvPr/>
        </p:nvSpPr>
        <p:spPr>
          <a:xfrm>
            <a:off x="1171850" y="223225"/>
            <a:ext cx="8280900" cy="1000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b="1">
                <a:solidFill>
                  <a:srgbClr val="FFFFFF"/>
                </a:solidFill>
              </a:rPr>
              <a:t>Pitfalls</a:t>
            </a:r>
            <a:br>
              <a:rPr lang="en" sz="1900"/>
            </a:br>
            <a:r>
              <a:rPr lang="en" sz="1900">
                <a:solidFill>
                  <a:srgbClr val="FF823F"/>
                </a:solidFill>
              </a:rPr>
              <a:t>Mistakes you must avoid</a:t>
            </a:r>
            <a:endParaRPr/>
          </a:p>
          <a:p>
            <a:pPr marL="0" lvl="0" indent="0" algn="l" rtl="0">
              <a:spcBef>
                <a:spcPts val="0"/>
              </a:spcBef>
              <a:spcAft>
                <a:spcPts val="0"/>
              </a:spcAft>
              <a:buNone/>
            </a:pPr>
            <a:endParaRPr sz="1000" b="1">
              <a:solidFill>
                <a:schemeClr val="lt1"/>
              </a:solidFill>
            </a:endParaRPr>
          </a:p>
        </p:txBody>
      </p:sp>
      <p:sp>
        <p:nvSpPr>
          <p:cNvPr id="853" name="Google Shape;853;p130"/>
          <p:cNvSpPr txBox="1"/>
          <p:nvPr/>
        </p:nvSpPr>
        <p:spPr>
          <a:xfrm>
            <a:off x="866050" y="1276800"/>
            <a:ext cx="3705900" cy="346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100">
                <a:solidFill>
                  <a:srgbClr val="F3F3F3"/>
                </a:solidFill>
              </a:rPr>
              <a:t>Try to do the prospectus writing yourself without hiring advisors. </a:t>
            </a:r>
            <a:endParaRPr sz="1100">
              <a:solidFill>
                <a:srgbClr val="F3F3F3"/>
              </a:solidFill>
            </a:endParaRPr>
          </a:p>
          <a:p>
            <a:pPr marL="0" lvl="0" indent="0" algn="l" rtl="0">
              <a:spcBef>
                <a:spcPts val="0"/>
              </a:spcBef>
              <a:spcAft>
                <a:spcPts val="0"/>
              </a:spcAft>
              <a:buNone/>
            </a:pPr>
            <a:endParaRPr sz="1100">
              <a:solidFill>
                <a:srgbClr val="F3F3F3"/>
              </a:solidFill>
            </a:endParaRPr>
          </a:p>
          <a:p>
            <a:pPr marL="0" lvl="0" indent="0" algn="l" rtl="0">
              <a:spcBef>
                <a:spcPts val="0"/>
              </a:spcBef>
              <a:spcAft>
                <a:spcPts val="0"/>
              </a:spcAft>
              <a:buNone/>
            </a:pPr>
            <a:br>
              <a:rPr lang="en" sz="1100">
                <a:solidFill>
                  <a:srgbClr val="F3F3F3"/>
                </a:solidFill>
              </a:rPr>
            </a:br>
            <a:r>
              <a:rPr lang="en" sz="1100">
                <a:solidFill>
                  <a:srgbClr val="F3F3F3"/>
                </a:solidFill>
              </a:rPr>
              <a:t>Not enough resources from the company available at the right time (see point 1!).</a:t>
            </a:r>
            <a:endParaRPr sz="1100">
              <a:solidFill>
                <a:srgbClr val="F3F3F3"/>
              </a:solidFill>
            </a:endParaRPr>
          </a:p>
          <a:p>
            <a:pPr marL="0" lvl="0" indent="0" algn="l" rtl="0">
              <a:spcBef>
                <a:spcPts val="0"/>
              </a:spcBef>
              <a:spcAft>
                <a:spcPts val="0"/>
              </a:spcAft>
              <a:buNone/>
            </a:pPr>
            <a:endParaRPr sz="1100">
              <a:solidFill>
                <a:srgbClr val="F3F3F3"/>
              </a:solidFill>
            </a:endParaRPr>
          </a:p>
          <a:p>
            <a:pPr marL="0" lvl="0" indent="0" algn="l" rtl="0">
              <a:spcBef>
                <a:spcPts val="0"/>
              </a:spcBef>
              <a:spcAft>
                <a:spcPts val="0"/>
              </a:spcAft>
              <a:buNone/>
            </a:pPr>
            <a:endParaRPr sz="1100">
              <a:solidFill>
                <a:srgbClr val="F3F3F3"/>
              </a:solidFill>
            </a:endParaRPr>
          </a:p>
          <a:p>
            <a:pPr marL="0" lvl="0" indent="0" algn="l" rtl="0">
              <a:spcBef>
                <a:spcPts val="0"/>
              </a:spcBef>
              <a:spcAft>
                <a:spcPts val="0"/>
              </a:spcAft>
              <a:buNone/>
            </a:pPr>
            <a:r>
              <a:rPr lang="en" sz="1100">
                <a:solidFill>
                  <a:srgbClr val="F3F3F3"/>
                </a:solidFill>
              </a:rPr>
              <a:t>You don’t have a well prepared prospectus at the first filing of the prospectus to the FSA.</a:t>
            </a:r>
            <a:endParaRPr sz="1100">
              <a:solidFill>
                <a:srgbClr val="F3F3F3"/>
              </a:solidFill>
            </a:endParaRPr>
          </a:p>
          <a:p>
            <a:pPr marL="0" lvl="0" indent="0" algn="l" rtl="0">
              <a:spcBef>
                <a:spcPts val="0"/>
              </a:spcBef>
              <a:spcAft>
                <a:spcPts val="0"/>
              </a:spcAft>
              <a:buNone/>
            </a:pPr>
            <a:endParaRPr sz="1100">
              <a:solidFill>
                <a:srgbClr val="F3F3F3"/>
              </a:solidFill>
            </a:endParaRPr>
          </a:p>
          <a:p>
            <a:pPr marL="0" lvl="0" indent="0" algn="l" rtl="0">
              <a:spcBef>
                <a:spcPts val="0"/>
              </a:spcBef>
              <a:spcAft>
                <a:spcPts val="0"/>
              </a:spcAft>
              <a:buNone/>
            </a:pPr>
            <a:endParaRPr sz="1100">
              <a:solidFill>
                <a:srgbClr val="F3F3F3"/>
              </a:solidFill>
            </a:endParaRPr>
          </a:p>
          <a:p>
            <a:pPr marL="0" lvl="0" indent="0" algn="l" rtl="0">
              <a:spcBef>
                <a:spcPts val="0"/>
              </a:spcBef>
              <a:spcAft>
                <a:spcPts val="0"/>
              </a:spcAft>
              <a:buNone/>
            </a:pPr>
            <a:r>
              <a:rPr lang="en" sz="1100">
                <a:solidFill>
                  <a:srgbClr val="F3F3F3"/>
                </a:solidFill>
              </a:rPr>
              <a:t>The correct people are not involved at the right time. BoD and management must be involved early.</a:t>
            </a:r>
            <a:endParaRPr sz="1100">
              <a:solidFill>
                <a:srgbClr val="F3F3F3"/>
              </a:solidFill>
            </a:endParaRPr>
          </a:p>
          <a:p>
            <a:pPr marL="0" lvl="0" indent="0" algn="l" rtl="0">
              <a:spcBef>
                <a:spcPts val="0"/>
              </a:spcBef>
              <a:spcAft>
                <a:spcPts val="0"/>
              </a:spcAft>
              <a:buNone/>
            </a:pPr>
            <a:endParaRPr sz="1100">
              <a:solidFill>
                <a:srgbClr val="F3F3F3"/>
              </a:solidFill>
            </a:endParaRPr>
          </a:p>
          <a:p>
            <a:pPr marL="0" lvl="0" indent="0" algn="l" rtl="0">
              <a:spcBef>
                <a:spcPts val="0"/>
              </a:spcBef>
              <a:spcAft>
                <a:spcPts val="0"/>
              </a:spcAft>
              <a:buNone/>
            </a:pPr>
            <a:endParaRPr sz="1100">
              <a:solidFill>
                <a:srgbClr val="F3F3F3"/>
              </a:solidFill>
            </a:endParaRPr>
          </a:p>
          <a:p>
            <a:pPr marL="0" lvl="0" indent="0" algn="l" rtl="0">
              <a:spcBef>
                <a:spcPts val="0"/>
              </a:spcBef>
              <a:spcAft>
                <a:spcPts val="0"/>
              </a:spcAft>
              <a:buNone/>
            </a:pPr>
            <a:r>
              <a:rPr lang="en" sz="1100">
                <a:solidFill>
                  <a:srgbClr val="F3F3F3"/>
                </a:solidFill>
              </a:rPr>
              <a:t>The company is performing M&amp;A activity close up to the IPO.</a:t>
            </a:r>
            <a:endParaRPr sz="1100">
              <a:solidFill>
                <a:srgbClr val="F3F3F3"/>
              </a:solidFill>
            </a:endParaRPr>
          </a:p>
          <a:p>
            <a:pPr marL="0" lvl="0" indent="0" algn="l" rtl="0">
              <a:spcBef>
                <a:spcPts val="0"/>
              </a:spcBef>
              <a:spcAft>
                <a:spcPts val="0"/>
              </a:spcAft>
              <a:buNone/>
            </a:pPr>
            <a:endParaRPr sz="1500">
              <a:solidFill>
                <a:srgbClr val="F3F3F3"/>
              </a:solidFill>
            </a:endParaRPr>
          </a:p>
        </p:txBody>
      </p:sp>
      <p:sp>
        <p:nvSpPr>
          <p:cNvPr id="854" name="Google Shape;854;p130"/>
          <p:cNvSpPr txBox="1"/>
          <p:nvPr/>
        </p:nvSpPr>
        <p:spPr>
          <a:xfrm>
            <a:off x="5296875" y="1276800"/>
            <a:ext cx="3560400" cy="306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100">
                <a:solidFill>
                  <a:srgbClr val="F3F3F3"/>
                </a:solidFill>
              </a:rPr>
              <a:t>Inconsistency in the prospectus and with other marketing materials.</a:t>
            </a:r>
            <a:endParaRPr sz="1100">
              <a:solidFill>
                <a:srgbClr val="F3F3F3"/>
              </a:solidFill>
            </a:endParaRPr>
          </a:p>
          <a:p>
            <a:pPr marL="457200" lvl="0" indent="0" algn="l" rtl="0">
              <a:spcBef>
                <a:spcPts val="0"/>
              </a:spcBef>
              <a:spcAft>
                <a:spcPts val="0"/>
              </a:spcAft>
              <a:buNone/>
            </a:pPr>
            <a:endParaRPr sz="1100">
              <a:solidFill>
                <a:srgbClr val="F3F3F3"/>
              </a:solidFill>
            </a:endParaRPr>
          </a:p>
          <a:p>
            <a:pPr marL="0" lvl="0" indent="0" algn="l" rtl="0">
              <a:spcBef>
                <a:spcPts val="0"/>
              </a:spcBef>
              <a:spcAft>
                <a:spcPts val="0"/>
              </a:spcAft>
              <a:buNone/>
            </a:pPr>
            <a:r>
              <a:rPr lang="en" sz="1100">
                <a:solidFill>
                  <a:srgbClr val="F3F3F3"/>
                </a:solidFill>
              </a:rPr>
              <a:t>Don’t say you are best in class unless you can document it.</a:t>
            </a:r>
            <a:endParaRPr sz="1100">
              <a:solidFill>
                <a:srgbClr val="F3F3F3"/>
              </a:solidFill>
            </a:endParaRPr>
          </a:p>
          <a:p>
            <a:pPr marL="0" lvl="0" indent="0" algn="l" rtl="0">
              <a:spcBef>
                <a:spcPts val="0"/>
              </a:spcBef>
              <a:spcAft>
                <a:spcPts val="0"/>
              </a:spcAft>
              <a:buNone/>
            </a:pPr>
            <a:endParaRPr sz="1100">
              <a:solidFill>
                <a:srgbClr val="F3F3F3"/>
              </a:solidFill>
            </a:endParaRPr>
          </a:p>
          <a:p>
            <a:pPr marL="0" lvl="0" indent="0" algn="l" rtl="0">
              <a:spcBef>
                <a:spcPts val="0"/>
              </a:spcBef>
              <a:spcAft>
                <a:spcPts val="0"/>
              </a:spcAft>
              <a:buNone/>
            </a:pPr>
            <a:endParaRPr sz="1100">
              <a:solidFill>
                <a:srgbClr val="F3F3F3"/>
              </a:solidFill>
            </a:endParaRPr>
          </a:p>
          <a:p>
            <a:pPr marL="0" lvl="0" indent="0" algn="l" rtl="0">
              <a:spcBef>
                <a:spcPts val="0"/>
              </a:spcBef>
              <a:spcAft>
                <a:spcPts val="0"/>
              </a:spcAft>
              <a:buClr>
                <a:schemeClr val="dk1"/>
              </a:buClr>
              <a:buSzPts val="1100"/>
              <a:buFont typeface="Arial"/>
              <a:buNone/>
            </a:pPr>
            <a:r>
              <a:rPr lang="en" sz="1100">
                <a:solidFill>
                  <a:srgbClr val="F3F3F3"/>
                </a:solidFill>
              </a:rPr>
              <a:t>You publish a profit estimate or forecast. </a:t>
            </a:r>
            <a:endParaRPr sz="1100">
              <a:solidFill>
                <a:srgbClr val="F3F3F3"/>
              </a:solidFill>
            </a:endParaRPr>
          </a:p>
          <a:p>
            <a:pPr marL="0" lvl="0" indent="0" algn="l" rtl="0">
              <a:spcBef>
                <a:spcPts val="0"/>
              </a:spcBef>
              <a:spcAft>
                <a:spcPts val="0"/>
              </a:spcAft>
              <a:buClr>
                <a:schemeClr val="dk1"/>
              </a:buClr>
              <a:buSzPts val="1100"/>
              <a:buFont typeface="Arial"/>
              <a:buNone/>
            </a:pPr>
            <a:endParaRPr sz="1100">
              <a:solidFill>
                <a:srgbClr val="F3F3F3"/>
              </a:solidFill>
            </a:endParaRPr>
          </a:p>
          <a:p>
            <a:pPr marL="0" lvl="0" indent="0" algn="l" rtl="0">
              <a:spcBef>
                <a:spcPts val="0"/>
              </a:spcBef>
              <a:spcAft>
                <a:spcPts val="0"/>
              </a:spcAft>
              <a:buClr>
                <a:schemeClr val="dk1"/>
              </a:buClr>
              <a:buSzPts val="1100"/>
              <a:buFont typeface="Arial"/>
              <a:buNone/>
            </a:pPr>
            <a:br>
              <a:rPr lang="en" sz="1100">
                <a:solidFill>
                  <a:srgbClr val="F3F3F3"/>
                </a:solidFill>
              </a:rPr>
            </a:br>
            <a:r>
              <a:rPr lang="en" sz="1100">
                <a:solidFill>
                  <a:srgbClr val="F3F3F3"/>
                </a:solidFill>
              </a:rPr>
              <a:t>You don’t set aside enough time between drafts are filed to the FSA. </a:t>
            </a:r>
            <a:endParaRPr sz="900" b="1">
              <a:solidFill>
                <a:srgbClr val="F3F3F3"/>
              </a:solidFill>
            </a:endParaRPr>
          </a:p>
          <a:p>
            <a:pPr marL="0" lvl="0" indent="0" algn="l" rtl="0">
              <a:spcBef>
                <a:spcPts val="0"/>
              </a:spcBef>
              <a:spcAft>
                <a:spcPts val="0"/>
              </a:spcAft>
              <a:buNone/>
            </a:pPr>
            <a:endParaRPr sz="1100" b="1">
              <a:solidFill>
                <a:srgbClr val="F3F3F3"/>
              </a:solidFill>
            </a:endParaRPr>
          </a:p>
          <a:p>
            <a:pPr marL="0" lvl="0" indent="0" algn="l" rtl="0">
              <a:spcBef>
                <a:spcPts val="0"/>
              </a:spcBef>
              <a:spcAft>
                <a:spcPts val="0"/>
              </a:spcAft>
              <a:buNone/>
            </a:pPr>
            <a:endParaRPr sz="1100" b="1">
              <a:solidFill>
                <a:srgbClr val="F3F3F3"/>
              </a:solidFill>
            </a:endParaRPr>
          </a:p>
          <a:p>
            <a:pPr marL="0" lvl="0" indent="0" algn="l" rtl="0">
              <a:spcBef>
                <a:spcPts val="0"/>
              </a:spcBef>
              <a:spcAft>
                <a:spcPts val="0"/>
              </a:spcAft>
              <a:buNone/>
            </a:pPr>
            <a:r>
              <a:rPr lang="en" sz="1100">
                <a:solidFill>
                  <a:srgbClr val="F3F3F3"/>
                </a:solidFill>
              </a:rPr>
              <a:t>You don’t have project leader from the Company’s side.</a:t>
            </a:r>
            <a:br>
              <a:rPr lang="en" sz="1100" b="1">
                <a:solidFill>
                  <a:srgbClr val="F3F3F3"/>
                </a:solidFill>
              </a:rPr>
            </a:br>
            <a:endParaRPr sz="1100" b="1">
              <a:solidFill>
                <a:srgbClr val="F3F3F3"/>
              </a:solidFill>
            </a:endParaRPr>
          </a:p>
        </p:txBody>
      </p:sp>
      <p:sp>
        <p:nvSpPr>
          <p:cNvPr id="855" name="Google Shape;855;p130"/>
          <p:cNvSpPr txBox="1"/>
          <p:nvPr/>
        </p:nvSpPr>
        <p:spPr>
          <a:xfrm>
            <a:off x="499725" y="1193600"/>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1</a:t>
            </a:r>
            <a:endParaRPr sz="2800" b="1">
              <a:solidFill>
                <a:srgbClr val="666666"/>
              </a:solidFill>
            </a:endParaRPr>
          </a:p>
        </p:txBody>
      </p:sp>
      <p:sp>
        <p:nvSpPr>
          <p:cNvPr id="856" name="Google Shape;856;p130"/>
          <p:cNvSpPr txBox="1"/>
          <p:nvPr/>
        </p:nvSpPr>
        <p:spPr>
          <a:xfrm>
            <a:off x="499725" y="1872525"/>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2</a:t>
            </a:r>
            <a:endParaRPr sz="2800" b="1">
              <a:solidFill>
                <a:srgbClr val="666666"/>
              </a:solidFill>
            </a:endParaRPr>
          </a:p>
        </p:txBody>
      </p:sp>
      <p:sp>
        <p:nvSpPr>
          <p:cNvPr id="857" name="Google Shape;857;p130"/>
          <p:cNvSpPr txBox="1"/>
          <p:nvPr/>
        </p:nvSpPr>
        <p:spPr>
          <a:xfrm>
            <a:off x="499725" y="2619625"/>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3</a:t>
            </a:r>
            <a:endParaRPr sz="2800" b="1">
              <a:solidFill>
                <a:srgbClr val="666666"/>
              </a:solidFill>
            </a:endParaRPr>
          </a:p>
        </p:txBody>
      </p:sp>
      <p:sp>
        <p:nvSpPr>
          <p:cNvPr id="858" name="Google Shape;858;p130"/>
          <p:cNvSpPr txBox="1"/>
          <p:nvPr/>
        </p:nvSpPr>
        <p:spPr>
          <a:xfrm>
            <a:off x="499725" y="3235225"/>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4</a:t>
            </a:r>
            <a:endParaRPr sz="2800" b="1">
              <a:solidFill>
                <a:srgbClr val="666666"/>
              </a:solidFill>
            </a:endParaRPr>
          </a:p>
        </p:txBody>
      </p:sp>
      <p:sp>
        <p:nvSpPr>
          <p:cNvPr id="859" name="Google Shape;859;p130"/>
          <p:cNvSpPr txBox="1"/>
          <p:nvPr/>
        </p:nvSpPr>
        <p:spPr>
          <a:xfrm>
            <a:off x="499725" y="3893700"/>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5</a:t>
            </a:r>
            <a:endParaRPr sz="2800" b="1">
              <a:solidFill>
                <a:srgbClr val="666666"/>
              </a:solidFill>
            </a:endParaRPr>
          </a:p>
        </p:txBody>
      </p:sp>
      <p:sp>
        <p:nvSpPr>
          <p:cNvPr id="860" name="Google Shape;860;p130"/>
          <p:cNvSpPr txBox="1"/>
          <p:nvPr/>
        </p:nvSpPr>
        <p:spPr>
          <a:xfrm>
            <a:off x="4900850" y="1193600"/>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6</a:t>
            </a:r>
            <a:endParaRPr sz="2800" b="1">
              <a:solidFill>
                <a:srgbClr val="666666"/>
              </a:solidFill>
            </a:endParaRPr>
          </a:p>
        </p:txBody>
      </p:sp>
      <p:sp>
        <p:nvSpPr>
          <p:cNvPr id="861" name="Google Shape;861;p130"/>
          <p:cNvSpPr txBox="1"/>
          <p:nvPr/>
        </p:nvSpPr>
        <p:spPr>
          <a:xfrm>
            <a:off x="4900850" y="1731300"/>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7</a:t>
            </a:r>
            <a:endParaRPr sz="2800" b="1">
              <a:solidFill>
                <a:srgbClr val="666666"/>
              </a:solidFill>
            </a:endParaRPr>
          </a:p>
        </p:txBody>
      </p:sp>
      <p:sp>
        <p:nvSpPr>
          <p:cNvPr id="862" name="Google Shape;862;p130"/>
          <p:cNvSpPr txBox="1"/>
          <p:nvPr/>
        </p:nvSpPr>
        <p:spPr>
          <a:xfrm>
            <a:off x="4900850" y="2346900"/>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8</a:t>
            </a:r>
            <a:endParaRPr sz="2800" b="1">
              <a:solidFill>
                <a:srgbClr val="666666"/>
              </a:solidFill>
            </a:endParaRPr>
          </a:p>
        </p:txBody>
      </p:sp>
      <p:sp>
        <p:nvSpPr>
          <p:cNvPr id="863" name="Google Shape;863;p130"/>
          <p:cNvSpPr txBox="1"/>
          <p:nvPr/>
        </p:nvSpPr>
        <p:spPr>
          <a:xfrm>
            <a:off x="4900850" y="2854475"/>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9</a:t>
            </a:r>
            <a:endParaRPr sz="2800" b="1">
              <a:solidFill>
                <a:srgbClr val="666666"/>
              </a:solidFill>
            </a:endParaRPr>
          </a:p>
        </p:txBody>
      </p:sp>
      <p:sp>
        <p:nvSpPr>
          <p:cNvPr id="864" name="Google Shape;864;p130"/>
          <p:cNvSpPr txBox="1"/>
          <p:nvPr/>
        </p:nvSpPr>
        <p:spPr>
          <a:xfrm>
            <a:off x="4706550" y="3552550"/>
            <a:ext cx="6666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800" b="1">
                <a:solidFill>
                  <a:srgbClr val="666666"/>
                </a:solidFill>
              </a:rPr>
              <a:t>10</a:t>
            </a:r>
            <a:endParaRPr sz="2800" b="1">
              <a:solidFill>
                <a:srgbClr val="666666"/>
              </a:solidFill>
            </a:endParaRPr>
          </a:p>
        </p:txBody>
      </p:sp>
      <p:sp>
        <p:nvSpPr>
          <p:cNvPr id="865" name="Google Shape;865;p130"/>
          <p:cNvSpPr/>
          <p:nvPr/>
        </p:nvSpPr>
        <p:spPr>
          <a:xfrm>
            <a:off x="394798" y="321477"/>
            <a:ext cx="771525" cy="722350"/>
          </a:xfrm>
          <a:custGeom>
            <a:avLst/>
            <a:gdLst/>
            <a:ahLst/>
            <a:cxnLst/>
            <a:rect l="l" t="t" r="r" b="b"/>
            <a:pathLst>
              <a:path w="576" h="576" extrusionOk="0">
                <a:moveTo>
                  <a:pt x="288" y="114"/>
                </a:moveTo>
                <a:cubicBezTo>
                  <a:pt x="280" y="114"/>
                  <a:pt x="272" y="118"/>
                  <a:pt x="268" y="125"/>
                </a:cubicBezTo>
                <a:cubicBezTo>
                  <a:pt x="98" y="420"/>
                  <a:pt x="98" y="420"/>
                  <a:pt x="98" y="420"/>
                </a:cubicBezTo>
                <a:cubicBezTo>
                  <a:pt x="89" y="435"/>
                  <a:pt x="100" y="454"/>
                  <a:pt x="118" y="454"/>
                </a:cubicBezTo>
                <a:cubicBezTo>
                  <a:pt x="458" y="454"/>
                  <a:pt x="458" y="454"/>
                  <a:pt x="458" y="454"/>
                </a:cubicBezTo>
                <a:cubicBezTo>
                  <a:pt x="476" y="454"/>
                  <a:pt x="487" y="435"/>
                  <a:pt x="478" y="420"/>
                </a:cubicBezTo>
                <a:cubicBezTo>
                  <a:pt x="308" y="125"/>
                  <a:pt x="308" y="125"/>
                  <a:pt x="308" y="125"/>
                </a:cubicBezTo>
                <a:cubicBezTo>
                  <a:pt x="304" y="118"/>
                  <a:pt x="296" y="114"/>
                  <a:pt x="288" y="114"/>
                </a:cubicBezTo>
                <a:close/>
                <a:moveTo>
                  <a:pt x="120" y="430"/>
                </a:moveTo>
                <a:cubicBezTo>
                  <a:pt x="288" y="139"/>
                  <a:pt x="288" y="139"/>
                  <a:pt x="288" y="139"/>
                </a:cubicBezTo>
                <a:cubicBezTo>
                  <a:pt x="456" y="430"/>
                  <a:pt x="456" y="430"/>
                  <a:pt x="456" y="430"/>
                </a:cubicBezTo>
                <a:lnTo>
                  <a:pt x="120" y="430"/>
                </a:lnTo>
                <a:close/>
                <a:moveTo>
                  <a:pt x="276" y="237"/>
                </a:moveTo>
                <a:cubicBezTo>
                  <a:pt x="276" y="337"/>
                  <a:pt x="276" y="337"/>
                  <a:pt x="276" y="337"/>
                </a:cubicBezTo>
                <a:cubicBezTo>
                  <a:pt x="300" y="337"/>
                  <a:pt x="300" y="337"/>
                  <a:pt x="300" y="337"/>
                </a:cubicBezTo>
                <a:cubicBezTo>
                  <a:pt x="300" y="237"/>
                  <a:pt x="300" y="237"/>
                  <a:pt x="300" y="237"/>
                </a:cubicBezTo>
                <a:lnTo>
                  <a:pt x="276" y="237"/>
                </a:lnTo>
                <a:close/>
                <a:moveTo>
                  <a:pt x="270" y="380"/>
                </a:moveTo>
                <a:cubicBezTo>
                  <a:pt x="270" y="390"/>
                  <a:pt x="278" y="398"/>
                  <a:pt x="288" y="398"/>
                </a:cubicBezTo>
                <a:cubicBezTo>
                  <a:pt x="298" y="398"/>
                  <a:pt x="306" y="390"/>
                  <a:pt x="306" y="380"/>
                </a:cubicBezTo>
                <a:cubicBezTo>
                  <a:pt x="306" y="370"/>
                  <a:pt x="298" y="362"/>
                  <a:pt x="288" y="362"/>
                </a:cubicBezTo>
                <a:cubicBezTo>
                  <a:pt x="278" y="362"/>
                  <a:pt x="270" y="370"/>
                  <a:pt x="270" y="380"/>
                </a:cubicBezTo>
                <a:close/>
                <a:moveTo>
                  <a:pt x="0" y="0"/>
                </a:moveTo>
                <a:cubicBezTo>
                  <a:pt x="0" y="576"/>
                  <a:pt x="0" y="576"/>
                  <a:pt x="0" y="576"/>
                </a:cubicBezTo>
                <a:cubicBezTo>
                  <a:pt x="576" y="576"/>
                  <a:pt x="576" y="576"/>
                  <a:pt x="576" y="576"/>
                </a:cubicBezTo>
                <a:cubicBezTo>
                  <a:pt x="576" y="0"/>
                  <a:pt x="576" y="0"/>
                  <a:pt x="576" y="0"/>
                </a:cubicBezTo>
                <a:lnTo>
                  <a:pt x="0" y="0"/>
                </a:lnTo>
                <a:close/>
                <a:moveTo>
                  <a:pt x="551" y="551"/>
                </a:moveTo>
                <a:cubicBezTo>
                  <a:pt x="25" y="551"/>
                  <a:pt x="25" y="551"/>
                  <a:pt x="25" y="551"/>
                </a:cubicBezTo>
                <a:cubicBezTo>
                  <a:pt x="25" y="25"/>
                  <a:pt x="25" y="25"/>
                  <a:pt x="25" y="25"/>
                </a:cubicBezTo>
                <a:cubicBezTo>
                  <a:pt x="551" y="25"/>
                  <a:pt x="551" y="25"/>
                  <a:pt x="551" y="25"/>
                </a:cubicBezTo>
                <a:lnTo>
                  <a:pt x="551" y="551"/>
                </a:lnTo>
                <a:close/>
              </a:path>
            </a:pathLst>
          </a:custGeom>
          <a:solidFill>
            <a:srgbClr val="FF823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30B5F38D2CD844AF965AF5EDE0A086" ma:contentTypeVersion="329" ma:contentTypeDescription="Create a new document." ma:contentTypeScope="" ma:versionID="ac41cbbf76c9dbc3afd0ac6754fb3614">
  <xsd:schema xmlns:xsd="http://www.w3.org/2001/XMLSchema" xmlns:xs="http://www.w3.org/2001/XMLSchema" xmlns:p="http://schemas.microsoft.com/office/2006/metadata/properties" xmlns:ns2="c708f2a2-8ba1-4012-bd2a-beba22b60920" xmlns:ns3="ed853473-fcc1-4630-98f2-d14de53ceb0b" targetNamespace="http://schemas.microsoft.com/office/2006/metadata/properties" ma:root="true" ma:fieldsID="5d20af7cb226f18f0aaef5ce3a7ca3dc" ns2:_="" ns3:_="">
    <xsd:import namespace="c708f2a2-8ba1-4012-bd2a-beba22b60920"/>
    <xsd:import namespace="ed853473-fcc1-4630-98f2-d14de53ceb0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_dlc_DocId" minOccurs="0"/>
                <xsd:element ref="ns3:_dlc_DocIdUrl" minOccurs="0"/>
                <xsd:element ref="ns3:_dlc_DocIdPersistId" minOccurs="0"/>
                <xsd:element ref="ns2:MediaLengthInSecond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08f2a2-8ba1-4012-bd2a-beba22b609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d853473-fcc1-4630-98f2-d14de53ceb0b" elementFormDefault="qualified">
    <xsd:import namespace="http://schemas.microsoft.com/office/2006/documentManagement/types"/>
    <xsd:import namespace="http://schemas.microsoft.com/office/infopath/2007/PartnerControls"/>
    <xsd:element name="_dlc_DocId" ma:index="13" nillable="true" ma:displayName="Document ID Value" ma:description="The value of the document ID assigned to this item." ma:internalName="_dlc_DocId" ma:readOnly="true">
      <xsd:simpleType>
        <xsd:restriction base="dms:Text"/>
      </xsd:simpleType>
    </xsd:element>
    <xsd:element name="_dlc_DocIdUrl" ma:index="14"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5" nillable="true" ma:displayName="Persist ID" ma:description="Keep ID on add." ma:hidden="true" ma:internalName="_dlc_DocIdPersistId" ma:readOnly="true">
      <xsd:simpleType>
        <xsd:restriction base="dms:Boolean"/>
      </xsd:simple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ed853473-fcc1-4630-98f2-d14de53ceb0b">0133-1689588797-159160</_dlc_DocId>
    <_dlc_DocIdUrl xmlns="ed853473-fcc1-4630-98f2-d14de53ceb0b">
      <Url>https://euronext.sharepoint.com/sites/D2/_layouts/15/DocIdRedir.aspx?ID=0133-1689588797-159160</Url>
      <Description>0133-1689588797-159160</Description>
    </_dlc_DocIdUrl>
  </documentManagement>
</p:properties>
</file>

<file path=customXml/itemProps1.xml><?xml version="1.0" encoding="utf-8"?>
<ds:datastoreItem xmlns:ds="http://schemas.openxmlformats.org/officeDocument/2006/customXml" ds:itemID="{757935A3-70AC-4A2A-AD3D-6B7965D94F24}"/>
</file>

<file path=customXml/itemProps2.xml><?xml version="1.0" encoding="utf-8"?>
<ds:datastoreItem xmlns:ds="http://schemas.openxmlformats.org/officeDocument/2006/customXml" ds:itemID="{CCF457C1-9CCA-4284-BE90-565048053844}"/>
</file>

<file path=customXml/itemProps3.xml><?xml version="1.0" encoding="utf-8"?>
<ds:datastoreItem xmlns:ds="http://schemas.openxmlformats.org/officeDocument/2006/customXml" ds:itemID="{85316CA5-A488-472C-9325-0D6955D7907F}"/>
</file>

<file path=customXml/itemProps4.xml><?xml version="1.0" encoding="utf-8"?>
<ds:datastoreItem xmlns:ds="http://schemas.openxmlformats.org/officeDocument/2006/customXml" ds:itemID="{57B14B3C-1054-43A0-A1C5-60DD19146D9D}"/>
</file>

<file path=docProps/app.xml><?xml version="1.0" encoding="utf-8"?>
<Properties xmlns="http://schemas.openxmlformats.org/officeDocument/2006/extended-properties" xmlns:vt="http://schemas.openxmlformats.org/officeDocument/2006/docPropsVTypes">
  <TotalTime>454</TotalTime>
  <Words>320</Words>
  <Application>Microsoft Office PowerPoint</Application>
  <PresentationFormat>On-screen Show (16:9)</PresentationFormat>
  <Paragraphs>88</Paragraphs>
  <Slides>6</Slides>
  <Notes>6</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6</vt:i4>
      </vt:variant>
    </vt:vector>
  </HeadingPairs>
  <TitlesOfParts>
    <vt:vector size="11" baseType="lpstr">
      <vt:lpstr>Arial</vt:lpstr>
      <vt:lpstr>Georgia</vt:lpstr>
      <vt:lpstr>Simple Light</vt:lpstr>
      <vt:lpstr>PwC</vt:lpstr>
      <vt:lpstr>PwC</vt:lpstr>
      <vt:lpstr>Key documents The prospectus </vt:lpstr>
      <vt:lpstr>PowerPoint Presentation</vt:lpstr>
      <vt:lpstr>Audited Historical Financial Information </vt:lpstr>
      <vt:lpstr>Risk Factors</vt:lpstr>
      <vt:lpstr>The Financial Supervisory Authority approval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documentation </dc:title>
  <dc:creator>Vidar Nordtømme</dc:creator>
  <cp:lastModifiedBy>Vidar Stjern Nordtømme (NO)</cp:lastModifiedBy>
  <cp:revision>4</cp:revision>
  <dcterms:modified xsi:type="dcterms:W3CDTF">2022-05-02T20:49:47Z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0x0101000A30B5F38D2CD844AF965AF5EDE0A086</vt:lpwstr>
  </property>
  <property fmtid="{D5CDD505-2E9C-101B-9397-08002B2CF9AE}" pid="3" name="_dlc_DocIdItemGuid">
    <vt:lpwstr>9e129625-7574-411c-bd5b-15e4dea88392</vt:lpwstr>
  </property>
</Properties>
</file>