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7.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35" r:id="rId5"/>
    <p:sldMasterId id="2147484302" r:id="rId6"/>
    <p:sldMasterId id="2147484284" r:id="rId7"/>
    <p:sldMasterId id="2147484287" r:id="rId8"/>
    <p:sldMasterId id="2147484286" r:id="rId9"/>
    <p:sldMasterId id="2147484285" r:id="rId10"/>
    <p:sldMasterId id="2147484274" r:id="rId11"/>
    <p:sldMasterId id="2147484190" r:id="rId12"/>
  </p:sldMasterIdLst>
  <p:notesMasterIdLst>
    <p:notesMasterId r:id="rId20"/>
  </p:notesMasterIdLst>
  <p:handoutMasterIdLst>
    <p:handoutMasterId r:id="rId21"/>
  </p:handoutMasterIdLst>
  <p:sldIdLst>
    <p:sldId id="274" r:id="rId13"/>
    <p:sldId id="284" r:id="rId14"/>
    <p:sldId id="282" r:id="rId15"/>
    <p:sldId id="287" r:id="rId16"/>
    <p:sldId id="288" r:id="rId17"/>
    <p:sldId id="279" r:id="rId18"/>
    <p:sldId id="272" r:id="rId19"/>
  </p:sldIdLst>
  <p:sldSz cx="9144000" cy="5143500" type="screen16x9"/>
  <p:notesSz cx="7023100" cy="9309100"/>
  <p:custDataLst>
    <p:tags r:id="rId22"/>
  </p:custDataLst>
  <p:defaultTextStyle>
    <a:defPPr>
      <a:defRPr lang="en-US"/>
    </a:defPPr>
    <a:lvl1pPr algn="l" rtl="0" fontAlgn="base">
      <a:spcBef>
        <a:spcPct val="0"/>
      </a:spcBef>
      <a:spcAft>
        <a:spcPct val="0"/>
      </a:spcAft>
      <a:defRPr kern="1200">
        <a:solidFill>
          <a:schemeClr val="tx1"/>
        </a:solidFill>
        <a:latin typeface="Calibri" charset="0"/>
        <a:ea typeface="Geneva" charset="0"/>
        <a:cs typeface="Geneva" charset="0"/>
      </a:defRPr>
    </a:lvl1pPr>
    <a:lvl2pPr marL="457200" algn="l" rtl="0" fontAlgn="base">
      <a:spcBef>
        <a:spcPct val="0"/>
      </a:spcBef>
      <a:spcAft>
        <a:spcPct val="0"/>
      </a:spcAft>
      <a:defRPr kern="1200">
        <a:solidFill>
          <a:schemeClr val="tx1"/>
        </a:solidFill>
        <a:latin typeface="Calibri" charset="0"/>
        <a:ea typeface="Geneva" charset="0"/>
        <a:cs typeface="Geneva" charset="0"/>
      </a:defRPr>
    </a:lvl2pPr>
    <a:lvl3pPr marL="914400" algn="l" rtl="0" fontAlgn="base">
      <a:spcBef>
        <a:spcPct val="0"/>
      </a:spcBef>
      <a:spcAft>
        <a:spcPct val="0"/>
      </a:spcAft>
      <a:defRPr kern="1200">
        <a:solidFill>
          <a:schemeClr val="tx1"/>
        </a:solidFill>
        <a:latin typeface="Calibri" charset="0"/>
        <a:ea typeface="Geneva" charset="0"/>
        <a:cs typeface="Geneva" charset="0"/>
      </a:defRPr>
    </a:lvl3pPr>
    <a:lvl4pPr marL="1371600" algn="l" rtl="0" fontAlgn="base">
      <a:spcBef>
        <a:spcPct val="0"/>
      </a:spcBef>
      <a:spcAft>
        <a:spcPct val="0"/>
      </a:spcAft>
      <a:defRPr kern="1200">
        <a:solidFill>
          <a:schemeClr val="tx1"/>
        </a:solidFill>
        <a:latin typeface="Calibri" charset="0"/>
        <a:ea typeface="Geneva" charset="0"/>
        <a:cs typeface="Geneva" charset="0"/>
      </a:defRPr>
    </a:lvl4pPr>
    <a:lvl5pPr marL="1828800" algn="l" rtl="0" fontAlgn="base">
      <a:spcBef>
        <a:spcPct val="0"/>
      </a:spcBef>
      <a:spcAft>
        <a:spcPct val="0"/>
      </a:spcAft>
      <a:defRPr kern="1200">
        <a:solidFill>
          <a:schemeClr val="tx1"/>
        </a:solidFill>
        <a:latin typeface="Calibri" charset="0"/>
        <a:ea typeface="Geneva" charset="0"/>
        <a:cs typeface="Geneva" charset="0"/>
      </a:defRPr>
    </a:lvl5pPr>
    <a:lvl6pPr marL="2286000" algn="l" defTabSz="457200" rtl="0" eaLnBrk="1" latinLnBrk="0" hangingPunct="1">
      <a:defRPr kern="1200">
        <a:solidFill>
          <a:schemeClr val="tx1"/>
        </a:solidFill>
        <a:latin typeface="Calibri" charset="0"/>
        <a:ea typeface="Geneva" charset="0"/>
        <a:cs typeface="Geneva" charset="0"/>
      </a:defRPr>
    </a:lvl6pPr>
    <a:lvl7pPr marL="2743200" algn="l" defTabSz="457200" rtl="0" eaLnBrk="1" latinLnBrk="0" hangingPunct="1">
      <a:defRPr kern="1200">
        <a:solidFill>
          <a:schemeClr val="tx1"/>
        </a:solidFill>
        <a:latin typeface="Calibri" charset="0"/>
        <a:ea typeface="Geneva" charset="0"/>
        <a:cs typeface="Geneva" charset="0"/>
      </a:defRPr>
    </a:lvl7pPr>
    <a:lvl8pPr marL="3200400" algn="l" defTabSz="457200" rtl="0" eaLnBrk="1" latinLnBrk="0" hangingPunct="1">
      <a:defRPr kern="1200">
        <a:solidFill>
          <a:schemeClr val="tx1"/>
        </a:solidFill>
        <a:latin typeface="Calibri" charset="0"/>
        <a:ea typeface="Geneva" charset="0"/>
        <a:cs typeface="Geneva" charset="0"/>
      </a:defRPr>
    </a:lvl8pPr>
    <a:lvl9pPr marL="3657600" algn="l" defTabSz="457200" rtl="0" eaLnBrk="1" latinLnBrk="0" hangingPunct="1">
      <a:defRPr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2" orient="horz" pos="3682">
          <p15:clr>
            <a:srgbClr val="A4A3A4"/>
          </p15:clr>
        </p15:guide>
        <p15:guide id="3" orient="horz" pos="3791">
          <p15:clr>
            <a:srgbClr val="A4A3A4"/>
          </p15:clr>
        </p15:guide>
        <p15:guide id="4"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T-ELM" initials="ELM" lastIdx="1" clrIdx="0"/>
  <p:cmAuthor id="2" name="CARRAU Sylvaine" initials="CS" lastIdx="49" clrIdx="1">
    <p:extLst>
      <p:ext uri="{19B8F6BF-5375-455C-9EA6-DF929625EA0E}">
        <p15:presenceInfo xmlns:p15="http://schemas.microsoft.com/office/powerpoint/2012/main" userId="S-1-5-21-4033699990-4246261835-258935460-36860" providerId="AD"/>
      </p:ext>
    </p:extLst>
  </p:cmAuthor>
  <p:cmAuthor id="3" name="WINTERBOTTOM Clara" initials="WC" lastIdx="13" clrIdx="2">
    <p:extLst>
      <p:ext uri="{19B8F6BF-5375-455C-9EA6-DF929625EA0E}">
        <p15:presenceInfo xmlns:p15="http://schemas.microsoft.com/office/powerpoint/2012/main" userId="S-1-5-21-4033699990-4246261835-258935460-1319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05050"/>
    <a:srgbClr val="008D7F"/>
    <a:srgbClr val="8DD3F0"/>
    <a:srgbClr val="41B6E6"/>
    <a:srgbClr val="41CAF7"/>
    <a:srgbClr val="00B0F0"/>
    <a:srgbClr val="1A92C4"/>
    <a:srgbClr val="006AAC"/>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BFAB60-56B2-D472-7484-5EC25D5B7F7A}" v="2" dt="2022-05-04T11:23:55.7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5770" autoAdjust="0"/>
  </p:normalViewPr>
  <p:slideViewPr>
    <p:cSldViewPr showGuides="1">
      <p:cViewPr varScale="1">
        <p:scale>
          <a:sx n="157" d="100"/>
          <a:sy n="157" d="100"/>
        </p:scale>
        <p:origin x="156" y="384"/>
      </p:cViewPr>
      <p:guideLst>
        <p:guide orient="horz" pos="3682"/>
        <p:guide orient="horz" pos="3791"/>
        <p:guide pos="2880"/>
      </p:guideLst>
    </p:cSldViewPr>
  </p:slideViewPr>
  <p:outlineViewPr>
    <p:cViewPr>
      <p:scale>
        <a:sx n="33" d="100"/>
        <a:sy n="33" d="100"/>
      </p:scale>
      <p:origin x="0" y="494"/>
    </p:cViewPr>
  </p:outlineViewPr>
  <p:notesTextViewPr>
    <p:cViewPr>
      <p:scale>
        <a:sx n="3" d="2"/>
        <a:sy n="3" d="2"/>
      </p:scale>
      <p:origin x="0" y="0"/>
    </p:cViewPr>
  </p:notesTextViewPr>
  <p:sorterViewPr>
    <p:cViewPr>
      <p:scale>
        <a:sx n="100" d="100"/>
        <a:sy n="100" d="100"/>
      </p:scale>
      <p:origin x="0" y="1234"/>
    </p:cViewPr>
  </p:sorterViewPr>
  <p:notesViewPr>
    <p:cSldViewPr showGuides="1">
      <p:cViewPr varScale="1">
        <p:scale>
          <a:sx n="78" d="100"/>
          <a:sy n="78" d="100"/>
        </p:scale>
        <p:origin x="3978" y="114"/>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 Target="slides/slide5.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notesMaster" Target="notesMasters/notesMaster1.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3.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Master" Target="slideMasters/slideMaster6.xml"/><Relationship Id="rId19" Type="http://schemas.openxmlformats.org/officeDocument/2006/relationships/slide" Target="slides/slide7.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2.xml"/><Relationship Id="rId22" Type="http://schemas.openxmlformats.org/officeDocument/2006/relationships/tags" Target="tags/tag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 Heggelund" userId="S::aheggelund@euronext.com::992e46b9-358b-41e0-91b5-e47d24d5f35d" providerId="AD" clId="Web-{85BFAB60-56B2-D472-7484-5EC25D5B7F7A}"/>
    <pc:docChg chg="modSld">
      <pc:chgData name="Anne Heggelund" userId="S::aheggelund@euronext.com::992e46b9-358b-41e0-91b5-e47d24d5f35d" providerId="AD" clId="Web-{85BFAB60-56B2-D472-7484-5EC25D5B7F7A}" dt="2022-05-04T11:23:55.778" v="1" actId="20577"/>
      <pc:docMkLst>
        <pc:docMk/>
      </pc:docMkLst>
      <pc:sldChg chg="modSp">
        <pc:chgData name="Anne Heggelund" userId="S::aheggelund@euronext.com::992e46b9-358b-41e0-91b5-e47d24d5f35d" providerId="AD" clId="Web-{85BFAB60-56B2-D472-7484-5EC25D5B7F7A}" dt="2022-05-04T11:23:55.778" v="1" actId="20577"/>
        <pc:sldMkLst>
          <pc:docMk/>
          <pc:sldMk cId="496512334" sldId="284"/>
        </pc:sldMkLst>
        <pc:spChg chg="mod">
          <ac:chgData name="Anne Heggelund" userId="S::aheggelund@euronext.com::992e46b9-358b-41e0-91b5-e47d24d5f35d" providerId="AD" clId="Web-{85BFAB60-56B2-D472-7484-5EC25D5B7F7A}" dt="2022-05-04T11:23:55.778" v="1" actId="20577"/>
          <ac:spMkLst>
            <pc:docMk/>
            <pc:sldMk cId="496512334" sldId="284"/>
            <ac:spMk id="29" creationId="{17CDCB66-4E89-075E-A473-21A36BC5D6AE}"/>
          </ac:spMkLst>
        </pc:spChg>
      </pc:sldChg>
    </pc:docChg>
  </pc:docChgLst>
  <pc:docChgLst>
    <pc:chgData name="Anne Heggelund" userId="992e46b9-358b-41e0-91b5-e47d24d5f35d" providerId="ADAL" clId="{83B601A2-5697-4670-96D9-3BEC60C4A7CF}"/>
    <pc:docChg chg="undo custSel modSld">
      <pc:chgData name="Anne Heggelund" userId="992e46b9-358b-41e0-91b5-e47d24d5f35d" providerId="ADAL" clId="{83B601A2-5697-4670-96D9-3BEC60C4A7CF}" dt="2022-05-04T10:41:51.083" v="311" actId="20577"/>
      <pc:docMkLst>
        <pc:docMk/>
      </pc:docMkLst>
      <pc:sldChg chg="modSp mod">
        <pc:chgData name="Anne Heggelund" userId="992e46b9-358b-41e0-91b5-e47d24d5f35d" providerId="ADAL" clId="{83B601A2-5697-4670-96D9-3BEC60C4A7CF}" dt="2022-05-04T10:41:32.202" v="292" actId="115"/>
        <pc:sldMkLst>
          <pc:docMk/>
          <pc:sldMk cId="196828483" sldId="287"/>
        </pc:sldMkLst>
        <pc:spChg chg="mod">
          <ac:chgData name="Anne Heggelund" userId="992e46b9-358b-41e0-91b5-e47d24d5f35d" providerId="ADAL" clId="{83B601A2-5697-4670-96D9-3BEC60C4A7CF}" dt="2022-05-04T10:41:11.250" v="287" actId="1076"/>
          <ac:spMkLst>
            <pc:docMk/>
            <pc:sldMk cId="196828483" sldId="287"/>
            <ac:spMk id="2" creationId="{F499A816-3AD2-4A24-9169-D8A9E87A17FB}"/>
          </ac:spMkLst>
        </pc:spChg>
        <pc:spChg chg="mod">
          <ac:chgData name="Anne Heggelund" userId="992e46b9-358b-41e0-91b5-e47d24d5f35d" providerId="ADAL" clId="{83B601A2-5697-4670-96D9-3BEC60C4A7CF}" dt="2022-05-04T10:40:51.891" v="283" actId="1076"/>
          <ac:spMkLst>
            <pc:docMk/>
            <pc:sldMk cId="196828483" sldId="287"/>
            <ac:spMk id="4" creationId="{15B7E5E8-BB08-4935-BAF1-590177E651D5}"/>
          </ac:spMkLst>
        </pc:spChg>
        <pc:spChg chg="mod">
          <ac:chgData name="Anne Heggelund" userId="992e46b9-358b-41e0-91b5-e47d24d5f35d" providerId="ADAL" clId="{83B601A2-5697-4670-96D9-3BEC60C4A7CF}" dt="2022-05-04T10:41:32.202" v="292" actId="115"/>
          <ac:spMkLst>
            <pc:docMk/>
            <pc:sldMk cId="196828483" sldId="287"/>
            <ac:spMk id="9" creationId="{115C62E6-E32C-4993-BAA7-8C981C4108A0}"/>
          </ac:spMkLst>
        </pc:spChg>
      </pc:sldChg>
      <pc:sldChg chg="modSp mod">
        <pc:chgData name="Anne Heggelund" userId="992e46b9-358b-41e0-91b5-e47d24d5f35d" providerId="ADAL" clId="{83B601A2-5697-4670-96D9-3BEC60C4A7CF}" dt="2022-05-04T10:41:51.083" v="311" actId="20577"/>
        <pc:sldMkLst>
          <pc:docMk/>
          <pc:sldMk cId="462346402" sldId="288"/>
        </pc:sldMkLst>
        <pc:spChg chg="mod">
          <ac:chgData name="Anne Heggelund" userId="992e46b9-358b-41e0-91b5-e47d24d5f35d" providerId="ADAL" clId="{83B601A2-5697-4670-96D9-3BEC60C4A7CF}" dt="2022-05-04T10:41:51.083" v="311" actId="20577"/>
          <ac:spMkLst>
            <pc:docMk/>
            <pc:sldMk cId="462346402" sldId="288"/>
            <ac:spMk id="4" creationId="{883B92D6-AD0C-4354-9C17-A06A4BE794C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5455"/>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16A664FE-9CC6-F64B-B22F-166DB38AEDC8}" type="datetime1">
              <a:rPr lang="en-US"/>
              <a:pPr>
                <a:defRPr/>
              </a:pPr>
              <a:t>5/4/2022</a:t>
            </a:fld>
            <a:endParaRPr lang="en-US"/>
          </a:p>
        </p:txBody>
      </p:sp>
      <p:sp>
        <p:nvSpPr>
          <p:cNvPr id="4" name="Footer Placeholder 3"/>
          <p:cNvSpPr>
            <a:spLocks noGrp="1"/>
          </p:cNvSpPr>
          <p:nvPr>
            <p:ph type="ftr" sz="quarter" idx="2"/>
          </p:nvPr>
        </p:nvSpPr>
        <p:spPr>
          <a:xfrm>
            <a:off x="1" y="8842029"/>
            <a:ext cx="3043343" cy="465455"/>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FFFF5219-C66B-754F-8C84-BD8F88681A64}" type="slidenum">
              <a:rPr lang="en-US"/>
              <a:pPr>
                <a:defRPr/>
              </a:pPr>
              <a:t>‹#›</a:t>
            </a:fld>
            <a:endParaRPr lang="en-US"/>
          </a:p>
        </p:txBody>
      </p:sp>
    </p:spTree>
    <p:extLst>
      <p:ext uri="{BB962C8B-B14F-4D97-AF65-F5344CB8AC3E}">
        <p14:creationId xmlns:p14="http://schemas.microsoft.com/office/powerpoint/2010/main" val="32828731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5455"/>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C5C3D005-D368-5D4B-AA92-E011A03FF552}" type="datetime1">
              <a:rPr lang="en-US"/>
              <a:pPr>
                <a:defRPr/>
              </a:pPr>
              <a:t>5/4/2022</a:t>
            </a:fld>
            <a:endParaRPr lang="en-US"/>
          </a:p>
        </p:txBody>
      </p:sp>
      <p:sp>
        <p:nvSpPr>
          <p:cNvPr id="4" name="Slide Image Placeholder 3"/>
          <p:cNvSpPr>
            <a:spLocks noGrp="1" noRot="1" noChangeAspect="1"/>
          </p:cNvSpPr>
          <p:nvPr>
            <p:ph type="sldImg" idx="2"/>
          </p:nvPr>
        </p:nvSpPr>
        <p:spPr>
          <a:xfrm>
            <a:off x="407988" y="698500"/>
            <a:ext cx="6207125" cy="3490913"/>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2311" y="4421823"/>
            <a:ext cx="5618480" cy="418909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42029"/>
            <a:ext cx="3043343" cy="465455"/>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A27DFB18-7CA3-7C4B-BB25-36A6D82AB67B}" type="slidenum">
              <a:rPr lang="en-US"/>
              <a:pPr>
                <a:defRPr/>
              </a:pPr>
              <a:t>‹#›</a:t>
            </a:fld>
            <a:endParaRPr lang="en-US"/>
          </a:p>
        </p:txBody>
      </p:sp>
    </p:spTree>
    <p:extLst>
      <p:ext uri="{BB962C8B-B14F-4D97-AF65-F5344CB8AC3E}">
        <p14:creationId xmlns:p14="http://schemas.microsoft.com/office/powerpoint/2010/main" val="53298570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Geneva" charset="0"/>
        <a:cs typeface="Geneva" charset="0"/>
      </a:defRPr>
    </a:lvl1pPr>
    <a:lvl2pPr marL="457200" algn="l" rtl="0" eaLnBrk="0" fontAlgn="base" hangingPunct="0">
      <a:spcBef>
        <a:spcPct val="30000"/>
      </a:spcBef>
      <a:spcAft>
        <a:spcPct val="0"/>
      </a:spcAft>
      <a:defRPr sz="1200" kern="1200">
        <a:solidFill>
          <a:schemeClr val="tx1"/>
        </a:solidFill>
        <a:latin typeface="+mn-lt"/>
        <a:ea typeface="Geneva" charset="0"/>
        <a:cs typeface="+mn-cs"/>
      </a:defRPr>
    </a:lvl2pPr>
    <a:lvl3pPr marL="914400" algn="l" rtl="0" eaLnBrk="0" fontAlgn="base" hangingPunct="0">
      <a:spcBef>
        <a:spcPct val="30000"/>
      </a:spcBef>
      <a:spcAft>
        <a:spcPct val="0"/>
      </a:spcAft>
      <a:defRPr sz="1200" kern="1200">
        <a:solidFill>
          <a:schemeClr val="tx1"/>
        </a:solidFill>
        <a:latin typeface="+mn-lt"/>
        <a:ea typeface="Geneva" charset="0"/>
        <a:cs typeface="+mn-cs"/>
      </a:defRPr>
    </a:lvl3pPr>
    <a:lvl4pPr marL="1371600" algn="l" rtl="0" eaLnBrk="0" fontAlgn="base" hangingPunct="0">
      <a:spcBef>
        <a:spcPct val="30000"/>
      </a:spcBef>
      <a:spcAft>
        <a:spcPct val="0"/>
      </a:spcAft>
      <a:defRPr sz="1200" kern="1200">
        <a:solidFill>
          <a:schemeClr val="tx1"/>
        </a:solidFill>
        <a:latin typeface="+mn-lt"/>
        <a:ea typeface="Geneva" charset="0"/>
        <a:cs typeface="+mn-cs"/>
      </a:defRPr>
    </a:lvl4pPr>
    <a:lvl5pPr marL="1828800" algn="l" rtl="0" eaLnBrk="0" fontAlgn="base" hangingPunct="0">
      <a:spcBef>
        <a:spcPct val="30000"/>
      </a:spcBef>
      <a:spcAft>
        <a:spcPct val="0"/>
      </a:spcAft>
      <a:defRPr sz="1200" kern="1200">
        <a:solidFill>
          <a:schemeClr val="tx1"/>
        </a:solidFill>
        <a:latin typeface="+mn-lt"/>
        <a:ea typeface="Geneva"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pPr>
              <a:defRPr/>
            </a:pPr>
            <a:fld id="{A27DFB18-7CA3-7C4B-BB25-36A6D82AB67B}" type="slidenum">
              <a:rPr lang="en-US" smtClean="0"/>
              <a:pPr>
                <a:defRPr/>
              </a:pPr>
              <a:t>1</a:t>
            </a:fld>
            <a:endParaRPr lang="en-US"/>
          </a:p>
        </p:txBody>
      </p:sp>
    </p:spTree>
    <p:extLst>
      <p:ext uri="{BB962C8B-B14F-4D97-AF65-F5344CB8AC3E}">
        <p14:creationId xmlns:p14="http://schemas.microsoft.com/office/powerpoint/2010/main" val="3929614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pPr>
              <a:defRPr/>
            </a:pPr>
            <a:fld id="{A27DFB18-7CA3-7C4B-BB25-36A6D82AB67B}" type="slidenum">
              <a:rPr lang="en-US" smtClean="0"/>
              <a:pPr>
                <a:defRPr/>
              </a:pPr>
              <a:t>2</a:t>
            </a:fld>
            <a:endParaRPr lang="en-US"/>
          </a:p>
        </p:txBody>
      </p:sp>
    </p:spTree>
    <p:extLst>
      <p:ext uri="{BB962C8B-B14F-4D97-AF65-F5344CB8AC3E}">
        <p14:creationId xmlns:p14="http://schemas.microsoft.com/office/powerpoint/2010/main" val="1388787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pPr>
              <a:defRPr/>
            </a:pPr>
            <a:fld id="{A27DFB18-7CA3-7C4B-BB25-36A6D82AB67B}" type="slidenum">
              <a:rPr lang="en-US" smtClean="0"/>
              <a:pPr>
                <a:defRPr/>
              </a:pPr>
              <a:t>3</a:t>
            </a:fld>
            <a:endParaRPr lang="en-US"/>
          </a:p>
        </p:txBody>
      </p:sp>
    </p:spTree>
    <p:extLst>
      <p:ext uri="{BB962C8B-B14F-4D97-AF65-F5344CB8AC3E}">
        <p14:creationId xmlns:p14="http://schemas.microsoft.com/office/powerpoint/2010/main" val="3201355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pPr>
              <a:defRPr/>
            </a:pPr>
            <a:fld id="{A27DFB18-7CA3-7C4B-BB25-36A6D82AB67B}" type="slidenum">
              <a:rPr lang="en-US" smtClean="0"/>
              <a:pPr>
                <a:defRPr/>
              </a:pPr>
              <a:t>4</a:t>
            </a:fld>
            <a:endParaRPr lang="en-US"/>
          </a:p>
        </p:txBody>
      </p:sp>
    </p:spTree>
    <p:extLst>
      <p:ext uri="{BB962C8B-B14F-4D97-AF65-F5344CB8AC3E}">
        <p14:creationId xmlns:p14="http://schemas.microsoft.com/office/powerpoint/2010/main" val="884900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pPr>
              <a:defRPr/>
            </a:pPr>
            <a:fld id="{A27DFB18-7CA3-7C4B-BB25-36A6D82AB67B}" type="slidenum">
              <a:rPr lang="en-US" smtClean="0"/>
              <a:pPr>
                <a:defRPr/>
              </a:pPr>
              <a:t>6</a:t>
            </a:fld>
            <a:endParaRPr lang="en-US"/>
          </a:p>
        </p:txBody>
      </p:sp>
    </p:spTree>
    <p:extLst>
      <p:ext uri="{BB962C8B-B14F-4D97-AF65-F5344CB8AC3E}">
        <p14:creationId xmlns:p14="http://schemas.microsoft.com/office/powerpoint/2010/main" val="2952268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pPr>
              <a:defRPr/>
            </a:pPr>
            <a:fld id="{A27DFB18-7CA3-7C4B-BB25-36A6D82AB67B}" type="slidenum">
              <a:rPr lang="en-US" smtClean="0"/>
              <a:pPr>
                <a:defRPr/>
              </a:pPr>
              <a:t>7</a:t>
            </a:fld>
            <a:endParaRPr lang="en-US"/>
          </a:p>
        </p:txBody>
      </p:sp>
    </p:spTree>
    <p:extLst>
      <p:ext uri="{BB962C8B-B14F-4D97-AF65-F5344CB8AC3E}">
        <p14:creationId xmlns:p14="http://schemas.microsoft.com/office/powerpoint/2010/main" val="28485246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Master" Target="../slideMasters/slideMaster4.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4.xml"/><Relationship Id="rId5" Type="http://schemas.openxmlformats.org/officeDocument/2006/relationships/image" Target="../media/image31.png"/><Relationship Id="rId4" Type="http://schemas.openxmlformats.org/officeDocument/2006/relationships/image" Target="../media/image30.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4.xml"/><Relationship Id="rId5" Type="http://schemas.openxmlformats.org/officeDocument/2006/relationships/image" Target="../media/image28.png"/><Relationship Id="rId4" Type="http://schemas.openxmlformats.org/officeDocument/2006/relationships/image" Target="../media/image31.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hyperlink" Target="https://www.euronext.com/terms-use" TargetMode="External"/><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2" Type="http://schemas.openxmlformats.org/officeDocument/2006/relationships/hyperlink" Target="http://www.euronext.com/terms-use" TargetMode="External"/><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2" Type="http://schemas.openxmlformats.org/officeDocument/2006/relationships/hyperlink" Target="https://www.euronext.com/terms-use" TargetMode="External"/><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2" Type="http://schemas.openxmlformats.org/officeDocument/2006/relationships/hyperlink" Target="https://www.euronext.com/terms-use" TargetMode="External"/><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_Picture_Amsterdam">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D730A4-E41D-4BE5-BB0C-76F8CE1B0D0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287" y="0"/>
            <a:ext cx="9172575" cy="5143500"/>
          </a:xfrm>
          <a:prstGeom prst="rect">
            <a:avLst/>
          </a:prstGeom>
        </p:spPr>
      </p:pic>
      <p:sp>
        <p:nvSpPr>
          <p:cNvPr id="10" name="Rectangle 9">
            <a:extLst>
              <a:ext uri="{FF2B5EF4-FFF2-40B4-BE49-F238E27FC236}">
                <a16:creationId xmlns:a16="http://schemas.microsoft.com/office/drawing/2014/main" id="{A89F55A5-A57B-4E80-A8B2-3DFA2490E638}"/>
              </a:ext>
            </a:extLst>
          </p:cNvPr>
          <p:cNvSpPr/>
          <p:nvPr userDrawn="1"/>
        </p:nvSpPr>
        <p:spPr>
          <a:xfrm>
            <a:off x="-1" y="3003799"/>
            <a:ext cx="9158289" cy="2016224"/>
          </a:xfrm>
          <a:prstGeom prst="rect">
            <a:avLst/>
          </a:prstGeom>
          <a:gradFill>
            <a:gsLst>
              <a:gs pos="0">
                <a:schemeClr val="tx2">
                  <a:alpha val="0"/>
                </a:schemeClr>
              </a:gs>
              <a:gs pos="100000">
                <a:schemeClr val="tx2">
                  <a:alpha val="63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690E7279-ABFF-4AE7-ADA1-A5CABDDEA88C}"/>
              </a:ext>
            </a:extLst>
          </p:cNvPr>
          <p:cNvSpPr/>
          <p:nvPr userDrawn="1"/>
        </p:nvSpPr>
        <p:spPr>
          <a:xfrm>
            <a:off x="-14287" y="0"/>
            <a:ext cx="9172575" cy="5143500"/>
          </a:xfrm>
          <a:custGeom>
            <a:avLst/>
            <a:gdLst>
              <a:gd name="connsiteX0" fmla="*/ 198563 w 9172575"/>
              <a:gd name="connsiteY0" fmla="*/ 198563 h 5143500"/>
              <a:gd name="connsiteX1" fmla="*/ 198563 w 9172575"/>
              <a:gd name="connsiteY1" fmla="*/ 4944937 h 5143500"/>
              <a:gd name="connsiteX2" fmla="*/ 8974013 w 9172575"/>
              <a:gd name="connsiteY2" fmla="*/ 4944937 h 5143500"/>
              <a:gd name="connsiteX3" fmla="*/ 8974013 w 9172575"/>
              <a:gd name="connsiteY3" fmla="*/ 198563 h 5143500"/>
              <a:gd name="connsiteX4" fmla="*/ 0 w 9172575"/>
              <a:gd name="connsiteY4" fmla="*/ 0 h 5143500"/>
              <a:gd name="connsiteX5" fmla="*/ 9172575 w 9172575"/>
              <a:gd name="connsiteY5" fmla="*/ 0 h 5143500"/>
              <a:gd name="connsiteX6" fmla="*/ 9172575 w 9172575"/>
              <a:gd name="connsiteY6" fmla="*/ 5143500 h 5143500"/>
              <a:gd name="connsiteX7" fmla="*/ 0 w 9172575"/>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72575" h="5143500">
                <a:moveTo>
                  <a:pt x="198563" y="198563"/>
                </a:moveTo>
                <a:lnTo>
                  <a:pt x="198563" y="4944937"/>
                </a:lnTo>
                <a:lnTo>
                  <a:pt x="8974013" y="4944937"/>
                </a:lnTo>
                <a:lnTo>
                  <a:pt x="8974013" y="198563"/>
                </a:lnTo>
                <a:close/>
                <a:moveTo>
                  <a:pt x="0" y="0"/>
                </a:moveTo>
                <a:lnTo>
                  <a:pt x="9172575" y="0"/>
                </a:lnTo>
                <a:lnTo>
                  <a:pt x="9172575" y="5143500"/>
                </a:lnTo>
                <a:lnTo>
                  <a:pt x="0" y="51435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aphic 227">
            <a:extLst>
              <a:ext uri="{FF2B5EF4-FFF2-40B4-BE49-F238E27FC236}">
                <a16:creationId xmlns:a16="http://schemas.microsoft.com/office/drawing/2014/main" id="{1CA0842B-E122-4DF0-9995-68951B27B4E5}"/>
              </a:ext>
            </a:extLst>
          </p:cNvPr>
          <p:cNvGrpSpPr/>
          <p:nvPr userDrawn="1"/>
        </p:nvGrpSpPr>
        <p:grpSpPr>
          <a:xfrm>
            <a:off x="590550" y="4175173"/>
            <a:ext cx="1595932" cy="495289"/>
            <a:chOff x="2362200" y="1885950"/>
            <a:chExt cx="4419600" cy="1371600"/>
          </a:xfrm>
        </p:grpSpPr>
        <p:sp>
          <p:nvSpPr>
            <p:cNvPr id="16" name="Freeform: Shape 15">
              <a:extLst>
                <a:ext uri="{FF2B5EF4-FFF2-40B4-BE49-F238E27FC236}">
                  <a16:creationId xmlns:a16="http://schemas.microsoft.com/office/drawing/2014/main" id="{1502379B-BF73-4B5F-9BED-A4EB14D9DA94}"/>
                </a:ext>
              </a:extLst>
            </p:cNvPr>
            <p:cNvSpPr/>
            <p:nvPr/>
          </p:nvSpPr>
          <p:spPr>
            <a:xfrm>
              <a:off x="3788664" y="2353627"/>
              <a:ext cx="2990850" cy="476250"/>
            </a:xfrm>
            <a:custGeom>
              <a:avLst/>
              <a:gdLst>
                <a:gd name="connsiteX0" fmla="*/ 7144 w 2990850"/>
                <a:gd name="connsiteY0" fmla="*/ 20669 h 476250"/>
                <a:gd name="connsiteX1" fmla="*/ 13811 w 2990850"/>
                <a:gd name="connsiteY1" fmla="*/ 13907 h 476250"/>
                <a:gd name="connsiteX2" fmla="*/ 259652 w 2990850"/>
                <a:gd name="connsiteY2" fmla="*/ 13907 h 476250"/>
                <a:gd name="connsiteX3" fmla="*/ 266319 w 2990850"/>
                <a:gd name="connsiteY3" fmla="*/ 20669 h 476250"/>
                <a:gd name="connsiteX4" fmla="*/ 266319 w 2990850"/>
                <a:gd name="connsiteY4" fmla="*/ 80486 h 476250"/>
                <a:gd name="connsiteX5" fmla="*/ 259652 w 2990850"/>
                <a:gd name="connsiteY5" fmla="*/ 87154 h 476250"/>
                <a:gd name="connsiteX6" fmla="*/ 101251 w 2990850"/>
                <a:gd name="connsiteY6" fmla="*/ 87154 h 476250"/>
                <a:gd name="connsiteX7" fmla="*/ 97250 w 2990850"/>
                <a:gd name="connsiteY7" fmla="*/ 91250 h 476250"/>
                <a:gd name="connsiteX8" fmla="*/ 97250 w 2990850"/>
                <a:gd name="connsiteY8" fmla="*/ 197548 h 476250"/>
                <a:gd name="connsiteX9" fmla="*/ 101251 w 2990850"/>
                <a:gd name="connsiteY9" fmla="*/ 201549 h 476250"/>
                <a:gd name="connsiteX10" fmla="*/ 236411 w 2990850"/>
                <a:gd name="connsiteY10" fmla="*/ 201549 h 476250"/>
                <a:gd name="connsiteX11" fmla="*/ 243173 w 2990850"/>
                <a:gd name="connsiteY11" fmla="*/ 208217 h 476250"/>
                <a:gd name="connsiteX12" fmla="*/ 243173 w 2990850"/>
                <a:gd name="connsiteY12" fmla="*/ 264033 h 476250"/>
                <a:gd name="connsiteX13" fmla="*/ 236411 w 2990850"/>
                <a:gd name="connsiteY13" fmla="*/ 270700 h 476250"/>
                <a:gd name="connsiteX14" fmla="*/ 101251 w 2990850"/>
                <a:gd name="connsiteY14" fmla="*/ 270700 h 476250"/>
                <a:gd name="connsiteX15" fmla="*/ 97250 w 2990850"/>
                <a:gd name="connsiteY15" fmla="*/ 274796 h 476250"/>
                <a:gd name="connsiteX16" fmla="*/ 97250 w 2990850"/>
                <a:gd name="connsiteY16" fmla="*/ 392430 h 476250"/>
                <a:gd name="connsiteX17" fmla="*/ 101251 w 2990850"/>
                <a:gd name="connsiteY17" fmla="*/ 396431 h 476250"/>
                <a:gd name="connsiteX18" fmla="*/ 265271 w 2990850"/>
                <a:gd name="connsiteY18" fmla="*/ 396431 h 476250"/>
                <a:gd name="connsiteX19" fmla="*/ 272034 w 2990850"/>
                <a:gd name="connsiteY19" fmla="*/ 403193 h 476250"/>
                <a:gd name="connsiteX20" fmla="*/ 272034 w 2990850"/>
                <a:gd name="connsiteY20" fmla="*/ 464344 h 476250"/>
                <a:gd name="connsiteX21" fmla="*/ 265271 w 2990850"/>
                <a:gd name="connsiteY21" fmla="*/ 471107 h 476250"/>
                <a:gd name="connsiteX22" fmla="*/ 13811 w 2990850"/>
                <a:gd name="connsiteY22" fmla="*/ 471107 h 476250"/>
                <a:gd name="connsiteX23" fmla="*/ 7144 w 2990850"/>
                <a:gd name="connsiteY23" fmla="*/ 464344 h 476250"/>
                <a:gd name="connsiteX24" fmla="*/ 7144 w 2990850"/>
                <a:gd name="connsiteY24" fmla="*/ 20669 h 476250"/>
                <a:gd name="connsiteX25" fmla="*/ 673322 w 2990850"/>
                <a:gd name="connsiteY25" fmla="*/ 368237 h 476250"/>
                <a:gd name="connsiteX26" fmla="*/ 509302 w 2990850"/>
                <a:gd name="connsiteY26" fmla="*/ 477869 h 476250"/>
                <a:gd name="connsiteX27" fmla="*/ 346615 w 2990850"/>
                <a:gd name="connsiteY27" fmla="*/ 368237 h 476250"/>
                <a:gd name="connsiteX28" fmla="*/ 346615 w 2990850"/>
                <a:gd name="connsiteY28" fmla="*/ 20669 h 476250"/>
                <a:gd name="connsiteX29" fmla="*/ 353378 w 2990850"/>
                <a:gd name="connsiteY29" fmla="*/ 13907 h 476250"/>
                <a:gd name="connsiteX30" fmla="*/ 429292 w 2990850"/>
                <a:gd name="connsiteY30" fmla="*/ 13907 h 476250"/>
                <a:gd name="connsiteX31" fmla="*/ 436055 w 2990850"/>
                <a:gd name="connsiteY31" fmla="*/ 20669 h 476250"/>
                <a:gd name="connsiteX32" fmla="*/ 436055 w 2990850"/>
                <a:gd name="connsiteY32" fmla="*/ 342043 h 476250"/>
                <a:gd name="connsiteX33" fmla="*/ 510731 w 2990850"/>
                <a:gd name="connsiteY33" fmla="*/ 402527 h 476250"/>
                <a:gd name="connsiteX34" fmla="*/ 584645 w 2990850"/>
                <a:gd name="connsiteY34" fmla="*/ 341376 h 476250"/>
                <a:gd name="connsiteX35" fmla="*/ 584645 w 2990850"/>
                <a:gd name="connsiteY35" fmla="*/ 20669 h 476250"/>
                <a:gd name="connsiteX36" fmla="*/ 591407 w 2990850"/>
                <a:gd name="connsiteY36" fmla="*/ 13907 h 476250"/>
                <a:gd name="connsiteX37" fmla="*/ 666655 w 2990850"/>
                <a:gd name="connsiteY37" fmla="*/ 13907 h 476250"/>
                <a:gd name="connsiteX38" fmla="*/ 673418 w 2990850"/>
                <a:gd name="connsiteY38" fmla="*/ 20669 h 476250"/>
                <a:gd name="connsiteX39" fmla="*/ 673418 w 2990850"/>
                <a:gd name="connsiteY39" fmla="*/ 368237 h 476250"/>
                <a:gd name="connsiteX40" fmla="*/ 914686 w 2990850"/>
                <a:gd name="connsiteY40" fmla="*/ 311087 h 476250"/>
                <a:gd name="connsiteX41" fmla="*/ 903923 w 2990850"/>
                <a:gd name="connsiteY41" fmla="*/ 298323 h 476250"/>
                <a:gd name="connsiteX42" fmla="*/ 852869 w 2990850"/>
                <a:gd name="connsiteY42" fmla="*/ 298323 h 476250"/>
                <a:gd name="connsiteX43" fmla="*/ 847439 w 2990850"/>
                <a:gd name="connsiteY43" fmla="*/ 303086 h 476250"/>
                <a:gd name="connsiteX44" fmla="*/ 847439 w 2990850"/>
                <a:gd name="connsiteY44" fmla="*/ 464439 h 476250"/>
                <a:gd name="connsiteX45" fmla="*/ 840677 w 2990850"/>
                <a:gd name="connsiteY45" fmla="*/ 471202 h 476250"/>
                <a:gd name="connsiteX46" fmla="*/ 764667 w 2990850"/>
                <a:gd name="connsiteY46" fmla="*/ 471202 h 476250"/>
                <a:gd name="connsiteX47" fmla="*/ 757904 w 2990850"/>
                <a:gd name="connsiteY47" fmla="*/ 464439 h 476250"/>
                <a:gd name="connsiteX48" fmla="*/ 757904 w 2990850"/>
                <a:gd name="connsiteY48" fmla="*/ 20669 h 476250"/>
                <a:gd name="connsiteX49" fmla="*/ 764667 w 2990850"/>
                <a:gd name="connsiteY49" fmla="*/ 13907 h 476250"/>
                <a:gd name="connsiteX50" fmla="*/ 905066 w 2990850"/>
                <a:gd name="connsiteY50" fmla="*/ 13907 h 476250"/>
                <a:gd name="connsiteX51" fmla="*/ 1058990 w 2990850"/>
                <a:gd name="connsiteY51" fmla="*/ 140303 h 476250"/>
                <a:gd name="connsiteX52" fmla="*/ 999839 w 2990850"/>
                <a:gd name="connsiteY52" fmla="*/ 264033 h 476250"/>
                <a:gd name="connsiteX53" fmla="*/ 993077 w 2990850"/>
                <a:gd name="connsiteY53" fmla="*/ 273463 h 476250"/>
                <a:gd name="connsiteX54" fmla="*/ 1003840 w 2990850"/>
                <a:gd name="connsiteY54" fmla="*/ 299657 h 476250"/>
                <a:gd name="connsiteX55" fmla="*/ 1093280 w 2990850"/>
                <a:gd name="connsiteY55" fmla="*/ 464344 h 476250"/>
                <a:gd name="connsiteX56" fmla="*/ 1089946 w 2990850"/>
                <a:gd name="connsiteY56" fmla="*/ 471107 h 476250"/>
                <a:gd name="connsiteX57" fmla="*/ 1000506 w 2990850"/>
                <a:gd name="connsiteY57" fmla="*/ 471107 h 476250"/>
                <a:gd name="connsiteX58" fmla="*/ 992410 w 2990850"/>
                <a:gd name="connsiteY58" fmla="*/ 465011 h 476250"/>
                <a:gd name="connsiteX59" fmla="*/ 914686 w 2990850"/>
                <a:gd name="connsiteY59" fmla="*/ 311087 h 476250"/>
                <a:gd name="connsiteX60" fmla="*/ 965835 w 2990850"/>
                <a:gd name="connsiteY60" fmla="*/ 155067 h 476250"/>
                <a:gd name="connsiteX61" fmla="*/ 889159 w 2990850"/>
                <a:gd name="connsiteY61" fmla="*/ 79058 h 476250"/>
                <a:gd name="connsiteX62" fmla="*/ 856298 w 2990850"/>
                <a:gd name="connsiteY62" fmla="*/ 79058 h 476250"/>
                <a:gd name="connsiteX63" fmla="*/ 847535 w 2990850"/>
                <a:gd name="connsiteY63" fmla="*/ 83058 h 476250"/>
                <a:gd name="connsiteX64" fmla="*/ 847535 w 2990850"/>
                <a:gd name="connsiteY64" fmla="*/ 232410 h 476250"/>
                <a:gd name="connsiteX65" fmla="*/ 852202 w 2990850"/>
                <a:gd name="connsiteY65" fmla="*/ 237839 h 476250"/>
                <a:gd name="connsiteX66" fmla="*/ 889064 w 2990850"/>
                <a:gd name="connsiteY66" fmla="*/ 237839 h 476250"/>
                <a:gd name="connsiteX67" fmla="*/ 965835 w 2990850"/>
                <a:gd name="connsiteY67" fmla="*/ 155067 h 476250"/>
                <a:gd name="connsiteX68" fmla="*/ 1440466 w 2990850"/>
                <a:gd name="connsiteY68" fmla="*/ 435483 h 476250"/>
                <a:gd name="connsiteX69" fmla="*/ 1305973 w 2990850"/>
                <a:gd name="connsiteY69" fmla="*/ 477869 h 476250"/>
                <a:gd name="connsiteX70" fmla="*/ 1172909 w 2990850"/>
                <a:gd name="connsiteY70" fmla="*/ 435483 h 476250"/>
                <a:gd name="connsiteX71" fmla="*/ 1127855 w 2990850"/>
                <a:gd name="connsiteY71" fmla="*/ 242506 h 476250"/>
                <a:gd name="connsiteX72" fmla="*/ 1172909 w 2990850"/>
                <a:gd name="connsiteY72" fmla="*/ 49530 h 476250"/>
                <a:gd name="connsiteX73" fmla="*/ 1308068 w 2990850"/>
                <a:gd name="connsiteY73" fmla="*/ 7144 h 476250"/>
                <a:gd name="connsiteX74" fmla="*/ 1440561 w 2990850"/>
                <a:gd name="connsiteY74" fmla="*/ 49530 h 476250"/>
                <a:gd name="connsiteX75" fmla="*/ 1486281 w 2990850"/>
                <a:gd name="connsiteY75" fmla="*/ 242506 h 476250"/>
                <a:gd name="connsiteX76" fmla="*/ 1440466 w 2990850"/>
                <a:gd name="connsiteY76" fmla="*/ 435483 h 476250"/>
                <a:gd name="connsiteX77" fmla="*/ 1242822 w 2990850"/>
                <a:gd name="connsiteY77" fmla="*/ 387096 h 476250"/>
                <a:gd name="connsiteX78" fmla="*/ 1306735 w 2990850"/>
                <a:gd name="connsiteY78" fmla="*/ 403860 h 476250"/>
                <a:gd name="connsiteX79" fmla="*/ 1371314 w 2990850"/>
                <a:gd name="connsiteY79" fmla="*/ 387096 h 476250"/>
                <a:gd name="connsiteX80" fmla="*/ 1392841 w 2990850"/>
                <a:gd name="connsiteY80" fmla="*/ 242506 h 476250"/>
                <a:gd name="connsiteX81" fmla="*/ 1371314 w 2990850"/>
                <a:gd name="connsiteY81" fmla="*/ 97917 h 476250"/>
                <a:gd name="connsiteX82" fmla="*/ 1308164 w 2990850"/>
                <a:gd name="connsiteY82" fmla="*/ 81153 h 476250"/>
                <a:gd name="connsiteX83" fmla="*/ 1242917 w 2990850"/>
                <a:gd name="connsiteY83" fmla="*/ 97917 h 476250"/>
                <a:gd name="connsiteX84" fmla="*/ 1221391 w 2990850"/>
                <a:gd name="connsiteY84" fmla="*/ 242506 h 476250"/>
                <a:gd name="connsiteX85" fmla="*/ 1242822 w 2990850"/>
                <a:gd name="connsiteY85" fmla="*/ 387096 h 476250"/>
                <a:gd name="connsiteX86" fmla="*/ 1782032 w 2990850"/>
                <a:gd name="connsiteY86" fmla="*/ 471107 h 476250"/>
                <a:gd name="connsiteX87" fmla="*/ 1772602 w 2990850"/>
                <a:gd name="connsiteY87" fmla="*/ 463010 h 476250"/>
                <a:gd name="connsiteX88" fmla="*/ 1650873 w 2990850"/>
                <a:gd name="connsiteY88" fmla="*/ 133636 h 476250"/>
                <a:gd name="connsiteX89" fmla="*/ 1641443 w 2990850"/>
                <a:gd name="connsiteY89" fmla="*/ 120206 h 476250"/>
                <a:gd name="connsiteX90" fmla="*/ 1636681 w 2990850"/>
                <a:gd name="connsiteY90" fmla="*/ 132969 h 476250"/>
                <a:gd name="connsiteX91" fmla="*/ 1636585 w 2990850"/>
                <a:gd name="connsiteY91" fmla="*/ 464439 h 476250"/>
                <a:gd name="connsiteX92" fmla="*/ 1629823 w 2990850"/>
                <a:gd name="connsiteY92" fmla="*/ 471202 h 476250"/>
                <a:gd name="connsiteX93" fmla="*/ 1565339 w 2990850"/>
                <a:gd name="connsiteY93" fmla="*/ 471202 h 476250"/>
                <a:gd name="connsiteX94" fmla="*/ 1558576 w 2990850"/>
                <a:gd name="connsiteY94" fmla="*/ 464439 h 476250"/>
                <a:gd name="connsiteX95" fmla="*/ 1558576 w 2990850"/>
                <a:gd name="connsiteY95" fmla="*/ 20669 h 476250"/>
                <a:gd name="connsiteX96" fmla="*/ 1565339 w 2990850"/>
                <a:gd name="connsiteY96" fmla="*/ 13907 h 476250"/>
                <a:gd name="connsiteX97" fmla="*/ 1680305 w 2990850"/>
                <a:gd name="connsiteY97" fmla="*/ 13907 h 476250"/>
                <a:gd name="connsiteX98" fmla="*/ 1689068 w 2990850"/>
                <a:gd name="connsiteY98" fmla="*/ 22003 h 476250"/>
                <a:gd name="connsiteX99" fmla="*/ 1803368 w 2990850"/>
                <a:gd name="connsiteY99" fmla="*/ 340043 h 476250"/>
                <a:gd name="connsiteX100" fmla="*/ 1811369 w 2990850"/>
                <a:gd name="connsiteY100" fmla="*/ 350806 h 476250"/>
                <a:gd name="connsiteX101" fmla="*/ 1816132 w 2990850"/>
                <a:gd name="connsiteY101" fmla="*/ 344138 h 476250"/>
                <a:gd name="connsiteX102" fmla="*/ 1816227 w 2990850"/>
                <a:gd name="connsiteY102" fmla="*/ 20669 h 476250"/>
                <a:gd name="connsiteX103" fmla="*/ 1822895 w 2990850"/>
                <a:gd name="connsiteY103" fmla="*/ 13907 h 476250"/>
                <a:gd name="connsiteX104" fmla="*/ 1889379 w 2990850"/>
                <a:gd name="connsiteY104" fmla="*/ 13907 h 476250"/>
                <a:gd name="connsiteX105" fmla="*/ 1896142 w 2990850"/>
                <a:gd name="connsiteY105" fmla="*/ 20669 h 476250"/>
                <a:gd name="connsiteX106" fmla="*/ 1896142 w 2990850"/>
                <a:gd name="connsiteY106" fmla="*/ 464439 h 476250"/>
                <a:gd name="connsiteX107" fmla="*/ 1889379 w 2990850"/>
                <a:gd name="connsiteY107" fmla="*/ 471202 h 476250"/>
                <a:gd name="connsiteX108" fmla="*/ 1782032 w 2990850"/>
                <a:gd name="connsiteY108" fmla="*/ 471202 h 476250"/>
                <a:gd name="connsiteX109" fmla="*/ 1979771 w 2990850"/>
                <a:gd name="connsiteY109" fmla="*/ 20669 h 476250"/>
                <a:gd name="connsiteX110" fmla="*/ 1986534 w 2990850"/>
                <a:gd name="connsiteY110" fmla="*/ 13907 h 476250"/>
                <a:gd name="connsiteX111" fmla="*/ 2232279 w 2990850"/>
                <a:gd name="connsiteY111" fmla="*/ 13907 h 476250"/>
                <a:gd name="connsiteX112" fmla="*/ 2239042 w 2990850"/>
                <a:gd name="connsiteY112" fmla="*/ 20669 h 476250"/>
                <a:gd name="connsiteX113" fmla="*/ 2239042 w 2990850"/>
                <a:gd name="connsiteY113" fmla="*/ 80486 h 476250"/>
                <a:gd name="connsiteX114" fmla="*/ 2232279 w 2990850"/>
                <a:gd name="connsiteY114" fmla="*/ 87249 h 476250"/>
                <a:gd name="connsiteX115" fmla="*/ 2073878 w 2990850"/>
                <a:gd name="connsiteY115" fmla="*/ 87249 h 476250"/>
                <a:gd name="connsiteX116" fmla="*/ 2069878 w 2990850"/>
                <a:gd name="connsiteY116" fmla="*/ 91250 h 476250"/>
                <a:gd name="connsiteX117" fmla="*/ 2069878 w 2990850"/>
                <a:gd name="connsiteY117" fmla="*/ 197453 h 476250"/>
                <a:gd name="connsiteX118" fmla="*/ 2073878 w 2990850"/>
                <a:gd name="connsiteY118" fmla="*/ 201454 h 476250"/>
                <a:gd name="connsiteX119" fmla="*/ 2209038 w 2990850"/>
                <a:gd name="connsiteY119" fmla="*/ 201454 h 476250"/>
                <a:gd name="connsiteX120" fmla="*/ 2215801 w 2990850"/>
                <a:gd name="connsiteY120" fmla="*/ 208217 h 476250"/>
                <a:gd name="connsiteX121" fmla="*/ 2215801 w 2990850"/>
                <a:gd name="connsiteY121" fmla="*/ 264033 h 476250"/>
                <a:gd name="connsiteX122" fmla="*/ 2209038 w 2990850"/>
                <a:gd name="connsiteY122" fmla="*/ 270700 h 476250"/>
                <a:gd name="connsiteX123" fmla="*/ 2073878 w 2990850"/>
                <a:gd name="connsiteY123" fmla="*/ 270700 h 476250"/>
                <a:gd name="connsiteX124" fmla="*/ 2069878 w 2990850"/>
                <a:gd name="connsiteY124" fmla="*/ 274796 h 476250"/>
                <a:gd name="connsiteX125" fmla="*/ 2069878 w 2990850"/>
                <a:gd name="connsiteY125" fmla="*/ 392430 h 476250"/>
                <a:gd name="connsiteX126" fmla="*/ 2073878 w 2990850"/>
                <a:gd name="connsiteY126" fmla="*/ 396431 h 476250"/>
                <a:gd name="connsiteX127" fmla="*/ 2237899 w 2990850"/>
                <a:gd name="connsiteY127" fmla="*/ 396431 h 476250"/>
                <a:gd name="connsiteX128" fmla="*/ 2244662 w 2990850"/>
                <a:gd name="connsiteY128" fmla="*/ 403193 h 476250"/>
                <a:gd name="connsiteX129" fmla="*/ 2244662 w 2990850"/>
                <a:gd name="connsiteY129" fmla="*/ 464344 h 476250"/>
                <a:gd name="connsiteX130" fmla="*/ 2237899 w 2990850"/>
                <a:gd name="connsiteY130" fmla="*/ 471107 h 476250"/>
                <a:gd name="connsiteX131" fmla="*/ 1986439 w 2990850"/>
                <a:gd name="connsiteY131" fmla="*/ 471107 h 476250"/>
                <a:gd name="connsiteX132" fmla="*/ 1979676 w 2990850"/>
                <a:gd name="connsiteY132" fmla="*/ 464344 h 476250"/>
                <a:gd name="connsiteX133" fmla="*/ 1979676 w 2990850"/>
                <a:gd name="connsiteY133" fmla="*/ 20669 h 476250"/>
                <a:gd name="connsiteX134" fmla="*/ 2655284 w 2990850"/>
                <a:gd name="connsiteY134" fmla="*/ 462725 h 476250"/>
                <a:gd name="connsiteX135" fmla="*/ 2517648 w 2990850"/>
                <a:gd name="connsiteY135" fmla="*/ 226790 h 476250"/>
                <a:gd name="connsiteX136" fmla="*/ 2636044 w 2990850"/>
                <a:gd name="connsiteY136" fmla="*/ 22003 h 476250"/>
                <a:gd name="connsiteX137" fmla="*/ 2629567 w 2990850"/>
                <a:gd name="connsiteY137" fmla="*/ 13811 h 476250"/>
                <a:gd name="connsiteX138" fmla="*/ 2551843 w 2990850"/>
                <a:gd name="connsiteY138" fmla="*/ 13811 h 476250"/>
                <a:gd name="connsiteX139" fmla="*/ 2540603 w 2990850"/>
                <a:gd name="connsiteY139" fmla="*/ 22003 h 476250"/>
                <a:gd name="connsiteX140" fmla="*/ 2469737 w 2990850"/>
                <a:gd name="connsiteY140" fmla="*/ 145447 h 476250"/>
                <a:gd name="connsiteX141" fmla="*/ 2397157 w 2990850"/>
                <a:gd name="connsiteY141" fmla="*/ 22193 h 476250"/>
                <a:gd name="connsiteX142" fmla="*/ 2383155 w 2990850"/>
                <a:gd name="connsiteY142" fmla="*/ 13907 h 476250"/>
                <a:gd name="connsiteX143" fmla="*/ 2304288 w 2990850"/>
                <a:gd name="connsiteY143" fmla="*/ 13907 h 476250"/>
                <a:gd name="connsiteX144" fmla="*/ 2298859 w 2990850"/>
                <a:gd name="connsiteY144" fmla="*/ 22384 h 476250"/>
                <a:gd name="connsiteX145" fmla="*/ 2416969 w 2990850"/>
                <a:gd name="connsiteY145" fmla="*/ 226314 h 476250"/>
                <a:gd name="connsiteX146" fmla="*/ 2284286 w 2990850"/>
                <a:gd name="connsiteY146" fmla="*/ 463010 h 476250"/>
                <a:gd name="connsiteX147" fmla="*/ 2288762 w 2990850"/>
                <a:gd name="connsiteY147" fmla="*/ 471297 h 476250"/>
                <a:gd name="connsiteX148" fmla="*/ 2369153 w 2990850"/>
                <a:gd name="connsiteY148" fmla="*/ 471297 h 476250"/>
                <a:gd name="connsiteX149" fmla="*/ 2381060 w 2990850"/>
                <a:gd name="connsiteY149" fmla="*/ 463201 h 476250"/>
                <a:gd name="connsiteX150" fmla="*/ 2466118 w 2990850"/>
                <a:gd name="connsiteY150" fmla="*/ 310610 h 476250"/>
                <a:gd name="connsiteX151" fmla="*/ 2556224 w 2990850"/>
                <a:gd name="connsiteY151" fmla="*/ 463010 h 476250"/>
                <a:gd name="connsiteX152" fmla="*/ 2568416 w 2990850"/>
                <a:gd name="connsiteY152" fmla="*/ 471297 h 476250"/>
                <a:gd name="connsiteX153" fmla="*/ 2650141 w 2990850"/>
                <a:gd name="connsiteY153" fmla="*/ 471297 h 476250"/>
                <a:gd name="connsiteX154" fmla="*/ 2655284 w 2990850"/>
                <a:gd name="connsiteY154" fmla="*/ 462725 h 476250"/>
                <a:gd name="connsiteX155" fmla="*/ 2788539 w 2990850"/>
                <a:gd name="connsiteY155" fmla="*/ 91345 h 476250"/>
                <a:gd name="connsiteX156" fmla="*/ 2784539 w 2990850"/>
                <a:gd name="connsiteY156" fmla="*/ 87344 h 476250"/>
                <a:gd name="connsiteX157" fmla="*/ 2681859 w 2990850"/>
                <a:gd name="connsiteY157" fmla="*/ 87344 h 476250"/>
                <a:gd name="connsiteX158" fmla="*/ 2675192 w 2990850"/>
                <a:gd name="connsiteY158" fmla="*/ 80582 h 476250"/>
                <a:gd name="connsiteX159" fmla="*/ 2675192 w 2990850"/>
                <a:gd name="connsiteY159" fmla="*/ 20669 h 476250"/>
                <a:gd name="connsiteX160" fmla="*/ 2681859 w 2990850"/>
                <a:gd name="connsiteY160" fmla="*/ 13907 h 476250"/>
                <a:gd name="connsiteX161" fmla="*/ 2984564 w 2990850"/>
                <a:gd name="connsiteY161" fmla="*/ 13907 h 476250"/>
                <a:gd name="connsiteX162" fmla="*/ 2991326 w 2990850"/>
                <a:gd name="connsiteY162" fmla="*/ 20669 h 476250"/>
                <a:gd name="connsiteX163" fmla="*/ 2991326 w 2990850"/>
                <a:gd name="connsiteY163" fmla="*/ 80582 h 476250"/>
                <a:gd name="connsiteX164" fmla="*/ 2984564 w 2990850"/>
                <a:gd name="connsiteY164" fmla="*/ 87344 h 476250"/>
                <a:gd name="connsiteX165" fmla="*/ 2881979 w 2990850"/>
                <a:gd name="connsiteY165" fmla="*/ 87344 h 476250"/>
                <a:gd name="connsiteX166" fmla="*/ 2877979 w 2990850"/>
                <a:gd name="connsiteY166" fmla="*/ 91345 h 476250"/>
                <a:gd name="connsiteX167" fmla="*/ 2877979 w 2990850"/>
                <a:gd name="connsiteY167" fmla="*/ 464439 h 476250"/>
                <a:gd name="connsiteX168" fmla="*/ 2871216 w 2990850"/>
                <a:gd name="connsiteY168" fmla="*/ 471202 h 476250"/>
                <a:gd name="connsiteX169" fmla="*/ 2795207 w 2990850"/>
                <a:gd name="connsiteY169" fmla="*/ 471202 h 476250"/>
                <a:gd name="connsiteX170" fmla="*/ 2788444 w 2990850"/>
                <a:gd name="connsiteY170" fmla="*/ 464439 h 476250"/>
                <a:gd name="connsiteX171" fmla="*/ 2788444 w 2990850"/>
                <a:gd name="connsiteY171" fmla="*/ 9134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2990850" h="476250">
                  <a:moveTo>
                    <a:pt x="7144" y="20669"/>
                  </a:moveTo>
                  <a:cubicBezTo>
                    <a:pt x="7144" y="16669"/>
                    <a:pt x="9811" y="13907"/>
                    <a:pt x="13811" y="13907"/>
                  </a:cubicBezTo>
                  <a:lnTo>
                    <a:pt x="259652" y="13907"/>
                  </a:lnTo>
                  <a:cubicBezTo>
                    <a:pt x="263652" y="13907"/>
                    <a:pt x="266319" y="16574"/>
                    <a:pt x="266319" y="20669"/>
                  </a:cubicBezTo>
                  <a:lnTo>
                    <a:pt x="266319" y="80486"/>
                  </a:lnTo>
                  <a:cubicBezTo>
                    <a:pt x="266319" y="84487"/>
                    <a:pt x="263652" y="87154"/>
                    <a:pt x="259652" y="87154"/>
                  </a:cubicBezTo>
                  <a:lnTo>
                    <a:pt x="101251" y="87154"/>
                  </a:lnTo>
                  <a:cubicBezTo>
                    <a:pt x="98584" y="87154"/>
                    <a:pt x="97250" y="88487"/>
                    <a:pt x="97250" y="91250"/>
                  </a:cubicBezTo>
                  <a:lnTo>
                    <a:pt x="97250" y="197548"/>
                  </a:lnTo>
                  <a:cubicBezTo>
                    <a:pt x="97250" y="200216"/>
                    <a:pt x="98584" y="201549"/>
                    <a:pt x="101251" y="201549"/>
                  </a:cubicBezTo>
                  <a:lnTo>
                    <a:pt x="236411" y="201549"/>
                  </a:lnTo>
                  <a:cubicBezTo>
                    <a:pt x="240506" y="201549"/>
                    <a:pt x="243173" y="204216"/>
                    <a:pt x="243173" y="208217"/>
                  </a:cubicBezTo>
                  <a:lnTo>
                    <a:pt x="243173" y="264033"/>
                  </a:lnTo>
                  <a:cubicBezTo>
                    <a:pt x="243173" y="268034"/>
                    <a:pt x="240506" y="270700"/>
                    <a:pt x="236411" y="270700"/>
                  </a:cubicBezTo>
                  <a:lnTo>
                    <a:pt x="101251" y="270700"/>
                  </a:lnTo>
                  <a:cubicBezTo>
                    <a:pt x="98584" y="270700"/>
                    <a:pt x="97250" y="272034"/>
                    <a:pt x="97250" y="274796"/>
                  </a:cubicBezTo>
                  <a:lnTo>
                    <a:pt x="97250" y="392430"/>
                  </a:lnTo>
                  <a:cubicBezTo>
                    <a:pt x="97250" y="395097"/>
                    <a:pt x="98584" y="396431"/>
                    <a:pt x="101251" y="396431"/>
                  </a:cubicBezTo>
                  <a:lnTo>
                    <a:pt x="265271" y="396431"/>
                  </a:lnTo>
                  <a:cubicBezTo>
                    <a:pt x="269367" y="396431"/>
                    <a:pt x="272034" y="399098"/>
                    <a:pt x="272034" y="403193"/>
                  </a:cubicBezTo>
                  <a:lnTo>
                    <a:pt x="272034" y="464344"/>
                  </a:lnTo>
                  <a:cubicBezTo>
                    <a:pt x="272034" y="468344"/>
                    <a:pt x="269367" y="471107"/>
                    <a:pt x="265271" y="471107"/>
                  </a:cubicBezTo>
                  <a:lnTo>
                    <a:pt x="13811" y="471107"/>
                  </a:lnTo>
                  <a:cubicBezTo>
                    <a:pt x="9811" y="471107"/>
                    <a:pt x="7144" y="468440"/>
                    <a:pt x="7144" y="464344"/>
                  </a:cubicBezTo>
                  <a:lnTo>
                    <a:pt x="7144" y="20669"/>
                  </a:lnTo>
                  <a:close/>
                  <a:moveTo>
                    <a:pt x="673322" y="368237"/>
                  </a:moveTo>
                  <a:cubicBezTo>
                    <a:pt x="673322" y="440817"/>
                    <a:pt x="606743" y="477869"/>
                    <a:pt x="509302" y="477869"/>
                  </a:cubicBezTo>
                  <a:cubicBezTo>
                    <a:pt x="398431" y="477869"/>
                    <a:pt x="346615" y="440912"/>
                    <a:pt x="346615" y="368237"/>
                  </a:cubicBezTo>
                  <a:lnTo>
                    <a:pt x="346615" y="20669"/>
                  </a:lnTo>
                  <a:cubicBezTo>
                    <a:pt x="346615" y="16669"/>
                    <a:pt x="349282" y="13907"/>
                    <a:pt x="353378" y="13907"/>
                  </a:cubicBezTo>
                  <a:lnTo>
                    <a:pt x="429292" y="13907"/>
                  </a:lnTo>
                  <a:cubicBezTo>
                    <a:pt x="433388" y="13907"/>
                    <a:pt x="436055" y="16574"/>
                    <a:pt x="436055" y="20669"/>
                  </a:cubicBezTo>
                  <a:lnTo>
                    <a:pt x="436055" y="342043"/>
                  </a:lnTo>
                  <a:cubicBezTo>
                    <a:pt x="436055" y="394430"/>
                    <a:pt x="470345" y="402527"/>
                    <a:pt x="510731" y="402527"/>
                  </a:cubicBezTo>
                  <a:cubicBezTo>
                    <a:pt x="551021" y="402527"/>
                    <a:pt x="584645" y="394430"/>
                    <a:pt x="584645" y="341376"/>
                  </a:cubicBezTo>
                  <a:lnTo>
                    <a:pt x="584645" y="20669"/>
                  </a:lnTo>
                  <a:cubicBezTo>
                    <a:pt x="584645" y="16669"/>
                    <a:pt x="587312" y="13907"/>
                    <a:pt x="591407" y="13907"/>
                  </a:cubicBezTo>
                  <a:lnTo>
                    <a:pt x="666655" y="13907"/>
                  </a:lnTo>
                  <a:cubicBezTo>
                    <a:pt x="670751" y="13907"/>
                    <a:pt x="673418" y="16574"/>
                    <a:pt x="673418" y="20669"/>
                  </a:cubicBezTo>
                  <a:lnTo>
                    <a:pt x="673418" y="368237"/>
                  </a:lnTo>
                  <a:close/>
                  <a:moveTo>
                    <a:pt x="914686" y="311087"/>
                  </a:moveTo>
                  <a:cubicBezTo>
                    <a:pt x="909352" y="300990"/>
                    <a:pt x="907923" y="298990"/>
                    <a:pt x="903923" y="298323"/>
                  </a:cubicBezTo>
                  <a:lnTo>
                    <a:pt x="852869" y="298323"/>
                  </a:lnTo>
                  <a:cubicBezTo>
                    <a:pt x="849535" y="298323"/>
                    <a:pt x="847439" y="299657"/>
                    <a:pt x="847439" y="303086"/>
                  </a:cubicBezTo>
                  <a:lnTo>
                    <a:pt x="847439" y="464439"/>
                  </a:lnTo>
                  <a:cubicBezTo>
                    <a:pt x="847439" y="468440"/>
                    <a:pt x="844772" y="471202"/>
                    <a:pt x="840677" y="471202"/>
                  </a:cubicBezTo>
                  <a:lnTo>
                    <a:pt x="764667" y="471202"/>
                  </a:lnTo>
                  <a:cubicBezTo>
                    <a:pt x="760667" y="471202"/>
                    <a:pt x="757904" y="468535"/>
                    <a:pt x="757904" y="464439"/>
                  </a:cubicBezTo>
                  <a:lnTo>
                    <a:pt x="757904" y="20669"/>
                  </a:lnTo>
                  <a:cubicBezTo>
                    <a:pt x="757904" y="16669"/>
                    <a:pt x="760571" y="13907"/>
                    <a:pt x="764667" y="13907"/>
                  </a:cubicBezTo>
                  <a:lnTo>
                    <a:pt x="905066" y="13907"/>
                  </a:lnTo>
                  <a:cubicBezTo>
                    <a:pt x="1007269" y="13907"/>
                    <a:pt x="1058990" y="48197"/>
                    <a:pt x="1058990" y="140303"/>
                  </a:cubicBezTo>
                  <a:cubicBezTo>
                    <a:pt x="1058990" y="200787"/>
                    <a:pt x="1046226" y="237173"/>
                    <a:pt x="999839" y="264033"/>
                  </a:cubicBezTo>
                  <a:cubicBezTo>
                    <a:pt x="995172" y="268034"/>
                    <a:pt x="993077" y="270700"/>
                    <a:pt x="993077" y="273463"/>
                  </a:cubicBezTo>
                  <a:cubicBezTo>
                    <a:pt x="993077" y="280225"/>
                    <a:pt x="996410" y="287560"/>
                    <a:pt x="1003840" y="299657"/>
                  </a:cubicBezTo>
                  <a:lnTo>
                    <a:pt x="1093280" y="464344"/>
                  </a:lnTo>
                  <a:cubicBezTo>
                    <a:pt x="1095280" y="467678"/>
                    <a:pt x="1095280" y="471107"/>
                    <a:pt x="1089946" y="471107"/>
                  </a:cubicBezTo>
                  <a:lnTo>
                    <a:pt x="1000506" y="471107"/>
                  </a:lnTo>
                  <a:cubicBezTo>
                    <a:pt x="996410" y="471107"/>
                    <a:pt x="994410" y="469773"/>
                    <a:pt x="992410" y="465011"/>
                  </a:cubicBezTo>
                  <a:lnTo>
                    <a:pt x="914686" y="311087"/>
                  </a:lnTo>
                  <a:close/>
                  <a:moveTo>
                    <a:pt x="965835" y="155067"/>
                  </a:moveTo>
                  <a:cubicBezTo>
                    <a:pt x="965835" y="94583"/>
                    <a:pt x="949643" y="79058"/>
                    <a:pt x="889159" y="79058"/>
                  </a:cubicBezTo>
                  <a:lnTo>
                    <a:pt x="856298" y="79058"/>
                  </a:lnTo>
                  <a:cubicBezTo>
                    <a:pt x="848868" y="79058"/>
                    <a:pt x="847535" y="80391"/>
                    <a:pt x="847535" y="83058"/>
                  </a:cubicBezTo>
                  <a:lnTo>
                    <a:pt x="847535" y="232410"/>
                  </a:lnTo>
                  <a:cubicBezTo>
                    <a:pt x="847535" y="235839"/>
                    <a:pt x="848868" y="237173"/>
                    <a:pt x="852202" y="237839"/>
                  </a:cubicBezTo>
                  <a:lnTo>
                    <a:pt x="889064" y="237839"/>
                  </a:lnTo>
                  <a:cubicBezTo>
                    <a:pt x="946976" y="237839"/>
                    <a:pt x="965835" y="214979"/>
                    <a:pt x="965835" y="155067"/>
                  </a:cubicBezTo>
                  <a:close/>
                  <a:moveTo>
                    <a:pt x="1440466" y="435483"/>
                  </a:moveTo>
                  <a:cubicBezTo>
                    <a:pt x="1412272" y="469106"/>
                    <a:pt x="1371219" y="477869"/>
                    <a:pt x="1305973" y="477869"/>
                  </a:cubicBezTo>
                  <a:cubicBezTo>
                    <a:pt x="1240822" y="477869"/>
                    <a:pt x="1201769" y="469106"/>
                    <a:pt x="1172909" y="435483"/>
                  </a:cubicBezTo>
                  <a:cubicBezTo>
                    <a:pt x="1144048" y="400526"/>
                    <a:pt x="1127855" y="327946"/>
                    <a:pt x="1127855" y="242506"/>
                  </a:cubicBezTo>
                  <a:cubicBezTo>
                    <a:pt x="1127855" y="157163"/>
                    <a:pt x="1144048" y="84487"/>
                    <a:pt x="1172909" y="49530"/>
                  </a:cubicBezTo>
                  <a:cubicBezTo>
                    <a:pt x="1201865" y="15907"/>
                    <a:pt x="1242822" y="7144"/>
                    <a:pt x="1308068" y="7144"/>
                  </a:cubicBezTo>
                  <a:cubicBezTo>
                    <a:pt x="1373315" y="7144"/>
                    <a:pt x="1412272" y="15907"/>
                    <a:pt x="1440561" y="49530"/>
                  </a:cubicBezTo>
                  <a:cubicBezTo>
                    <a:pt x="1470184" y="84487"/>
                    <a:pt x="1486281" y="157067"/>
                    <a:pt x="1486281" y="242506"/>
                  </a:cubicBezTo>
                  <a:cubicBezTo>
                    <a:pt x="1486186" y="327946"/>
                    <a:pt x="1470089" y="400526"/>
                    <a:pt x="1440466" y="435483"/>
                  </a:cubicBezTo>
                  <a:close/>
                  <a:moveTo>
                    <a:pt x="1242822" y="387096"/>
                  </a:moveTo>
                  <a:cubicBezTo>
                    <a:pt x="1253585" y="401860"/>
                    <a:pt x="1272445" y="403860"/>
                    <a:pt x="1306735" y="403860"/>
                  </a:cubicBezTo>
                  <a:cubicBezTo>
                    <a:pt x="1342358" y="403860"/>
                    <a:pt x="1360551" y="401860"/>
                    <a:pt x="1371314" y="387096"/>
                  </a:cubicBezTo>
                  <a:cubicBezTo>
                    <a:pt x="1386078" y="366236"/>
                    <a:pt x="1392841" y="306419"/>
                    <a:pt x="1392841" y="242506"/>
                  </a:cubicBezTo>
                  <a:cubicBezTo>
                    <a:pt x="1392841" y="177927"/>
                    <a:pt x="1386078" y="118777"/>
                    <a:pt x="1371314" y="97917"/>
                  </a:cubicBezTo>
                  <a:cubicBezTo>
                    <a:pt x="1360551" y="83153"/>
                    <a:pt x="1342358" y="81153"/>
                    <a:pt x="1308164" y="81153"/>
                  </a:cubicBezTo>
                  <a:cubicBezTo>
                    <a:pt x="1272540" y="81153"/>
                    <a:pt x="1253681" y="83153"/>
                    <a:pt x="1242917" y="97917"/>
                  </a:cubicBezTo>
                  <a:cubicBezTo>
                    <a:pt x="1228154" y="118777"/>
                    <a:pt x="1221391" y="177927"/>
                    <a:pt x="1221391" y="242506"/>
                  </a:cubicBezTo>
                  <a:cubicBezTo>
                    <a:pt x="1221296" y="306419"/>
                    <a:pt x="1228058" y="366236"/>
                    <a:pt x="1242822" y="387096"/>
                  </a:cubicBezTo>
                  <a:close/>
                  <a:moveTo>
                    <a:pt x="1782032" y="471107"/>
                  </a:moveTo>
                  <a:cubicBezTo>
                    <a:pt x="1776698" y="471107"/>
                    <a:pt x="1774603" y="468440"/>
                    <a:pt x="1772602" y="463010"/>
                  </a:cubicBezTo>
                  <a:lnTo>
                    <a:pt x="1650873" y="133636"/>
                  </a:lnTo>
                  <a:cubicBezTo>
                    <a:pt x="1647444" y="124778"/>
                    <a:pt x="1645444" y="120206"/>
                    <a:pt x="1641443" y="120206"/>
                  </a:cubicBezTo>
                  <a:cubicBezTo>
                    <a:pt x="1637443" y="120206"/>
                    <a:pt x="1636681" y="121539"/>
                    <a:pt x="1636681" y="132969"/>
                  </a:cubicBezTo>
                  <a:lnTo>
                    <a:pt x="1636585" y="464439"/>
                  </a:lnTo>
                  <a:cubicBezTo>
                    <a:pt x="1636585" y="468440"/>
                    <a:pt x="1633918" y="471202"/>
                    <a:pt x="1629823" y="471202"/>
                  </a:cubicBezTo>
                  <a:lnTo>
                    <a:pt x="1565339" y="471202"/>
                  </a:lnTo>
                  <a:cubicBezTo>
                    <a:pt x="1561338" y="471202"/>
                    <a:pt x="1558576" y="468535"/>
                    <a:pt x="1558576" y="464439"/>
                  </a:cubicBezTo>
                  <a:lnTo>
                    <a:pt x="1558576" y="20669"/>
                  </a:lnTo>
                  <a:cubicBezTo>
                    <a:pt x="1558576" y="16669"/>
                    <a:pt x="1561243" y="13907"/>
                    <a:pt x="1565339" y="13907"/>
                  </a:cubicBezTo>
                  <a:lnTo>
                    <a:pt x="1680305" y="13907"/>
                  </a:lnTo>
                  <a:cubicBezTo>
                    <a:pt x="1684973" y="13907"/>
                    <a:pt x="1687068" y="17240"/>
                    <a:pt x="1689068" y="22003"/>
                  </a:cubicBezTo>
                  <a:lnTo>
                    <a:pt x="1803368" y="340043"/>
                  </a:lnTo>
                  <a:cubicBezTo>
                    <a:pt x="1806702" y="350139"/>
                    <a:pt x="1808035" y="350806"/>
                    <a:pt x="1811369" y="350806"/>
                  </a:cubicBezTo>
                  <a:cubicBezTo>
                    <a:pt x="1814703" y="350806"/>
                    <a:pt x="1816132" y="349472"/>
                    <a:pt x="1816132" y="344138"/>
                  </a:cubicBezTo>
                  <a:lnTo>
                    <a:pt x="1816227" y="20669"/>
                  </a:lnTo>
                  <a:cubicBezTo>
                    <a:pt x="1816227" y="16669"/>
                    <a:pt x="1818894" y="13907"/>
                    <a:pt x="1822895" y="13907"/>
                  </a:cubicBezTo>
                  <a:lnTo>
                    <a:pt x="1889379" y="13907"/>
                  </a:lnTo>
                  <a:cubicBezTo>
                    <a:pt x="1893380" y="13907"/>
                    <a:pt x="1896142" y="16574"/>
                    <a:pt x="1896142" y="20669"/>
                  </a:cubicBezTo>
                  <a:lnTo>
                    <a:pt x="1896142" y="464439"/>
                  </a:lnTo>
                  <a:cubicBezTo>
                    <a:pt x="1896142" y="468440"/>
                    <a:pt x="1893475" y="471202"/>
                    <a:pt x="1889379" y="471202"/>
                  </a:cubicBezTo>
                  <a:lnTo>
                    <a:pt x="1782032" y="471202"/>
                  </a:lnTo>
                  <a:close/>
                  <a:moveTo>
                    <a:pt x="1979771" y="20669"/>
                  </a:moveTo>
                  <a:cubicBezTo>
                    <a:pt x="1979771" y="16669"/>
                    <a:pt x="1982439" y="13907"/>
                    <a:pt x="1986534" y="13907"/>
                  </a:cubicBezTo>
                  <a:lnTo>
                    <a:pt x="2232279" y="13907"/>
                  </a:lnTo>
                  <a:cubicBezTo>
                    <a:pt x="2236280" y="13907"/>
                    <a:pt x="2239042" y="16574"/>
                    <a:pt x="2239042" y="20669"/>
                  </a:cubicBezTo>
                  <a:lnTo>
                    <a:pt x="2239042" y="80486"/>
                  </a:lnTo>
                  <a:cubicBezTo>
                    <a:pt x="2239042" y="84487"/>
                    <a:pt x="2236375" y="87249"/>
                    <a:pt x="2232279" y="87249"/>
                  </a:cubicBezTo>
                  <a:lnTo>
                    <a:pt x="2073878" y="87249"/>
                  </a:lnTo>
                  <a:cubicBezTo>
                    <a:pt x="2071211" y="87249"/>
                    <a:pt x="2069878" y="88583"/>
                    <a:pt x="2069878" y="91250"/>
                  </a:cubicBezTo>
                  <a:lnTo>
                    <a:pt x="2069878" y="197453"/>
                  </a:lnTo>
                  <a:cubicBezTo>
                    <a:pt x="2069878" y="200120"/>
                    <a:pt x="2071211" y="201454"/>
                    <a:pt x="2073878" y="201454"/>
                  </a:cubicBezTo>
                  <a:lnTo>
                    <a:pt x="2209038" y="201454"/>
                  </a:lnTo>
                  <a:cubicBezTo>
                    <a:pt x="2213039" y="201454"/>
                    <a:pt x="2215801" y="204121"/>
                    <a:pt x="2215801" y="208217"/>
                  </a:cubicBezTo>
                  <a:lnTo>
                    <a:pt x="2215801" y="264033"/>
                  </a:lnTo>
                  <a:cubicBezTo>
                    <a:pt x="2215801" y="268034"/>
                    <a:pt x="2213134" y="270700"/>
                    <a:pt x="2209038" y="270700"/>
                  </a:cubicBezTo>
                  <a:lnTo>
                    <a:pt x="2073878" y="270700"/>
                  </a:lnTo>
                  <a:cubicBezTo>
                    <a:pt x="2071211" y="270700"/>
                    <a:pt x="2069878" y="272034"/>
                    <a:pt x="2069878" y="274796"/>
                  </a:cubicBezTo>
                  <a:lnTo>
                    <a:pt x="2069878" y="392430"/>
                  </a:lnTo>
                  <a:cubicBezTo>
                    <a:pt x="2069878" y="395097"/>
                    <a:pt x="2071211" y="396431"/>
                    <a:pt x="2073878" y="396431"/>
                  </a:cubicBezTo>
                  <a:lnTo>
                    <a:pt x="2237899" y="396431"/>
                  </a:lnTo>
                  <a:cubicBezTo>
                    <a:pt x="2241899" y="396431"/>
                    <a:pt x="2244662" y="399098"/>
                    <a:pt x="2244662" y="403193"/>
                  </a:cubicBezTo>
                  <a:lnTo>
                    <a:pt x="2244662" y="464344"/>
                  </a:lnTo>
                  <a:cubicBezTo>
                    <a:pt x="2244662" y="468344"/>
                    <a:pt x="2241995" y="471107"/>
                    <a:pt x="2237899" y="471107"/>
                  </a:cubicBezTo>
                  <a:lnTo>
                    <a:pt x="1986439" y="471107"/>
                  </a:lnTo>
                  <a:cubicBezTo>
                    <a:pt x="1982439" y="471107"/>
                    <a:pt x="1979676" y="468440"/>
                    <a:pt x="1979676" y="464344"/>
                  </a:cubicBezTo>
                  <a:lnTo>
                    <a:pt x="1979676" y="20669"/>
                  </a:lnTo>
                  <a:close/>
                  <a:moveTo>
                    <a:pt x="2655284" y="462725"/>
                  </a:moveTo>
                  <a:lnTo>
                    <a:pt x="2517648" y="226790"/>
                  </a:lnTo>
                  <a:lnTo>
                    <a:pt x="2636044" y="22003"/>
                  </a:lnTo>
                  <a:cubicBezTo>
                    <a:pt x="2637758" y="18383"/>
                    <a:pt x="2634806" y="13811"/>
                    <a:pt x="2629567" y="13811"/>
                  </a:cubicBezTo>
                  <a:lnTo>
                    <a:pt x="2551843" y="13811"/>
                  </a:lnTo>
                  <a:cubicBezTo>
                    <a:pt x="2547461" y="13811"/>
                    <a:pt x="2543556" y="15907"/>
                    <a:pt x="2540603" y="22003"/>
                  </a:cubicBezTo>
                  <a:lnTo>
                    <a:pt x="2469737" y="145447"/>
                  </a:lnTo>
                  <a:lnTo>
                    <a:pt x="2397157" y="22193"/>
                  </a:lnTo>
                  <a:cubicBezTo>
                    <a:pt x="2394014" y="16478"/>
                    <a:pt x="2389823" y="13907"/>
                    <a:pt x="2383155" y="13907"/>
                  </a:cubicBezTo>
                  <a:lnTo>
                    <a:pt x="2304288" y="13907"/>
                  </a:lnTo>
                  <a:cubicBezTo>
                    <a:pt x="2299049" y="13907"/>
                    <a:pt x="2296859" y="17907"/>
                    <a:pt x="2298859" y="22384"/>
                  </a:cubicBezTo>
                  <a:lnTo>
                    <a:pt x="2416969" y="226314"/>
                  </a:lnTo>
                  <a:lnTo>
                    <a:pt x="2284286" y="463010"/>
                  </a:lnTo>
                  <a:cubicBezTo>
                    <a:pt x="2282095" y="467297"/>
                    <a:pt x="2284095" y="471297"/>
                    <a:pt x="2288762" y="471297"/>
                  </a:cubicBezTo>
                  <a:lnTo>
                    <a:pt x="2369153" y="471297"/>
                  </a:lnTo>
                  <a:cubicBezTo>
                    <a:pt x="2374868" y="471297"/>
                    <a:pt x="2377631" y="469202"/>
                    <a:pt x="2381060" y="463201"/>
                  </a:cubicBezTo>
                  <a:lnTo>
                    <a:pt x="2466118" y="310610"/>
                  </a:lnTo>
                  <a:lnTo>
                    <a:pt x="2556224" y="463010"/>
                  </a:lnTo>
                  <a:cubicBezTo>
                    <a:pt x="2560225" y="469678"/>
                    <a:pt x="2563368" y="471297"/>
                    <a:pt x="2568416" y="471297"/>
                  </a:cubicBezTo>
                  <a:lnTo>
                    <a:pt x="2650141" y="471297"/>
                  </a:lnTo>
                  <a:cubicBezTo>
                    <a:pt x="2655475" y="471107"/>
                    <a:pt x="2657475" y="466820"/>
                    <a:pt x="2655284" y="462725"/>
                  </a:cubicBezTo>
                  <a:close/>
                  <a:moveTo>
                    <a:pt x="2788539" y="91345"/>
                  </a:moveTo>
                  <a:cubicBezTo>
                    <a:pt x="2788539" y="88678"/>
                    <a:pt x="2787206" y="87344"/>
                    <a:pt x="2784539" y="87344"/>
                  </a:cubicBezTo>
                  <a:lnTo>
                    <a:pt x="2681859" y="87344"/>
                  </a:lnTo>
                  <a:cubicBezTo>
                    <a:pt x="2677859" y="87344"/>
                    <a:pt x="2675192" y="84582"/>
                    <a:pt x="2675192" y="80582"/>
                  </a:cubicBezTo>
                  <a:lnTo>
                    <a:pt x="2675192" y="20669"/>
                  </a:lnTo>
                  <a:cubicBezTo>
                    <a:pt x="2675192" y="16669"/>
                    <a:pt x="2677859" y="13907"/>
                    <a:pt x="2681859" y="13907"/>
                  </a:cubicBezTo>
                  <a:lnTo>
                    <a:pt x="2984564" y="13907"/>
                  </a:lnTo>
                  <a:cubicBezTo>
                    <a:pt x="2988564" y="13907"/>
                    <a:pt x="2991326" y="16574"/>
                    <a:pt x="2991326" y="20669"/>
                  </a:cubicBezTo>
                  <a:lnTo>
                    <a:pt x="2991326" y="80582"/>
                  </a:lnTo>
                  <a:cubicBezTo>
                    <a:pt x="2991326" y="84582"/>
                    <a:pt x="2988659" y="87344"/>
                    <a:pt x="2984564" y="87344"/>
                  </a:cubicBezTo>
                  <a:lnTo>
                    <a:pt x="2881979" y="87344"/>
                  </a:lnTo>
                  <a:cubicBezTo>
                    <a:pt x="2879312" y="87344"/>
                    <a:pt x="2877979" y="88678"/>
                    <a:pt x="2877979" y="91345"/>
                  </a:cubicBezTo>
                  <a:lnTo>
                    <a:pt x="2877979" y="464439"/>
                  </a:lnTo>
                  <a:cubicBezTo>
                    <a:pt x="2877979" y="468440"/>
                    <a:pt x="2875312" y="471202"/>
                    <a:pt x="2871216" y="471202"/>
                  </a:cubicBezTo>
                  <a:lnTo>
                    <a:pt x="2795207" y="471202"/>
                  </a:lnTo>
                  <a:cubicBezTo>
                    <a:pt x="2791206" y="471202"/>
                    <a:pt x="2788444" y="468535"/>
                    <a:pt x="2788444" y="464439"/>
                  </a:cubicBezTo>
                  <a:lnTo>
                    <a:pt x="2788444" y="91345"/>
                  </a:lnTo>
                  <a:close/>
                </a:path>
              </a:pathLst>
            </a:custGeom>
            <a:solidFill>
              <a:srgbClr val="FFFFFF"/>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8ABB19AD-82D3-4127-9367-8DBBBF3B6DF6}"/>
                </a:ext>
              </a:extLst>
            </p:cNvPr>
            <p:cNvSpPr/>
            <p:nvPr/>
          </p:nvSpPr>
          <p:spPr>
            <a:xfrm>
              <a:off x="2355056" y="1878806"/>
              <a:ext cx="1143000" cy="1381125"/>
            </a:xfrm>
            <a:custGeom>
              <a:avLst/>
              <a:gdLst>
                <a:gd name="connsiteX0" fmla="*/ 104394 w 1143000"/>
                <a:gd name="connsiteY0" fmla="*/ 1110139 h 1381125"/>
                <a:gd name="connsiteX1" fmla="*/ 7144 w 1143000"/>
                <a:gd name="connsiteY1" fmla="*/ 1110139 h 1381125"/>
                <a:gd name="connsiteX2" fmla="*/ 7144 w 1143000"/>
                <a:gd name="connsiteY2" fmla="*/ 837629 h 1381125"/>
                <a:gd name="connsiteX3" fmla="*/ 104394 w 1143000"/>
                <a:gd name="connsiteY3" fmla="*/ 837629 h 1381125"/>
                <a:gd name="connsiteX4" fmla="*/ 104394 w 1143000"/>
                <a:gd name="connsiteY4" fmla="*/ 1110139 h 1381125"/>
                <a:gd name="connsiteX5" fmla="*/ 7144 w 1143000"/>
                <a:gd name="connsiteY5" fmla="*/ 803053 h 1381125"/>
                <a:gd name="connsiteX6" fmla="*/ 104299 w 1143000"/>
                <a:gd name="connsiteY6" fmla="*/ 803053 h 1381125"/>
                <a:gd name="connsiteX7" fmla="*/ 104299 w 1143000"/>
                <a:gd name="connsiteY7" fmla="*/ 466725 h 1381125"/>
                <a:gd name="connsiteX8" fmla="*/ 7144 w 1143000"/>
                <a:gd name="connsiteY8" fmla="*/ 466725 h 1381125"/>
                <a:gd name="connsiteX9" fmla="*/ 7144 w 1143000"/>
                <a:gd name="connsiteY9" fmla="*/ 803053 h 1381125"/>
                <a:gd name="connsiteX10" fmla="*/ 138875 w 1143000"/>
                <a:gd name="connsiteY10" fmla="*/ 1051846 h 1381125"/>
                <a:gd name="connsiteX11" fmla="*/ 237744 w 1143000"/>
                <a:gd name="connsiteY11" fmla="*/ 1051846 h 1381125"/>
                <a:gd name="connsiteX12" fmla="*/ 237744 w 1143000"/>
                <a:gd name="connsiteY12" fmla="*/ 617696 h 1381125"/>
                <a:gd name="connsiteX13" fmla="*/ 138875 w 1143000"/>
                <a:gd name="connsiteY13" fmla="*/ 617696 h 1381125"/>
                <a:gd name="connsiteX14" fmla="*/ 138875 w 1143000"/>
                <a:gd name="connsiteY14" fmla="*/ 1051846 h 1381125"/>
                <a:gd name="connsiteX15" fmla="*/ 138875 w 1143000"/>
                <a:gd name="connsiteY15" fmla="*/ 583121 h 1381125"/>
                <a:gd name="connsiteX16" fmla="*/ 237744 w 1143000"/>
                <a:gd name="connsiteY16" fmla="*/ 583121 h 1381125"/>
                <a:gd name="connsiteX17" fmla="*/ 237744 w 1143000"/>
                <a:gd name="connsiteY17" fmla="*/ 198787 h 1381125"/>
                <a:gd name="connsiteX18" fmla="*/ 138875 w 1143000"/>
                <a:gd name="connsiteY18" fmla="*/ 198787 h 1381125"/>
                <a:gd name="connsiteX19" fmla="*/ 138875 w 1143000"/>
                <a:gd name="connsiteY19" fmla="*/ 583121 h 1381125"/>
                <a:gd name="connsiteX20" fmla="*/ 370046 w 1143000"/>
                <a:gd name="connsiteY20" fmla="*/ 710089 h 1381125"/>
                <a:gd name="connsiteX21" fmla="*/ 272225 w 1143000"/>
                <a:gd name="connsiteY21" fmla="*/ 710089 h 1381125"/>
                <a:gd name="connsiteX22" fmla="*/ 272225 w 1143000"/>
                <a:gd name="connsiteY22" fmla="*/ 1195483 h 1381125"/>
                <a:gd name="connsiteX23" fmla="*/ 370046 w 1143000"/>
                <a:gd name="connsiteY23" fmla="*/ 1195483 h 1381125"/>
                <a:gd name="connsiteX24" fmla="*/ 370046 w 1143000"/>
                <a:gd name="connsiteY24" fmla="*/ 710089 h 1381125"/>
                <a:gd name="connsiteX25" fmla="*/ 370046 w 1143000"/>
                <a:gd name="connsiteY25" fmla="*/ 265081 h 1381125"/>
                <a:gd name="connsiteX26" fmla="*/ 272225 w 1143000"/>
                <a:gd name="connsiteY26" fmla="*/ 265081 h 1381125"/>
                <a:gd name="connsiteX27" fmla="*/ 272225 w 1143000"/>
                <a:gd name="connsiteY27" fmla="*/ 675513 h 1381125"/>
                <a:gd name="connsiteX28" fmla="*/ 370046 w 1143000"/>
                <a:gd name="connsiteY28" fmla="*/ 675513 h 1381125"/>
                <a:gd name="connsiteX29" fmla="*/ 370046 w 1143000"/>
                <a:gd name="connsiteY29" fmla="*/ 265081 h 1381125"/>
                <a:gd name="connsiteX30" fmla="*/ 557594 w 1143000"/>
                <a:gd name="connsiteY30" fmla="*/ 488537 h 1381125"/>
                <a:gd name="connsiteX31" fmla="*/ 404527 w 1143000"/>
                <a:gd name="connsiteY31" fmla="*/ 488537 h 1381125"/>
                <a:gd name="connsiteX32" fmla="*/ 404527 w 1143000"/>
                <a:gd name="connsiteY32" fmla="*/ 1299686 h 1381125"/>
                <a:gd name="connsiteX33" fmla="*/ 557594 w 1143000"/>
                <a:gd name="connsiteY33" fmla="*/ 1299686 h 1381125"/>
                <a:gd name="connsiteX34" fmla="*/ 557594 w 1143000"/>
                <a:gd name="connsiteY34" fmla="*/ 488537 h 1381125"/>
                <a:gd name="connsiteX35" fmla="*/ 404432 w 1143000"/>
                <a:gd name="connsiteY35" fmla="*/ 454057 h 1381125"/>
                <a:gd name="connsiteX36" fmla="*/ 557498 w 1143000"/>
                <a:gd name="connsiteY36" fmla="*/ 454057 h 1381125"/>
                <a:gd name="connsiteX37" fmla="*/ 557498 w 1143000"/>
                <a:gd name="connsiteY37" fmla="*/ 7144 h 1381125"/>
                <a:gd name="connsiteX38" fmla="*/ 404432 w 1143000"/>
                <a:gd name="connsiteY38" fmla="*/ 7144 h 1381125"/>
                <a:gd name="connsiteX39" fmla="*/ 404432 w 1143000"/>
                <a:gd name="connsiteY39" fmla="*/ 454057 h 1381125"/>
                <a:gd name="connsiteX40" fmla="*/ 690182 w 1143000"/>
                <a:gd name="connsiteY40" fmla="*/ 842582 h 1381125"/>
                <a:gd name="connsiteX41" fmla="*/ 592169 w 1143000"/>
                <a:gd name="connsiteY41" fmla="*/ 842582 h 1381125"/>
                <a:gd name="connsiteX42" fmla="*/ 592169 w 1143000"/>
                <a:gd name="connsiteY42" fmla="*/ 1378744 h 1381125"/>
                <a:gd name="connsiteX43" fmla="*/ 690182 w 1143000"/>
                <a:gd name="connsiteY43" fmla="*/ 1378744 h 1381125"/>
                <a:gd name="connsiteX44" fmla="*/ 690182 w 1143000"/>
                <a:gd name="connsiteY44" fmla="*/ 842582 h 1381125"/>
                <a:gd name="connsiteX45" fmla="*/ 592169 w 1143000"/>
                <a:gd name="connsiteY45" fmla="*/ 808863 h 1381125"/>
                <a:gd name="connsiteX46" fmla="*/ 690182 w 1143000"/>
                <a:gd name="connsiteY46" fmla="*/ 808863 h 1381125"/>
                <a:gd name="connsiteX47" fmla="*/ 690182 w 1143000"/>
                <a:gd name="connsiteY47" fmla="*/ 232505 h 1381125"/>
                <a:gd name="connsiteX48" fmla="*/ 592169 w 1143000"/>
                <a:gd name="connsiteY48" fmla="*/ 232505 h 1381125"/>
                <a:gd name="connsiteX49" fmla="*/ 592169 w 1143000"/>
                <a:gd name="connsiteY49" fmla="*/ 808863 h 1381125"/>
                <a:gd name="connsiteX50" fmla="*/ 877634 w 1143000"/>
                <a:gd name="connsiteY50" fmla="*/ 662369 h 1381125"/>
                <a:gd name="connsiteX51" fmla="*/ 724662 w 1143000"/>
                <a:gd name="connsiteY51" fmla="*/ 662369 h 1381125"/>
                <a:gd name="connsiteX52" fmla="*/ 724662 w 1143000"/>
                <a:gd name="connsiteY52" fmla="*/ 1207484 h 1381125"/>
                <a:gd name="connsiteX53" fmla="*/ 877634 w 1143000"/>
                <a:gd name="connsiteY53" fmla="*/ 1207580 h 1381125"/>
                <a:gd name="connsiteX54" fmla="*/ 877634 w 1143000"/>
                <a:gd name="connsiteY54" fmla="*/ 662369 h 1381125"/>
                <a:gd name="connsiteX55" fmla="*/ 724662 w 1143000"/>
                <a:gd name="connsiteY55" fmla="*/ 627698 h 1381125"/>
                <a:gd name="connsiteX56" fmla="*/ 877634 w 1143000"/>
                <a:gd name="connsiteY56" fmla="*/ 627698 h 1381125"/>
                <a:gd name="connsiteX57" fmla="*/ 877634 w 1143000"/>
                <a:gd name="connsiteY57" fmla="*/ 118777 h 1381125"/>
                <a:gd name="connsiteX58" fmla="*/ 724662 w 1143000"/>
                <a:gd name="connsiteY58" fmla="*/ 118777 h 1381125"/>
                <a:gd name="connsiteX59" fmla="*/ 724662 w 1143000"/>
                <a:gd name="connsiteY59" fmla="*/ 627698 h 1381125"/>
                <a:gd name="connsiteX60" fmla="*/ 1010126 w 1143000"/>
                <a:gd name="connsiteY60" fmla="*/ 771144 h 1381125"/>
                <a:gd name="connsiteX61" fmla="*/ 912019 w 1143000"/>
                <a:gd name="connsiteY61" fmla="*/ 771144 h 1381125"/>
                <a:gd name="connsiteX62" fmla="*/ 912019 w 1143000"/>
                <a:gd name="connsiteY62" fmla="*/ 1051846 h 1381125"/>
                <a:gd name="connsiteX63" fmla="*/ 1010126 w 1143000"/>
                <a:gd name="connsiteY63" fmla="*/ 1051846 h 1381125"/>
                <a:gd name="connsiteX64" fmla="*/ 1010126 w 1143000"/>
                <a:gd name="connsiteY64" fmla="*/ 771144 h 1381125"/>
                <a:gd name="connsiteX65" fmla="*/ 912114 w 1143000"/>
                <a:gd name="connsiteY65" fmla="*/ 736663 h 1381125"/>
                <a:gd name="connsiteX66" fmla="*/ 1010126 w 1143000"/>
                <a:gd name="connsiteY66" fmla="*/ 736663 h 1381125"/>
                <a:gd name="connsiteX67" fmla="*/ 1010126 w 1143000"/>
                <a:gd name="connsiteY67" fmla="*/ 466535 h 1381125"/>
                <a:gd name="connsiteX68" fmla="*/ 912114 w 1143000"/>
                <a:gd name="connsiteY68" fmla="*/ 466535 h 1381125"/>
                <a:gd name="connsiteX69" fmla="*/ 912114 w 1143000"/>
                <a:gd name="connsiteY69" fmla="*/ 736663 h 1381125"/>
                <a:gd name="connsiteX70" fmla="*/ 1142714 w 1143000"/>
                <a:gd name="connsiteY70" fmla="*/ 662464 h 1381125"/>
                <a:gd name="connsiteX71" fmla="*/ 1044702 w 1143000"/>
                <a:gd name="connsiteY71" fmla="*/ 662464 h 1381125"/>
                <a:gd name="connsiteX72" fmla="*/ 1044702 w 1143000"/>
                <a:gd name="connsiteY72" fmla="*/ 942023 h 1381125"/>
                <a:gd name="connsiteX73" fmla="*/ 1142714 w 1143000"/>
                <a:gd name="connsiteY73" fmla="*/ 942023 h 1381125"/>
                <a:gd name="connsiteX74" fmla="*/ 1142714 w 1143000"/>
                <a:gd name="connsiteY74" fmla="*/ 662464 h 1381125"/>
                <a:gd name="connsiteX75" fmla="*/ 1142714 w 1143000"/>
                <a:gd name="connsiteY75" fmla="*/ 382524 h 1381125"/>
                <a:gd name="connsiteX76" fmla="*/ 1044702 w 1143000"/>
                <a:gd name="connsiteY76" fmla="*/ 382524 h 1381125"/>
                <a:gd name="connsiteX77" fmla="*/ 1044702 w 1143000"/>
                <a:gd name="connsiteY77" fmla="*/ 627507 h 1381125"/>
                <a:gd name="connsiteX78" fmla="*/ 1142714 w 1143000"/>
                <a:gd name="connsiteY78" fmla="*/ 627507 h 1381125"/>
                <a:gd name="connsiteX79" fmla="*/ 1142714 w 1143000"/>
                <a:gd name="connsiteY79" fmla="*/ 382524 h 138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143000" h="1381125">
                  <a:moveTo>
                    <a:pt x="104394" y="1110139"/>
                  </a:moveTo>
                  <a:lnTo>
                    <a:pt x="7144" y="1110139"/>
                  </a:lnTo>
                  <a:lnTo>
                    <a:pt x="7144" y="837629"/>
                  </a:lnTo>
                  <a:lnTo>
                    <a:pt x="104394" y="837629"/>
                  </a:lnTo>
                  <a:lnTo>
                    <a:pt x="104394" y="1110139"/>
                  </a:lnTo>
                  <a:close/>
                  <a:moveTo>
                    <a:pt x="7144" y="803053"/>
                  </a:moveTo>
                  <a:lnTo>
                    <a:pt x="104299" y="803053"/>
                  </a:lnTo>
                  <a:lnTo>
                    <a:pt x="104299" y="466725"/>
                  </a:lnTo>
                  <a:lnTo>
                    <a:pt x="7144" y="466725"/>
                  </a:lnTo>
                  <a:lnTo>
                    <a:pt x="7144" y="803053"/>
                  </a:lnTo>
                  <a:close/>
                  <a:moveTo>
                    <a:pt x="138875" y="1051846"/>
                  </a:moveTo>
                  <a:lnTo>
                    <a:pt x="237744" y="1051846"/>
                  </a:lnTo>
                  <a:lnTo>
                    <a:pt x="237744" y="617696"/>
                  </a:lnTo>
                  <a:lnTo>
                    <a:pt x="138875" y="617696"/>
                  </a:lnTo>
                  <a:lnTo>
                    <a:pt x="138875" y="1051846"/>
                  </a:lnTo>
                  <a:close/>
                  <a:moveTo>
                    <a:pt x="138875" y="583121"/>
                  </a:moveTo>
                  <a:lnTo>
                    <a:pt x="237744" y="583121"/>
                  </a:lnTo>
                  <a:lnTo>
                    <a:pt x="237744" y="198787"/>
                  </a:lnTo>
                  <a:lnTo>
                    <a:pt x="138875" y="198787"/>
                  </a:lnTo>
                  <a:lnTo>
                    <a:pt x="138875" y="583121"/>
                  </a:lnTo>
                  <a:close/>
                  <a:moveTo>
                    <a:pt x="370046" y="710089"/>
                  </a:moveTo>
                  <a:lnTo>
                    <a:pt x="272225" y="710089"/>
                  </a:lnTo>
                  <a:lnTo>
                    <a:pt x="272225" y="1195483"/>
                  </a:lnTo>
                  <a:lnTo>
                    <a:pt x="370046" y="1195483"/>
                  </a:lnTo>
                  <a:lnTo>
                    <a:pt x="370046" y="710089"/>
                  </a:lnTo>
                  <a:close/>
                  <a:moveTo>
                    <a:pt x="370046" y="265081"/>
                  </a:moveTo>
                  <a:lnTo>
                    <a:pt x="272225" y="265081"/>
                  </a:lnTo>
                  <a:lnTo>
                    <a:pt x="272225" y="675513"/>
                  </a:lnTo>
                  <a:lnTo>
                    <a:pt x="370046" y="675513"/>
                  </a:lnTo>
                  <a:lnTo>
                    <a:pt x="370046" y="265081"/>
                  </a:lnTo>
                  <a:close/>
                  <a:moveTo>
                    <a:pt x="557594" y="488537"/>
                  </a:moveTo>
                  <a:lnTo>
                    <a:pt x="404527" y="488537"/>
                  </a:lnTo>
                  <a:lnTo>
                    <a:pt x="404527" y="1299686"/>
                  </a:lnTo>
                  <a:lnTo>
                    <a:pt x="557594" y="1299686"/>
                  </a:lnTo>
                  <a:lnTo>
                    <a:pt x="557594" y="488537"/>
                  </a:lnTo>
                  <a:close/>
                  <a:moveTo>
                    <a:pt x="404432" y="454057"/>
                  </a:moveTo>
                  <a:lnTo>
                    <a:pt x="557498" y="454057"/>
                  </a:lnTo>
                  <a:lnTo>
                    <a:pt x="557498" y="7144"/>
                  </a:lnTo>
                  <a:lnTo>
                    <a:pt x="404432" y="7144"/>
                  </a:lnTo>
                  <a:lnTo>
                    <a:pt x="404432" y="454057"/>
                  </a:lnTo>
                  <a:close/>
                  <a:moveTo>
                    <a:pt x="690182" y="842582"/>
                  </a:moveTo>
                  <a:lnTo>
                    <a:pt x="592169" y="842582"/>
                  </a:lnTo>
                  <a:lnTo>
                    <a:pt x="592169" y="1378744"/>
                  </a:lnTo>
                  <a:lnTo>
                    <a:pt x="690182" y="1378744"/>
                  </a:lnTo>
                  <a:lnTo>
                    <a:pt x="690182" y="842582"/>
                  </a:lnTo>
                  <a:close/>
                  <a:moveTo>
                    <a:pt x="592169" y="808863"/>
                  </a:moveTo>
                  <a:lnTo>
                    <a:pt x="690182" y="808863"/>
                  </a:lnTo>
                  <a:lnTo>
                    <a:pt x="690182" y="232505"/>
                  </a:lnTo>
                  <a:lnTo>
                    <a:pt x="592169" y="232505"/>
                  </a:lnTo>
                  <a:lnTo>
                    <a:pt x="592169" y="808863"/>
                  </a:lnTo>
                  <a:close/>
                  <a:moveTo>
                    <a:pt x="877634" y="662369"/>
                  </a:moveTo>
                  <a:lnTo>
                    <a:pt x="724662" y="662369"/>
                  </a:lnTo>
                  <a:lnTo>
                    <a:pt x="724662" y="1207484"/>
                  </a:lnTo>
                  <a:lnTo>
                    <a:pt x="877634" y="1207580"/>
                  </a:lnTo>
                  <a:lnTo>
                    <a:pt x="877634" y="662369"/>
                  </a:lnTo>
                  <a:close/>
                  <a:moveTo>
                    <a:pt x="724662" y="627698"/>
                  </a:moveTo>
                  <a:lnTo>
                    <a:pt x="877634" y="627698"/>
                  </a:lnTo>
                  <a:lnTo>
                    <a:pt x="877634" y="118777"/>
                  </a:lnTo>
                  <a:lnTo>
                    <a:pt x="724662" y="118777"/>
                  </a:lnTo>
                  <a:lnTo>
                    <a:pt x="724662" y="627698"/>
                  </a:lnTo>
                  <a:close/>
                  <a:moveTo>
                    <a:pt x="1010126" y="771144"/>
                  </a:moveTo>
                  <a:lnTo>
                    <a:pt x="912019" y="771144"/>
                  </a:lnTo>
                  <a:lnTo>
                    <a:pt x="912019" y="1051846"/>
                  </a:lnTo>
                  <a:lnTo>
                    <a:pt x="1010126" y="1051846"/>
                  </a:lnTo>
                  <a:lnTo>
                    <a:pt x="1010126" y="771144"/>
                  </a:lnTo>
                  <a:close/>
                  <a:moveTo>
                    <a:pt x="912114" y="736663"/>
                  </a:moveTo>
                  <a:lnTo>
                    <a:pt x="1010126" y="736663"/>
                  </a:lnTo>
                  <a:lnTo>
                    <a:pt x="1010126" y="466535"/>
                  </a:lnTo>
                  <a:lnTo>
                    <a:pt x="912114" y="466535"/>
                  </a:lnTo>
                  <a:lnTo>
                    <a:pt x="912114" y="736663"/>
                  </a:lnTo>
                  <a:close/>
                  <a:moveTo>
                    <a:pt x="1142714" y="662464"/>
                  </a:moveTo>
                  <a:lnTo>
                    <a:pt x="1044702" y="662464"/>
                  </a:lnTo>
                  <a:lnTo>
                    <a:pt x="1044702" y="942023"/>
                  </a:lnTo>
                  <a:lnTo>
                    <a:pt x="1142714" y="942023"/>
                  </a:lnTo>
                  <a:lnTo>
                    <a:pt x="1142714" y="662464"/>
                  </a:lnTo>
                  <a:close/>
                  <a:moveTo>
                    <a:pt x="1142714" y="382524"/>
                  </a:moveTo>
                  <a:lnTo>
                    <a:pt x="1044702" y="382524"/>
                  </a:lnTo>
                  <a:lnTo>
                    <a:pt x="1044702" y="627507"/>
                  </a:lnTo>
                  <a:lnTo>
                    <a:pt x="1142714" y="627507"/>
                  </a:lnTo>
                  <a:lnTo>
                    <a:pt x="1142714" y="382524"/>
                  </a:lnTo>
                  <a:close/>
                </a:path>
              </a:pathLst>
            </a:custGeom>
            <a:solidFill>
              <a:srgbClr val="FFFFFF"/>
            </a:solidFill>
            <a:ln w="9525" cap="flat">
              <a:noFill/>
              <a:prstDash val="solid"/>
              <a:miter/>
            </a:ln>
          </p:spPr>
          <p:txBody>
            <a:bodyPr rtlCol="0" anchor="ctr"/>
            <a:lstStyle/>
            <a:p>
              <a:endParaRPr lang="en-US"/>
            </a:p>
          </p:txBody>
        </p:sp>
      </p:grpSp>
      <p:sp>
        <p:nvSpPr>
          <p:cNvPr id="21" name="Rectangle 20">
            <a:extLst>
              <a:ext uri="{FF2B5EF4-FFF2-40B4-BE49-F238E27FC236}">
                <a16:creationId xmlns:a16="http://schemas.microsoft.com/office/drawing/2014/main" id="{4CDCAD47-E0AA-4BC2-AFB6-48017D3F0003}"/>
              </a:ext>
            </a:extLst>
          </p:cNvPr>
          <p:cNvSpPr/>
          <p:nvPr userDrawn="1"/>
        </p:nvSpPr>
        <p:spPr>
          <a:xfrm>
            <a:off x="0" y="1775460"/>
            <a:ext cx="6386487" cy="1584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FE2752B4-608F-4A31-BB84-4C6401AF5702}"/>
              </a:ext>
            </a:extLst>
          </p:cNvPr>
          <p:cNvCxnSpPr/>
          <p:nvPr userDrawn="1"/>
        </p:nvCxnSpPr>
        <p:spPr>
          <a:xfrm>
            <a:off x="179512" y="1939649"/>
            <a:ext cx="0" cy="1260000"/>
          </a:xfrm>
          <a:prstGeom prst="line">
            <a:avLst/>
          </a:prstGeom>
          <a:ln w="19050" cmpd="sng">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11E3B35C-A188-41B5-B3D5-236676C7BF89}"/>
              </a:ext>
            </a:extLst>
          </p:cNvPr>
          <p:cNvSpPr>
            <a:spLocks noGrp="1"/>
          </p:cNvSpPr>
          <p:nvPr>
            <p:ph type="body" sz="quarter" idx="11" hasCustomPrompt="1"/>
          </p:nvPr>
        </p:nvSpPr>
        <p:spPr>
          <a:xfrm>
            <a:off x="6893620" y="4300580"/>
            <a:ext cx="1656655" cy="244475"/>
          </a:xfrm>
          <a:prstGeom prst="rect">
            <a:avLst/>
          </a:prstGeom>
        </p:spPr>
        <p:txBody>
          <a:bodyPr lIns="0" tIns="0" rIns="0" bIns="0" anchor="ctr" anchorCtr="0"/>
          <a:lstStyle>
            <a:lvl1pPr algn="r">
              <a:defRPr sz="1200" b="0">
                <a:solidFill>
                  <a:schemeClr val="bg1"/>
                </a:solidFill>
                <a:latin typeface="+mj-lt"/>
              </a:defRPr>
            </a:lvl1pPr>
          </a:lstStyle>
          <a:p>
            <a:pPr lvl="0"/>
            <a:r>
              <a:rPr lang="en-US" dirty="0"/>
              <a:t>Date here</a:t>
            </a:r>
            <a:endParaRPr lang="fr-FR" dirty="0"/>
          </a:p>
        </p:txBody>
      </p:sp>
      <p:sp>
        <p:nvSpPr>
          <p:cNvPr id="19" name="Text Placeholder 24">
            <a:extLst>
              <a:ext uri="{FF2B5EF4-FFF2-40B4-BE49-F238E27FC236}">
                <a16:creationId xmlns:a16="http://schemas.microsoft.com/office/drawing/2014/main" id="{052C295E-E3FB-46F9-8E54-8668ABC12A93}"/>
              </a:ext>
            </a:extLst>
          </p:cNvPr>
          <p:cNvSpPr>
            <a:spLocks noGrp="1"/>
          </p:cNvSpPr>
          <p:nvPr>
            <p:ph type="body" sz="quarter" idx="13" hasCustomPrompt="1"/>
          </p:nvPr>
        </p:nvSpPr>
        <p:spPr>
          <a:xfrm>
            <a:off x="571122" y="2947236"/>
            <a:ext cx="5568800" cy="252413"/>
          </a:xfrm>
          <a:prstGeom prst="rect">
            <a:avLst/>
          </a:prstGeom>
        </p:spPr>
        <p:txBody>
          <a:bodyPr lIns="0" tIns="0" rIns="0" bIns="0" anchor="ctr" anchorCtr="0"/>
          <a:lstStyle>
            <a:lvl1pPr marL="0" indent="0">
              <a:defRPr sz="1600" b="0" cap="none" baseline="0">
                <a:solidFill>
                  <a:schemeClr val="bg1"/>
                </a:solidFill>
                <a:latin typeface="+mj-lt"/>
              </a:defRPr>
            </a:lvl1pPr>
          </a:lstStyle>
          <a:p>
            <a:pPr lvl="0"/>
            <a:r>
              <a:rPr lang="en-US"/>
              <a:t>Presentation subtitle, 16pt, max. 1 line</a:t>
            </a:r>
            <a:endParaRPr lang="fr-FR" dirty="0"/>
          </a:p>
        </p:txBody>
      </p:sp>
      <p:sp>
        <p:nvSpPr>
          <p:cNvPr id="20" name="Title 1">
            <a:extLst>
              <a:ext uri="{FF2B5EF4-FFF2-40B4-BE49-F238E27FC236}">
                <a16:creationId xmlns:a16="http://schemas.microsoft.com/office/drawing/2014/main" id="{A2E303AB-6375-4021-A227-7DDEE5B975BA}"/>
              </a:ext>
            </a:extLst>
          </p:cNvPr>
          <p:cNvSpPr>
            <a:spLocks noGrp="1"/>
          </p:cNvSpPr>
          <p:nvPr>
            <p:ph type="title" hasCustomPrompt="1"/>
          </p:nvPr>
        </p:nvSpPr>
        <p:spPr>
          <a:xfrm>
            <a:off x="571122" y="1938363"/>
            <a:ext cx="5568796" cy="887594"/>
          </a:xfrm>
          <a:prstGeom prst="rect">
            <a:avLst/>
          </a:prstGeom>
        </p:spPr>
        <p:txBody>
          <a:bodyPr lIns="0" tIns="0" rIns="0" bIns="0"/>
          <a:lstStyle>
            <a:lvl1pPr marL="0" indent="0">
              <a:lnSpc>
                <a:spcPct val="100000"/>
              </a:lnSpc>
              <a:buFont typeface="Arial" panose="020B0604020202020204" pitchFamily="34" charset="0"/>
              <a:buNone/>
              <a:defRPr sz="2400" cap="none">
                <a:solidFill>
                  <a:schemeClr val="bg1"/>
                </a:solidFill>
              </a:defRPr>
            </a:lvl1pPr>
          </a:lstStyle>
          <a:p>
            <a:r>
              <a:rPr lang="en-US"/>
              <a:t>Presentation title, 24pt, bold, max. 2 lines</a:t>
            </a:r>
            <a:endParaRPr lang="en-US" dirty="0"/>
          </a:p>
        </p:txBody>
      </p:sp>
    </p:spTree>
    <p:extLst>
      <p:ext uri="{BB962C8B-B14F-4D97-AF65-F5344CB8AC3E}">
        <p14:creationId xmlns:p14="http://schemas.microsoft.com/office/powerpoint/2010/main" val="2900446464"/>
      </p:ext>
    </p:extLst>
  </p:cSld>
  <p:clrMapOvr>
    <a:masterClrMapping/>
  </p:clrMapOvr>
  <p:extLst>
    <p:ext uri="{DCECCB84-F9BA-43D5-87BE-67443E8EF086}">
      <p15:sldGuideLst xmlns:p15="http://schemas.microsoft.com/office/powerpoint/2012/main">
        <p15:guide id="4" pos="6552">
          <p15:clr>
            <a:srgbClr val="FBAE40"/>
          </p15:clr>
        </p15:guide>
        <p15:guide id="6" orient="horz"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_Picture_Growth_0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70D43B-FF0D-44C9-8651-2450D4CC5A9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9512" y="123478"/>
            <a:ext cx="8856982" cy="4896544"/>
          </a:xfrm>
          <a:prstGeom prst="rect">
            <a:avLst/>
          </a:prstGeom>
        </p:spPr>
      </p:pic>
      <p:sp>
        <p:nvSpPr>
          <p:cNvPr id="10" name="Rectangle 9">
            <a:extLst>
              <a:ext uri="{FF2B5EF4-FFF2-40B4-BE49-F238E27FC236}">
                <a16:creationId xmlns:a16="http://schemas.microsoft.com/office/drawing/2014/main" id="{A89F55A5-A57B-4E80-A8B2-3DFA2490E638}"/>
              </a:ext>
            </a:extLst>
          </p:cNvPr>
          <p:cNvSpPr/>
          <p:nvPr userDrawn="1"/>
        </p:nvSpPr>
        <p:spPr>
          <a:xfrm>
            <a:off x="-1" y="3632051"/>
            <a:ext cx="9158289" cy="1511449"/>
          </a:xfrm>
          <a:prstGeom prst="rect">
            <a:avLst/>
          </a:prstGeom>
          <a:gradFill>
            <a:gsLst>
              <a:gs pos="0">
                <a:schemeClr val="tx2">
                  <a:alpha val="0"/>
                </a:schemeClr>
              </a:gs>
              <a:gs pos="100000">
                <a:schemeClr val="tx2">
                  <a:alpha val="63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690E7279-ABFF-4AE7-ADA1-A5CABDDEA88C}"/>
              </a:ext>
            </a:extLst>
          </p:cNvPr>
          <p:cNvSpPr/>
          <p:nvPr userDrawn="1"/>
        </p:nvSpPr>
        <p:spPr>
          <a:xfrm>
            <a:off x="-14287" y="0"/>
            <a:ext cx="9172575" cy="5143500"/>
          </a:xfrm>
          <a:custGeom>
            <a:avLst/>
            <a:gdLst>
              <a:gd name="connsiteX0" fmla="*/ 198563 w 9172575"/>
              <a:gd name="connsiteY0" fmla="*/ 198563 h 5143500"/>
              <a:gd name="connsiteX1" fmla="*/ 198563 w 9172575"/>
              <a:gd name="connsiteY1" fmla="*/ 4944937 h 5143500"/>
              <a:gd name="connsiteX2" fmla="*/ 8974013 w 9172575"/>
              <a:gd name="connsiteY2" fmla="*/ 4944937 h 5143500"/>
              <a:gd name="connsiteX3" fmla="*/ 8974013 w 9172575"/>
              <a:gd name="connsiteY3" fmla="*/ 198563 h 5143500"/>
              <a:gd name="connsiteX4" fmla="*/ 0 w 9172575"/>
              <a:gd name="connsiteY4" fmla="*/ 0 h 5143500"/>
              <a:gd name="connsiteX5" fmla="*/ 9172575 w 9172575"/>
              <a:gd name="connsiteY5" fmla="*/ 0 h 5143500"/>
              <a:gd name="connsiteX6" fmla="*/ 9172575 w 9172575"/>
              <a:gd name="connsiteY6" fmla="*/ 5143500 h 5143500"/>
              <a:gd name="connsiteX7" fmla="*/ 0 w 9172575"/>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72575" h="5143500">
                <a:moveTo>
                  <a:pt x="198563" y="198563"/>
                </a:moveTo>
                <a:lnTo>
                  <a:pt x="198563" y="4944937"/>
                </a:lnTo>
                <a:lnTo>
                  <a:pt x="8974013" y="4944937"/>
                </a:lnTo>
                <a:lnTo>
                  <a:pt x="8974013" y="198563"/>
                </a:lnTo>
                <a:close/>
                <a:moveTo>
                  <a:pt x="0" y="0"/>
                </a:moveTo>
                <a:lnTo>
                  <a:pt x="9172575" y="0"/>
                </a:lnTo>
                <a:lnTo>
                  <a:pt x="9172575" y="5143500"/>
                </a:lnTo>
                <a:lnTo>
                  <a:pt x="0" y="51435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aphic 227">
            <a:extLst>
              <a:ext uri="{FF2B5EF4-FFF2-40B4-BE49-F238E27FC236}">
                <a16:creationId xmlns:a16="http://schemas.microsoft.com/office/drawing/2014/main" id="{AABE5BF7-805D-46C6-A425-7A685B33627C}"/>
              </a:ext>
            </a:extLst>
          </p:cNvPr>
          <p:cNvGrpSpPr/>
          <p:nvPr userDrawn="1"/>
        </p:nvGrpSpPr>
        <p:grpSpPr>
          <a:xfrm>
            <a:off x="590550" y="4175173"/>
            <a:ext cx="1595932" cy="495289"/>
            <a:chOff x="2362200" y="1885950"/>
            <a:chExt cx="4419600" cy="1371600"/>
          </a:xfrm>
        </p:grpSpPr>
        <p:sp>
          <p:nvSpPr>
            <p:cNvPr id="12" name="Freeform: Shape 11">
              <a:extLst>
                <a:ext uri="{FF2B5EF4-FFF2-40B4-BE49-F238E27FC236}">
                  <a16:creationId xmlns:a16="http://schemas.microsoft.com/office/drawing/2014/main" id="{2B4C5DD0-701F-4981-A920-A410DC9B7F03}"/>
                </a:ext>
              </a:extLst>
            </p:cNvPr>
            <p:cNvSpPr/>
            <p:nvPr/>
          </p:nvSpPr>
          <p:spPr>
            <a:xfrm>
              <a:off x="3788664" y="2353627"/>
              <a:ext cx="2990850" cy="476250"/>
            </a:xfrm>
            <a:custGeom>
              <a:avLst/>
              <a:gdLst>
                <a:gd name="connsiteX0" fmla="*/ 7144 w 2990850"/>
                <a:gd name="connsiteY0" fmla="*/ 20669 h 476250"/>
                <a:gd name="connsiteX1" fmla="*/ 13811 w 2990850"/>
                <a:gd name="connsiteY1" fmla="*/ 13907 h 476250"/>
                <a:gd name="connsiteX2" fmla="*/ 259652 w 2990850"/>
                <a:gd name="connsiteY2" fmla="*/ 13907 h 476250"/>
                <a:gd name="connsiteX3" fmla="*/ 266319 w 2990850"/>
                <a:gd name="connsiteY3" fmla="*/ 20669 h 476250"/>
                <a:gd name="connsiteX4" fmla="*/ 266319 w 2990850"/>
                <a:gd name="connsiteY4" fmla="*/ 80486 h 476250"/>
                <a:gd name="connsiteX5" fmla="*/ 259652 w 2990850"/>
                <a:gd name="connsiteY5" fmla="*/ 87154 h 476250"/>
                <a:gd name="connsiteX6" fmla="*/ 101251 w 2990850"/>
                <a:gd name="connsiteY6" fmla="*/ 87154 h 476250"/>
                <a:gd name="connsiteX7" fmla="*/ 97250 w 2990850"/>
                <a:gd name="connsiteY7" fmla="*/ 91250 h 476250"/>
                <a:gd name="connsiteX8" fmla="*/ 97250 w 2990850"/>
                <a:gd name="connsiteY8" fmla="*/ 197548 h 476250"/>
                <a:gd name="connsiteX9" fmla="*/ 101251 w 2990850"/>
                <a:gd name="connsiteY9" fmla="*/ 201549 h 476250"/>
                <a:gd name="connsiteX10" fmla="*/ 236411 w 2990850"/>
                <a:gd name="connsiteY10" fmla="*/ 201549 h 476250"/>
                <a:gd name="connsiteX11" fmla="*/ 243173 w 2990850"/>
                <a:gd name="connsiteY11" fmla="*/ 208217 h 476250"/>
                <a:gd name="connsiteX12" fmla="*/ 243173 w 2990850"/>
                <a:gd name="connsiteY12" fmla="*/ 264033 h 476250"/>
                <a:gd name="connsiteX13" fmla="*/ 236411 w 2990850"/>
                <a:gd name="connsiteY13" fmla="*/ 270700 h 476250"/>
                <a:gd name="connsiteX14" fmla="*/ 101251 w 2990850"/>
                <a:gd name="connsiteY14" fmla="*/ 270700 h 476250"/>
                <a:gd name="connsiteX15" fmla="*/ 97250 w 2990850"/>
                <a:gd name="connsiteY15" fmla="*/ 274796 h 476250"/>
                <a:gd name="connsiteX16" fmla="*/ 97250 w 2990850"/>
                <a:gd name="connsiteY16" fmla="*/ 392430 h 476250"/>
                <a:gd name="connsiteX17" fmla="*/ 101251 w 2990850"/>
                <a:gd name="connsiteY17" fmla="*/ 396431 h 476250"/>
                <a:gd name="connsiteX18" fmla="*/ 265271 w 2990850"/>
                <a:gd name="connsiteY18" fmla="*/ 396431 h 476250"/>
                <a:gd name="connsiteX19" fmla="*/ 272034 w 2990850"/>
                <a:gd name="connsiteY19" fmla="*/ 403193 h 476250"/>
                <a:gd name="connsiteX20" fmla="*/ 272034 w 2990850"/>
                <a:gd name="connsiteY20" fmla="*/ 464344 h 476250"/>
                <a:gd name="connsiteX21" fmla="*/ 265271 w 2990850"/>
                <a:gd name="connsiteY21" fmla="*/ 471107 h 476250"/>
                <a:gd name="connsiteX22" fmla="*/ 13811 w 2990850"/>
                <a:gd name="connsiteY22" fmla="*/ 471107 h 476250"/>
                <a:gd name="connsiteX23" fmla="*/ 7144 w 2990850"/>
                <a:gd name="connsiteY23" fmla="*/ 464344 h 476250"/>
                <a:gd name="connsiteX24" fmla="*/ 7144 w 2990850"/>
                <a:gd name="connsiteY24" fmla="*/ 20669 h 476250"/>
                <a:gd name="connsiteX25" fmla="*/ 673322 w 2990850"/>
                <a:gd name="connsiteY25" fmla="*/ 368237 h 476250"/>
                <a:gd name="connsiteX26" fmla="*/ 509302 w 2990850"/>
                <a:gd name="connsiteY26" fmla="*/ 477869 h 476250"/>
                <a:gd name="connsiteX27" fmla="*/ 346615 w 2990850"/>
                <a:gd name="connsiteY27" fmla="*/ 368237 h 476250"/>
                <a:gd name="connsiteX28" fmla="*/ 346615 w 2990850"/>
                <a:gd name="connsiteY28" fmla="*/ 20669 h 476250"/>
                <a:gd name="connsiteX29" fmla="*/ 353378 w 2990850"/>
                <a:gd name="connsiteY29" fmla="*/ 13907 h 476250"/>
                <a:gd name="connsiteX30" fmla="*/ 429292 w 2990850"/>
                <a:gd name="connsiteY30" fmla="*/ 13907 h 476250"/>
                <a:gd name="connsiteX31" fmla="*/ 436055 w 2990850"/>
                <a:gd name="connsiteY31" fmla="*/ 20669 h 476250"/>
                <a:gd name="connsiteX32" fmla="*/ 436055 w 2990850"/>
                <a:gd name="connsiteY32" fmla="*/ 342043 h 476250"/>
                <a:gd name="connsiteX33" fmla="*/ 510731 w 2990850"/>
                <a:gd name="connsiteY33" fmla="*/ 402527 h 476250"/>
                <a:gd name="connsiteX34" fmla="*/ 584645 w 2990850"/>
                <a:gd name="connsiteY34" fmla="*/ 341376 h 476250"/>
                <a:gd name="connsiteX35" fmla="*/ 584645 w 2990850"/>
                <a:gd name="connsiteY35" fmla="*/ 20669 h 476250"/>
                <a:gd name="connsiteX36" fmla="*/ 591407 w 2990850"/>
                <a:gd name="connsiteY36" fmla="*/ 13907 h 476250"/>
                <a:gd name="connsiteX37" fmla="*/ 666655 w 2990850"/>
                <a:gd name="connsiteY37" fmla="*/ 13907 h 476250"/>
                <a:gd name="connsiteX38" fmla="*/ 673418 w 2990850"/>
                <a:gd name="connsiteY38" fmla="*/ 20669 h 476250"/>
                <a:gd name="connsiteX39" fmla="*/ 673418 w 2990850"/>
                <a:gd name="connsiteY39" fmla="*/ 368237 h 476250"/>
                <a:gd name="connsiteX40" fmla="*/ 914686 w 2990850"/>
                <a:gd name="connsiteY40" fmla="*/ 311087 h 476250"/>
                <a:gd name="connsiteX41" fmla="*/ 903923 w 2990850"/>
                <a:gd name="connsiteY41" fmla="*/ 298323 h 476250"/>
                <a:gd name="connsiteX42" fmla="*/ 852869 w 2990850"/>
                <a:gd name="connsiteY42" fmla="*/ 298323 h 476250"/>
                <a:gd name="connsiteX43" fmla="*/ 847439 w 2990850"/>
                <a:gd name="connsiteY43" fmla="*/ 303086 h 476250"/>
                <a:gd name="connsiteX44" fmla="*/ 847439 w 2990850"/>
                <a:gd name="connsiteY44" fmla="*/ 464439 h 476250"/>
                <a:gd name="connsiteX45" fmla="*/ 840677 w 2990850"/>
                <a:gd name="connsiteY45" fmla="*/ 471202 h 476250"/>
                <a:gd name="connsiteX46" fmla="*/ 764667 w 2990850"/>
                <a:gd name="connsiteY46" fmla="*/ 471202 h 476250"/>
                <a:gd name="connsiteX47" fmla="*/ 757904 w 2990850"/>
                <a:gd name="connsiteY47" fmla="*/ 464439 h 476250"/>
                <a:gd name="connsiteX48" fmla="*/ 757904 w 2990850"/>
                <a:gd name="connsiteY48" fmla="*/ 20669 h 476250"/>
                <a:gd name="connsiteX49" fmla="*/ 764667 w 2990850"/>
                <a:gd name="connsiteY49" fmla="*/ 13907 h 476250"/>
                <a:gd name="connsiteX50" fmla="*/ 905066 w 2990850"/>
                <a:gd name="connsiteY50" fmla="*/ 13907 h 476250"/>
                <a:gd name="connsiteX51" fmla="*/ 1058990 w 2990850"/>
                <a:gd name="connsiteY51" fmla="*/ 140303 h 476250"/>
                <a:gd name="connsiteX52" fmla="*/ 999839 w 2990850"/>
                <a:gd name="connsiteY52" fmla="*/ 264033 h 476250"/>
                <a:gd name="connsiteX53" fmla="*/ 993077 w 2990850"/>
                <a:gd name="connsiteY53" fmla="*/ 273463 h 476250"/>
                <a:gd name="connsiteX54" fmla="*/ 1003840 w 2990850"/>
                <a:gd name="connsiteY54" fmla="*/ 299657 h 476250"/>
                <a:gd name="connsiteX55" fmla="*/ 1093280 w 2990850"/>
                <a:gd name="connsiteY55" fmla="*/ 464344 h 476250"/>
                <a:gd name="connsiteX56" fmla="*/ 1089946 w 2990850"/>
                <a:gd name="connsiteY56" fmla="*/ 471107 h 476250"/>
                <a:gd name="connsiteX57" fmla="*/ 1000506 w 2990850"/>
                <a:gd name="connsiteY57" fmla="*/ 471107 h 476250"/>
                <a:gd name="connsiteX58" fmla="*/ 992410 w 2990850"/>
                <a:gd name="connsiteY58" fmla="*/ 465011 h 476250"/>
                <a:gd name="connsiteX59" fmla="*/ 914686 w 2990850"/>
                <a:gd name="connsiteY59" fmla="*/ 311087 h 476250"/>
                <a:gd name="connsiteX60" fmla="*/ 965835 w 2990850"/>
                <a:gd name="connsiteY60" fmla="*/ 155067 h 476250"/>
                <a:gd name="connsiteX61" fmla="*/ 889159 w 2990850"/>
                <a:gd name="connsiteY61" fmla="*/ 79058 h 476250"/>
                <a:gd name="connsiteX62" fmla="*/ 856298 w 2990850"/>
                <a:gd name="connsiteY62" fmla="*/ 79058 h 476250"/>
                <a:gd name="connsiteX63" fmla="*/ 847535 w 2990850"/>
                <a:gd name="connsiteY63" fmla="*/ 83058 h 476250"/>
                <a:gd name="connsiteX64" fmla="*/ 847535 w 2990850"/>
                <a:gd name="connsiteY64" fmla="*/ 232410 h 476250"/>
                <a:gd name="connsiteX65" fmla="*/ 852202 w 2990850"/>
                <a:gd name="connsiteY65" fmla="*/ 237839 h 476250"/>
                <a:gd name="connsiteX66" fmla="*/ 889064 w 2990850"/>
                <a:gd name="connsiteY66" fmla="*/ 237839 h 476250"/>
                <a:gd name="connsiteX67" fmla="*/ 965835 w 2990850"/>
                <a:gd name="connsiteY67" fmla="*/ 155067 h 476250"/>
                <a:gd name="connsiteX68" fmla="*/ 1440466 w 2990850"/>
                <a:gd name="connsiteY68" fmla="*/ 435483 h 476250"/>
                <a:gd name="connsiteX69" fmla="*/ 1305973 w 2990850"/>
                <a:gd name="connsiteY69" fmla="*/ 477869 h 476250"/>
                <a:gd name="connsiteX70" fmla="*/ 1172909 w 2990850"/>
                <a:gd name="connsiteY70" fmla="*/ 435483 h 476250"/>
                <a:gd name="connsiteX71" fmla="*/ 1127855 w 2990850"/>
                <a:gd name="connsiteY71" fmla="*/ 242506 h 476250"/>
                <a:gd name="connsiteX72" fmla="*/ 1172909 w 2990850"/>
                <a:gd name="connsiteY72" fmla="*/ 49530 h 476250"/>
                <a:gd name="connsiteX73" fmla="*/ 1308068 w 2990850"/>
                <a:gd name="connsiteY73" fmla="*/ 7144 h 476250"/>
                <a:gd name="connsiteX74" fmla="*/ 1440561 w 2990850"/>
                <a:gd name="connsiteY74" fmla="*/ 49530 h 476250"/>
                <a:gd name="connsiteX75" fmla="*/ 1486281 w 2990850"/>
                <a:gd name="connsiteY75" fmla="*/ 242506 h 476250"/>
                <a:gd name="connsiteX76" fmla="*/ 1440466 w 2990850"/>
                <a:gd name="connsiteY76" fmla="*/ 435483 h 476250"/>
                <a:gd name="connsiteX77" fmla="*/ 1242822 w 2990850"/>
                <a:gd name="connsiteY77" fmla="*/ 387096 h 476250"/>
                <a:gd name="connsiteX78" fmla="*/ 1306735 w 2990850"/>
                <a:gd name="connsiteY78" fmla="*/ 403860 h 476250"/>
                <a:gd name="connsiteX79" fmla="*/ 1371314 w 2990850"/>
                <a:gd name="connsiteY79" fmla="*/ 387096 h 476250"/>
                <a:gd name="connsiteX80" fmla="*/ 1392841 w 2990850"/>
                <a:gd name="connsiteY80" fmla="*/ 242506 h 476250"/>
                <a:gd name="connsiteX81" fmla="*/ 1371314 w 2990850"/>
                <a:gd name="connsiteY81" fmla="*/ 97917 h 476250"/>
                <a:gd name="connsiteX82" fmla="*/ 1308164 w 2990850"/>
                <a:gd name="connsiteY82" fmla="*/ 81153 h 476250"/>
                <a:gd name="connsiteX83" fmla="*/ 1242917 w 2990850"/>
                <a:gd name="connsiteY83" fmla="*/ 97917 h 476250"/>
                <a:gd name="connsiteX84" fmla="*/ 1221391 w 2990850"/>
                <a:gd name="connsiteY84" fmla="*/ 242506 h 476250"/>
                <a:gd name="connsiteX85" fmla="*/ 1242822 w 2990850"/>
                <a:gd name="connsiteY85" fmla="*/ 387096 h 476250"/>
                <a:gd name="connsiteX86" fmla="*/ 1782032 w 2990850"/>
                <a:gd name="connsiteY86" fmla="*/ 471107 h 476250"/>
                <a:gd name="connsiteX87" fmla="*/ 1772602 w 2990850"/>
                <a:gd name="connsiteY87" fmla="*/ 463010 h 476250"/>
                <a:gd name="connsiteX88" fmla="*/ 1650873 w 2990850"/>
                <a:gd name="connsiteY88" fmla="*/ 133636 h 476250"/>
                <a:gd name="connsiteX89" fmla="*/ 1641443 w 2990850"/>
                <a:gd name="connsiteY89" fmla="*/ 120206 h 476250"/>
                <a:gd name="connsiteX90" fmla="*/ 1636681 w 2990850"/>
                <a:gd name="connsiteY90" fmla="*/ 132969 h 476250"/>
                <a:gd name="connsiteX91" fmla="*/ 1636585 w 2990850"/>
                <a:gd name="connsiteY91" fmla="*/ 464439 h 476250"/>
                <a:gd name="connsiteX92" fmla="*/ 1629823 w 2990850"/>
                <a:gd name="connsiteY92" fmla="*/ 471202 h 476250"/>
                <a:gd name="connsiteX93" fmla="*/ 1565339 w 2990850"/>
                <a:gd name="connsiteY93" fmla="*/ 471202 h 476250"/>
                <a:gd name="connsiteX94" fmla="*/ 1558576 w 2990850"/>
                <a:gd name="connsiteY94" fmla="*/ 464439 h 476250"/>
                <a:gd name="connsiteX95" fmla="*/ 1558576 w 2990850"/>
                <a:gd name="connsiteY95" fmla="*/ 20669 h 476250"/>
                <a:gd name="connsiteX96" fmla="*/ 1565339 w 2990850"/>
                <a:gd name="connsiteY96" fmla="*/ 13907 h 476250"/>
                <a:gd name="connsiteX97" fmla="*/ 1680305 w 2990850"/>
                <a:gd name="connsiteY97" fmla="*/ 13907 h 476250"/>
                <a:gd name="connsiteX98" fmla="*/ 1689068 w 2990850"/>
                <a:gd name="connsiteY98" fmla="*/ 22003 h 476250"/>
                <a:gd name="connsiteX99" fmla="*/ 1803368 w 2990850"/>
                <a:gd name="connsiteY99" fmla="*/ 340043 h 476250"/>
                <a:gd name="connsiteX100" fmla="*/ 1811369 w 2990850"/>
                <a:gd name="connsiteY100" fmla="*/ 350806 h 476250"/>
                <a:gd name="connsiteX101" fmla="*/ 1816132 w 2990850"/>
                <a:gd name="connsiteY101" fmla="*/ 344138 h 476250"/>
                <a:gd name="connsiteX102" fmla="*/ 1816227 w 2990850"/>
                <a:gd name="connsiteY102" fmla="*/ 20669 h 476250"/>
                <a:gd name="connsiteX103" fmla="*/ 1822895 w 2990850"/>
                <a:gd name="connsiteY103" fmla="*/ 13907 h 476250"/>
                <a:gd name="connsiteX104" fmla="*/ 1889379 w 2990850"/>
                <a:gd name="connsiteY104" fmla="*/ 13907 h 476250"/>
                <a:gd name="connsiteX105" fmla="*/ 1896142 w 2990850"/>
                <a:gd name="connsiteY105" fmla="*/ 20669 h 476250"/>
                <a:gd name="connsiteX106" fmla="*/ 1896142 w 2990850"/>
                <a:gd name="connsiteY106" fmla="*/ 464439 h 476250"/>
                <a:gd name="connsiteX107" fmla="*/ 1889379 w 2990850"/>
                <a:gd name="connsiteY107" fmla="*/ 471202 h 476250"/>
                <a:gd name="connsiteX108" fmla="*/ 1782032 w 2990850"/>
                <a:gd name="connsiteY108" fmla="*/ 471202 h 476250"/>
                <a:gd name="connsiteX109" fmla="*/ 1979771 w 2990850"/>
                <a:gd name="connsiteY109" fmla="*/ 20669 h 476250"/>
                <a:gd name="connsiteX110" fmla="*/ 1986534 w 2990850"/>
                <a:gd name="connsiteY110" fmla="*/ 13907 h 476250"/>
                <a:gd name="connsiteX111" fmla="*/ 2232279 w 2990850"/>
                <a:gd name="connsiteY111" fmla="*/ 13907 h 476250"/>
                <a:gd name="connsiteX112" fmla="*/ 2239042 w 2990850"/>
                <a:gd name="connsiteY112" fmla="*/ 20669 h 476250"/>
                <a:gd name="connsiteX113" fmla="*/ 2239042 w 2990850"/>
                <a:gd name="connsiteY113" fmla="*/ 80486 h 476250"/>
                <a:gd name="connsiteX114" fmla="*/ 2232279 w 2990850"/>
                <a:gd name="connsiteY114" fmla="*/ 87249 h 476250"/>
                <a:gd name="connsiteX115" fmla="*/ 2073878 w 2990850"/>
                <a:gd name="connsiteY115" fmla="*/ 87249 h 476250"/>
                <a:gd name="connsiteX116" fmla="*/ 2069878 w 2990850"/>
                <a:gd name="connsiteY116" fmla="*/ 91250 h 476250"/>
                <a:gd name="connsiteX117" fmla="*/ 2069878 w 2990850"/>
                <a:gd name="connsiteY117" fmla="*/ 197453 h 476250"/>
                <a:gd name="connsiteX118" fmla="*/ 2073878 w 2990850"/>
                <a:gd name="connsiteY118" fmla="*/ 201454 h 476250"/>
                <a:gd name="connsiteX119" fmla="*/ 2209038 w 2990850"/>
                <a:gd name="connsiteY119" fmla="*/ 201454 h 476250"/>
                <a:gd name="connsiteX120" fmla="*/ 2215801 w 2990850"/>
                <a:gd name="connsiteY120" fmla="*/ 208217 h 476250"/>
                <a:gd name="connsiteX121" fmla="*/ 2215801 w 2990850"/>
                <a:gd name="connsiteY121" fmla="*/ 264033 h 476250"/>
                <a:gd name="connsiteX122" fmla="*/ 2209038 w 2990850"/>
                <a:gd name="connsiteY122" fmla="*/ 270700 h 476250"/>
                <a:gd name="connsiteX123" fmla="*/ 2073878 w 2990850"/>
                <a:gd name="connsiteY123" fmla="*/ 270700 h 476250"/>
                <a:gd name="connsiteX124" fmla="*/ 2069878 w 2990850"/>
                <a:gd name="connsiteY124" fmla="*/ 274796 h 476250"/>
                <a:gd name="connsiteX125" fmla="*/ 2069878 w 2990850"/>
                <a:gd name="connsiteY125" fmla="*/ 392430 h 476250"/>
                <a:gd name="connsiteX126" fmla="*/ 2073878 w 2990850"/>
                <a:gd name="connsiteY126" fmla="*/ 396431 h 476250"/>
                <a:gd name="connsiteX127" fmla="*/ 2237899 w 2990850"/>
                <a:gd name="connsiteY127" fmla="*/ 396431 h 476250"/>
                <a:gd name="connsiteX128" fmla="*/ 2244662 w 2990850"/>
                <a:gd name="connsiteY128" fmla="*/ 403193 h 476250"/>
                <a:gd name="connsiteX129" fmla="*/ 2244662 w 2990850"/>
                <a:gd name="connsiteY129" fmla="*/ 464344 h 476250"/>
                <a:gd name="connsiteX130" fmla="*/ 2237899 w 2990850"/>
                <a:gd name="connsiteY130" fmla="*/ 471107 h 476250"/>
                <a:gd name="connsiteX131" fmla="*/ 1986439 w 2990850"/>
                <a:gd name="connsiteY131" fmla="*/ 471107 h 476250"/>
                <a:gd name="connsiteX132" fmla="*/ 1979676 w 2990850"/>
                <a:gd name="connsiteY132" fmla="*/ 464344 h 476250"/>
                <a:gd name="connsiteX133" fmla="*/ 1979676 w 2990850"/>
                <a:gd name="connsiteY133" fmla="*/ 20669 h 476250"/>
                <a:gd name="connsiteX134" fmla="*/ 2655284 w 2990850"/>
                <a:gd name="connsiteY134" fmla="*/ 462725 h 476250"/>
                <a:gd name="connsiteX135" fmla="*/ 2517648 w 2990850"/>
                <a:gd name="connsiteY135" fmla="*/ 226790 h 476250"/>
                <a:gd name="connsiteX136" fmla="*/ 2636044 w 2990850"/>
                <a:gd name="connsiteY136" fmla="*/ 22003 h 476250"/>
                <a:gd name="connsiteX137" fmla="*/ 2629567 w 2990850"/>
                <a:gd name="connsiteY137" fmla="*/ 13811 h 476250"/>
                <a:gd name="connsiteX138" fmla="*/ 2551843 w 2990850"/>
                <a:gd name="connsiteY138" fmla="*/ 13811 h 476250"/>
                <a:gd name="connsiteX139" fmla="*/ 2540603 w 2990850"/>
                <a:gd name="connsiteY139" fmla="*/ 22003 h 476250"/>
                <a:gd name="connsiteX140" fmla="*/ 2469737 w 2990850"/>
                <a:gd name="connsiteY140" fmla="*/ 145447 h 476250"/>
                <a:gd name="connsiteX141" fmla="*/ 2397157 w 2990850"/>
                <a:gd name="connsiteY141" fmla="*/ 22193 h 476250"/>
                <a:gd name="connsiteX142" fmla="*/ 2383155 w 2990850"/>
                <a:gd name="connsiteY142" fmla="*/ 13907 h 476250"/>
                <a:gd name="connsiteX143" fmla="*/ 2304288 w 2990850"/>
                <a:gd name="connsiteY143" fmla="*/ 13907 h 476250"/>
                <a:gd name="connsiteX144" fmla="*/ 2298859 w 2990850"/>
                <a:gd name="connsiteY144" fmla="*/ 22384 h 476250"/>
                <a:gd name="connsiteX145" fmla="*/ 2416969 w 2990850"/>
                <a:gd name="connsiteY145" fmla="*/ 226314 h 476250"/>
                <a:gd name="connsiteX146" fmla="*/ 2284286 w 2990850"/>
                <a:gd name="connsiteY146" fmla="*/ 463010 h 476250"/>
                <a:gd name="connsiteX147" fmla="*/ 2288762 w 2990850"/>
                <a:gd name="connsiteY147" fmla="*/ 471297 h 476250"/>
                <a:gd name="connsiteX148" fmla="*/ 2369153 w 2990850"/>
                <a:gd name="connsiteY148" fmla="*/ 471297 h 476250"/>
                <a:gd name="connsiteX149" fmla="*/ 2381060 w 2990850"/>
                <a:gd name="connsiteY149" fmla="*/ 463201 h 476250"/>
                <a:gd name="connsiteX150" fmla="*/ 2466118 w 2990850"/>
                <a:gd name="connsiteY150" fmla="*/ 310610 h 476250"/>
                <a:gd name="connsiteX151" fmla="*/ 2556224 w 2990850"/>
                <a:gd name="connsiteY151" fmla="*/ 463010 h 476250"/>
                <a:gd name="connsiteX152" fmla="*/ 2568416 w 2990850"/>
                <a:gd name="connsiteY152" fmla="*/ 471297 h 476250"/>
                <a:gd name="connsiteX153" fmla="*/ 2650141 w 2990850"/>
                <a:gd name="connsiteY153" fmla="*/ 471297 h 476250"/>
                <a:gd name="connsiteX154" fmla="*/ 2655284 w 2990850"/>
                <a:gd name="connsiteY154" fmla="*/ 462725 h 476250"/>
                <a:gd name="connsiteX155" fmla="*/ 2788539 w 2990850"/>
                <a:gd name="connsiteY155" fmla="*/ 91345 h 476250"/>
                <a:gd name="connsiteX156" fmla="*/ 2784539 w 2990850"/>
                <a:gd name="connsiteY156" fmla="*/ 87344 h 476250"/>
                <a:gd name="connsiteX157" fmla="*/ 2681859 w 2990850"/>
                <a:gd name="connsiteY157" fmla="*/ 87344 h 476250"/>
                <a:gd name="connsiteX158" fmla="*/ 2675192 w 2990850"/>
                <a:gd name="connsiteY158" fmla="*/ 80582 h 476250"/>
                <a:gd name="connsiteX159" fmla="*/ 2675192 w 2990850"/>
                <a:gd name="connsiteY159" fmla="*/ 20669 h 476250"/>
                <a:gd name="connsiteX160" fmla="*/ 2681859 w 2990850"/>
                <a:gd name="connsiteY160" fmla="*/ 13907 h 476250"/>
                <a:gd name="connsiteX161" fmla="*/ 2984564 w 2990850"/>
                <a:gd name="connsiteY161" fmla="*/ 13907 h 476250"/>
                <a:gd name="connsiteX162" fmla="*/ 2991326 w 2990850"/>
                <a:gd name="connsiteY162" fmla="*/ 20669 h 476250"/>
                <a:gd name="connsiteX163" fmla="*/ 2991326 w 2990850"/>
                <a:gd name="connsiteY163" fmla="*/ 80582 h 476250"/>
                <a:gd name="connsiteX164" fmla="*/ 2984564 w 2990850"/>
                <a:gd name="connsiteY164" fmla="*/ 87344 h 476250"/>
                <a:gd name="connsiteX165" fmla="*/ 2881979 w 2990850"/>
                <a:gd name="connsiteY165" fmla="*/ 87344 h 476250"/>
                <a:gd name="connsiteX166" fmla="*/ 2877979 w 2990850"/>
                <a:gd name="connsiteY166" fmla="*/ 91345 h 476250"/>
                <a:gd name="connsiteX167" fmla="*/ 2877979 w 2990850"/>
                <a:gd name="connsiteY167" fmla="*/ 464439 h 476250"/>
                <a:gd name="connsiteX168" fmla="*/ 2871216 w 2990850"/>
                <a:gd name="connsiteY168" fmla="*/ 471202 h 476250"/>
                <a:gd name="connsiteX169" fmla="*/ 2795207 w 2990850"/>
                <a:gd name="connsiteY169" fmla="*/ 471202 h 476250"/>
                <a:gd name="connsiteX170" fmla="*/ 2788444 w 2990850"/>
                <a:gd name="connsiteY170" fmla="*/ 464439 h 476250"/>
                <a:gd name="connsiteX171" fmla="*/ 2788444 w 2990850"/>
                <a:gd name="connsiteY171" fmla="*/ 9134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2990850" h="476250">
                  <a:moveTo>
                    <a:pt x="7144" y="20669"/>
                  </a:moveTo>
                  <a:cubicBezTo>
                    <a:pt x="7144" y="16669"/>
                    <a:pt x="9811" y="13907"/>
                    <a:pt x="13811" y="13907"/>
                  </a:cubicBezTo>
                  <a:lnTo>
                    <a:pt x="259652" y="13907"/>
                  </a:lnTo>
                  <a:cubicBezTo>
                    <a:pt x="263652" y="13907"/>
                    <a:pt x="266319" y="16574"/>
                    <a:pt x="266319" y="20669"/>
                  </a:cubicBezTo>
                  <a:lnTo>
                    <a:pt x="266319" y="80486"/>
                  </a:lnTo>
                  <a:cubicBezTo>
                    <a:pt x="266319" y="84487"/>
                    <a:pt x="263652" y="87154"/>
                    <a:pt x="259652" y="87154"/>
                  </a:cubicBezTo>
                  <a:lnTo>
                    <a:pt x="101251" y="87154"/>
                  </a:lnTo>
                  <a:cubicBezTo>
                    <a:pt x="98584" y="87154"/>
                    <a:pt x="97250" y="88487"/>
                    <a:pt x="97250" y="91250"/>
                  </a:cubicBezTo>
                  <a:lnTo>
                    <a:pt x="97250" y="197548"/>
                  </a:lnTo>
                  <a:cubicBezTo>
                    <a:pt x="97250" y="200216"/>
                    <a:pt x="98584" y="201549"/>
                    <a:pt x="101251" y="201549"/>
                  </a:cubicBezTo>
                  <a:lnTo>
                    <a:pt x="236411" y="201549"/>
                  </a:lnTo>
                  <a:cubicBezTo>
                    <a:pt x="240506" y="201549"/>
                    <a:pt x="243173" y="204216"/>
                    <a:pt x="243173" y="208217"/>
                  </a:cubicBezTo>
                  <a:lnTo>
                    <a:pt x="243173" y="264033"/>
                  </a:lnTo>
                  <a:cubicBezTo>
                    <a:pt x="243173" y="268034"/>
                    <a:pt x="240506" y="270700"/>
                    <a:pt x="236411" y="270700"/>
                  </a:cubicBezTo>
                  <a:lnTo>
                    <a:pt x="101251" y="270700"/>
                  </a:lnTo>
                  <a:cubicBezTo>
                    <a:pt x="98584" y="270700"/>
                    <a:pt x="97250" y="272034"/>
                    <a:pt x="97250" y="274796"/>
                  </a:cubicBezTo>
                  <a:lnTo>
                    <a:pt x="97250" y="392430"/>
                  </a:lnTo>
                  <a:cubicBezTo>
                    <a:pt x="97250" y="395097"/>
                    <a:pt x="98584" y="396431"/>
                    <a:pt x="101251" y="396431"/>
                  </a:cubicBezTo>
                  <a:lnTo>
                    <a:pt x="265271" y="396431"/>
                  </a:lnTo>
                  <a:cubicBezTo>
                    <a:pt x="269367" y="396431"/>
                    <a:pt x="272034" y="399098"/>
                    <a:pt x="272034" y="403193"/>
                  </a:cubicBezTo>
                  <a:lnTo>
                    <a:pt x="272034" y="464344"/>
                  </a:lnTo>
                  <a:cubicBezTo>
                    <a:pt x="272034" y="468344"/>
                    <a:pt x="269367" y="471107"/>
                    <a:pt x="265271" y="471107"/>
                  </a:cubicBezTo>
                  <a:lnTo>
                    <a:pt x="13811" y="471107"/>
                  </a:lnTo>
                  <a:cubicBezTo>
                    <a:pt x="9811" y="471107"/>
                    <a:pt x="7144" y="468440"/>
                    <a:pt x="7144" y="464344"/>
                  </a:cubicBezTo>
                  <a:lnTo>
                    <a:pt x="7144" y="20669"/>
                  </a:lnTo>
                  <a:close/>
                  <a:moveTo>
                    <a:pt x="673322" y="368237"/>
                  </a:moveTo>
                  <a:cubicBezTo>
                    <a:pt x="673322" y="440817"/>
                    <a:pt x="606743" y="477869"/>
                    <a:pt x="509302" y="477869"/>
                  </a:cubicBezTo>
                  <a:cubicBezTo>
                    <a:pt x="398431" y="477869"/>
                    <a:pt x="346615" y="440912"/>
                    <a:pt x="346615" y="368237"/>
                  </a:cubicBezTo>
                  <a:lnTo>
                    <a:pt x="346615" y="20669"/>
                  </a:lnTo>
                  <a:cubicBezTo>
                    <a:pt x="346615" y="16669"/>
                    <a:pt x="349282" y="13907"/>
                    <a:pt x="353378" y="13907"/>
                  </a:cubicBezTo>
                  <a:lnTo>
                    <a:pt x="429292" y="13907"/>
                  </a:lnTo>
                  <a:cubicBezTo>
                    <a:pt x="433388" y="13907"/>
                    <a:pt x="436055" y="16574"/>
                    <a:pt x="436055" y="20669"/>
                  </a:cubicBezTo>
                  <a:lnTo>
                    <a:pt x="436055" y="342043"/>
                  </a:lnTo>
                  <a:cubicBezTo>
                    <a:pt x="436055" y="394430"/>
                    <a:pt x="470345" y="402527"/>
                    <a:pt x="510731" y="402527"/>
                  </a:cubicBezTo>
                  <a:cubicBezTo>
                    <a:pt x="551021" y="402527"/>
                    <a:pt x="584645" y="394430"/>
                    <a:pt x="584645" y="341376"/>
                  </a:cubicBezTo>
                  <a:lnTo>
                    <a:pt x="584645" y="20669"/>
                  </a:lnTo>
                  <a:cubicBezTo>
                    <a:pt x="584645" y="16669"/>
                    <a:pt x="587312" y="13907"/>
                    <a:pt x="591407" y="13907"/>
                  </a:cubicBezTo>
                  <a:lnTo>
                    <a:pt x="666655" y="13907"/>
                  </a:lnTo>
                  <a:cubicBezTo>
                    <a:pt x="670751" y="13907"/>
                    <a:pt x="673418" y="16574"/>
                    <a:pt x="673418" y="20669"/>
                  </a:cubicBezTo>
                  <a:lnTo>
                    <a:pt x="673418" y="368237"/>
                  </a:lnTo>
                  <a:close/>
                  <a:moveTo>
                    <a:pt x="914686" y="311087"/>
                  </a:moveTo>
                  <a:cubicBezTo>
                    <a:pt x="909352" y="300990"/>
                    <a:pt x="907923" y="298990"/>
                    <a:pt x="903923" y="298323"/>
                  </a:cubicBezTo>
                  <a:lnTo>
                    <a:pt x="852869" y="298323"/>
                  </a:lnTo>
                  <a:cubicBezTo>
                    <a:pt x="849535" y="298323"/>
                    <a:pt x="847439" y="299657"/>
                    <a:pt x="847439" y="303086"/>
                  </a:cubicBezTo>
                  <a:lnTo>
                    <a:pt x="847439" y="464439"/>
                  </a:lnTo>
                  <a:cubicBezTo>
                    <a:pt x="847439" y="468440"/>
                    <a:pt x="844772" y="471202"/>
                    <a:pt x="840677" y="471202"/>
                  </a:cubicBezTo>
                  <a:lnTo>
                    <a:pt x="764667" y="471202"/>
                  </a:lnTo>
                  <a:cubicBezTo>
                    <a:pt x="760667" y="471202"/>
                    <a:pt x="757904" y="468535"/>
                    <a:pt x="757904" y="464439"/>
                  </a:cubicBezTo>
                  <a:lnTo>
                    <a:pt x="757904" y="20669"/>
                  </a:lnTo>
                  <a:cubicBezTo>
                    <a:pt x="757904" y="16669"/>
                    <a:pt x="760571" y="13907"/>
                    <a:pt x="764667" y="13907"/>
                  </a:cubicBezTo>
                  <a:lnTo>
                    <a:pt x="905066" y="13907"/>
                  </a:lnTo>
                  <a:cubicBezTo>
                    <a:pt x="1007269" y="13907"/>
                    <a:pt x="1058990" y="48197"/>
                    <a:pt x="1058990" y="140303"/>
                  </a:cubicBezTo>
                  <a:cubicBezTo>
                    <a:pt x="1058990" y="200787"/>
                    <a:pt x="1046226" y="237173"/>
                    <a:pt x="999839" y="264033"/>
                  </a:cubicBezTo>
                  <a:cubicBezTo>
                    <a:pt x="995172" y="268034"/>
                    <a:pt x="993077" y="270700"/>
                    <a:pt x="993077" y="273463"/>
                  </a:cubicBezTo>
                  <a:cubicBezTo>
                    <a:pt x="993077" y="280225"/>
                    <a:pt x="996410" y="287560"/>
                    <a:pt x="1003840" y="299657"/>
                  </a:cubicBezTo>
                  <a:lnTo>
                    <a:pt x="1093280" y="464344"/>
                  </a:lnTo>
                  <a:cubicBezTo>
                    <a:pt x="1095280" y="467678"/>
                    <a:pt x="1095280" y="471107"/>
                    <a:pt x="1089946" y="471107"/>
                  </a:cubicBezTo>
                  <a:lnTo>
                    <a:pt x="1000506" y="471107"/>
                  </a:lnTo>
                  <a:cubicBezTo>
                    <a:pt x="996410" y="471107"/>
                    <a:pt x="994410" y="469773"/>
                    <a:pt x="992410" y="465011"/>
                  </a:cubicBezTo>
                  <a:lnTo>
                    <a:pt x="914686" y="311087"/>
                  </a:lnTo>
                  <a:close/>
                  <a:moveTo>
                    <a:pt x="965835" y="155067"/>
                  </a:moveTo>
                  <a:cubicBezTo>
                    <a:pt x="965835" y="94583"/>
                    <a:pt x="949643" y="79058"/>
                    <a:pt x="889159" y="79058"/>
                  </a:cubicBezTo>
                  <a:lnTo>
                    <a:pt x="856298" y="79058"/>
                  </a:lnTo>
                  <a:cubicBezTo>
                    <a:pt x="848868" y="79058"/>
                    <a:pt x="847535" y="80391"/>
                    <a:pt x="847535" y="83058"/>
                  </a:cubicBezTo>
                  <a:lnTo>
                    <a:pt x="847535" y="232410"/>
                  </a:lnTo>
                  <a:cubicBezTo>
                    <a:pt x="847535" y="235839"/>
                    <a:pt x="848868" y="237173"/>
                    <a:pt x="852202" y="237839"/>
                  </a:cubicBezTo>
                  <a:lnTo>
                    <a:pt x="889064" y="237839"/>
                  </a:lnTo>
                  <a:cubicBezTo>
                    <a:pt x="946976" y="237839"/>
                    <a:pt x="965835" y="214979"/>
                    <a:pt x="965835" y="155067"/>
                  </a:cubicBezTo>
                  <a:close/>
                  <a:moveTo>
                    <a:pt x="1440466" y="435483"/>
                  </a:moveTo>
                  <a:cubicBezTo>
                    <a:pt x="1412272" y="469106"/>
                    <a:pt x="1371219" y="477869"/>
                    <a:pt x="1305973" y="477869"/>
                  </a:cubicBezTo>
                  <a:cubicBezTo>
                    <a:pt x="1240822" y="477869"/>
                    <a:pt x="1201769" y="469106"/>
                    <a:pt x="1172909" y="435483"/>
                  </a:cubicBezTo>
                  <a:cubicBezTo>
                    <a:pt x="1144048" y="400526"/>
                    <a:pt x="1127855" y="327946"/>
                    <a:pt x="1127855" y="242506"/>
                  </a:cubicBezTo>
                  <a:cubicBezTo>
                    <a:pt x="1127855" y="157163"/>
                    <a:pt x="1144048" y="84487"/>
                    <a:pt x="1172909" y="49530"/>
                  </a:cubicBezTo>
                  <a:cubicBezTo>
                    <a:pt x="1201865" y="15907"/>
                    <a:pt x="1242822" y="7144"/>
                    <a:pt x="1308068" y="7144"/>
                  </a:cubicBezTo>
                  <a:cubicBezTo>
                    <a:pt x="1373315" y="7144"/>
                    <a:pt x="1412272" y="15907"/>
                    <a:pt x="1440561" y="49530"/>
                  </a:cubicBezTo>
                  <a:cubicBezTo>
                    <a:pt x="1470184" y="84487"/>
                    <a:pt x="1486281" y="157067"/>
                    <a:pt x="1486281" y="242506"/>
                  </a:cubicBezTo>
                  <a:cubicBezTo>
                    <a:pt x="1486186" y="327946"/>
                    <a:pt x="1470089" y="400526"/>
                    <a:pt x="1440466" y="435483"/>
                  </a:cubicBezTo>
                  <a:close/>
                  <a:moveTo>
                    <a:pt x="1242822" y="387096"/>
                  </a:moveTo>
                  <a:cubicBezTo>
                    <a:pt x="1253585" y="401860"/>
                    <a:pt x="1272445" y="403860"/>
                    <a:pt x="1306735" y="403860"/>
                  </a:cubicBezTo>
                  <a:cubicBezTo>
                    <a:pt x="1342358" y="403860"/>
                    <a:pt x="1360551" y="401860"/>
                    <a:pt x="1371314" y="387096"/>
                  </a:cubicBezTo>
                  <a:cubicBezTo>
                    <a:pt x="1386078" y="366236"/>
                    <a:pt x="1392841" y="306419"/>
                    <a:pt x="1392841" y="242506"/>
                  </a:cubicBezTo>
                  <a:cubicBezTo>
                    <a:pt x="1392841" y="177927"/>
                    <a:pt x="1386078" y="118777"/>
                    <a:pt x="1371314" y="97917"/>
                  </a:cubicBezTo>
                  <a:cubicBezTo>
                    <a:pt x="1360551" y="83153"/>
                    <a:pt x="1342358" y="81153"/>
                    <a:pt x="1308164" y="81153"/>
                  </a:cubicBezTo>
                  <a:cubicBezTo>
                    <a:pt x="1272540" y="81153"/>
                    <a:pt x="1253681" y="83153"/>
                    <a:pt x="1242917" y="97917"/>
                  </a:cubicBezTo>
                  <a:cubicBezTo>
                    <a:pt x="1228154" y="118777"/>
                    <a:pt x="1221391" y="177927"/>
                    <a:pt x="1221391" y="242506"/>
                  </a:cubicBezTo>
                  <a:cubicBezTo>
                    <a:pt x="1221296" y="306419"/>
                    <a:pt x="1228058" y="366236"/>
                    <a:pt x="1242822" y="387096"/>
                  </a:cubicBezTo>
                  <a:close/>
                  <a:moveTo>
                    <a:pt x="1782032" y="471107"/>
                  </a:moveTo>
                  <a:cubicBezTo>
                    <a:pt x="1776698" y="471107"/>
                    <a:pt x="1774603" y="468440"/>
                    <a:pt x="1772602" y="463010"/>
                  </a:cubicBezTo>
                  <a:lnTo>
                    <a:pt x="1650873" y="133636"/>
                  </a:lnTo>
                  <a:cubicBezTo>
                    <a:pt x="1647444" y="124778"/>
                    <a:pt x="1645444" y="120206"/>
                    <a:pt x="1641443" y="120206"/>
                  </a:cubicBezTo>
                  <a:cubicBezTo>
                    <a:pt x="1637443" y="120206"/>
                    <a:pt x="1636681" y="121539"/>
                    <a:pt x="1636681" y="132969"/>
                  </a:cubicBezTo>
                  <a:lnTo>
                    <a:pt x="1636585" y="464439"/>
                  </a:lnTo>
                  <a:cubicBezTo>
                    <a:pt x="1636585" y="468440"/>
                    <a:pt x="1633918" y="471202"/>
                    <a:pt x="1629823" y="471202"/>
                  </a:cubicBezTo>
                  <a:lnTo>
                    <a:pt x="1565339" y="471202"/>
                  </a:lnTo>
                  <a:cubicBezTo>
                    <a:pt x="1561338" y="471202"/>
                    <a:pt x="1558576" y="468535"/>
                    <a:pt x="1558576" y="464439"/>
                  </a:cubicBezTo>
                  <a:lnTo>
                    <a:pt x="1558576" y="20669"/>
                  </a:lnTo>
                  <a:cubicBezTo>
                    <a:pt x="1558576" y="16669"/>
                    <a:pt x="1561243" y="13907"/>
                    <a:pt x="1565339" y="13907"/>
                  </a:cubicBezTo>
                  <a:lnTo>
                    <a:pt x="1680305" y="13907"/>
                  </a:lnTo>
                  <a:cubicBezTo>
                    <a:pt x="1684973" y="13907"/>
                    <a:pt x="1687068" y="17240"/>
                    <a:pt x="1689068" y="22003"/>
                  </a:cubicBezTo>
                  <a:lnTo>
                    <a:pt x="1803368" y="340043"/>
                  </a:lnTo>
                  <a:cubicBezTo>
                    <a:pt x="1806702" y="350139"/>
                    <a:pt x="1808035" y="350806"/>
                    <a:pt x="1811369" y="350806"/>
                  </a:cubicBezTo>
                  <a:cubicBezTo>
                    <a:pt x="1814703" y="350806"/>
                    <a:pt x="1816132" y="349472"/>
                    <a:pt x="1816132" y="344138"/>
                  </a:cubicBezTo>
                  <a:lnTo>
                    <a:pt x="1816227" y="20669"/>
                  </a:lnTo>
                  <a:cubicBezTo>
                    <a:pt x="1816227" y="16669"/>
                    <a:pt x="1818894" y="13907"/>
                    <a:pt x="1822895" y="13907"/>
                  </a:cubicBezTo>
                  <a:lnTo>
                    <a:pt x="1889379" y="13907"/>
                  </a:lnTo>
                  <a:cubicBezTo>
                    <a:pt x="1893380" y="13907"/>
                    <a:pt x="1896142" y="16574"/>
                    <a:pt x="1896142" y="20669"/>
                  </a:cubicBezTo>
                  <a:lnTo>
                    <a:pt x="1896142" y="464439"/>
                  </a:lnTo>
                  <a:cubicBezTo>
                    <a:pt x="1896142" y="468440"/>
                    <a:pt x="1893475" y="471202"/>
                    <a:pt x="1889379" y="471202"/>
                  </a:cubicBezTo>
                  <a:lnTo>
                    <a:pt x="1782032" y="471202"/>
                  </a:lnTo>
                  <a:close/>
                  <a:moveTo>
                    <a:pt x="1979771" y="20669"/>
                  </a:moveTo>
                  <a:cubicBezTo>
                    <a:pt x="1979771" y="16669"/>
                    <a:pt x="1982439" y="13907"/>
                    <a:pt x="1986534" y="13907"/>
                  </a:cubicBezTo>
                  <a:lnTo>
                    <a:pt x="2232279" y="13907"/>
                  </a:lnTo>
                  <a:cubicBezTo>
                    <a:pt x="2236280" y="13907"/>
                    <a:pt x="2239042" y="16574"/>
                    <a:pt x="2239042" y="20669"/>
                  </a:cubicBezTo>
                  <a:lnTo>
                    <a:pt x="2239042" y="80486"/>
                  </a:lnTo>
                  <a:cubicBezTo>
                    <a:pt x="2239042" y="84487"/>
                    <a:pt x="2236375" y="87249"/>
                    <a:pt x="2232279" y="87249"/>
                  </a:cubicBezTo>
                  <a:lnTo>
                    <a:pt x="2073878" y="87249"/>
                  </a:lnTo>
                  <a:cubicBezTo>
                    <a:pt x="2071211" y="87249"/>
                    <a:pt x="2069878" y="88583"/>
                    <a:pt x="2069878" y="91250"/>
                  </a:cubicBezTo>
                  <a:lnTo>
                    <a:pt x="2069878" y="197453"/>
                  </a:lnTo>
                  <a:cubicBezTo>
                    <a:pt x="2069878" y="200120"/>
                    <a:pt x="2071211" y="201454"/>
                    <a:pt x="2073878" y="201454"/>
                  </a:cubicBezTo>
                  <a:lnTo>
                    <a:pt x="2209038" y="201454"/>
                  </a:lnTo>
                  <a:cubicBezTo>
                    <a:pt x="2213039" y="201454"/>
                    <a:pt x="2215801" y="204121"/>
                    <a:pt x="2215801" y="208217"/>
                  </a:cubicBezTo>
                  <a:lnTo>
                    <a:pt x="2215801" y="264033"/>
                  </a:lnTo>
                  <a:cubicBezTo>
                    <a:pt x="2215801" y="268034"/>
                    <a:pt x="2213134" y="270700"/>
                    <a:pt x="2209038" y="270700"/>
                  </a:cubicBezTo>
                  <a:lnTo>
                    <a:pt x="2073878" y="270700"/>
                  </a:lnTo>
                  <a:cubicBezTo>
                    <a:pt x="2071211" y="270700"/>
                    <a:pt x="2069878" y="272034"/>
                    <a:pt x="2069878" y="274796"/>
                  </a:cubicBezTo>
                  <a:lnTo>
                    <a:pt x="2069878" y="392430"/>
                  </a:lnTo>
                  <a:cubicBezTo>
                    <a:pt x="2069878" y="395097"/>
                    <a:pt x="2071211" y="396431"/>
                    <a:pt x="2073878" y="396431"/>
                  </a:cubicBezTo>
                  <a:lnTo>
                    <a:pt x="2237899" y="396431"/>
                  </a:lnTo>
                  <a:cubicBezTo>
                    <a:pt x="2241899" y="396431"/>
                    <a:pt x="2244662" y="399098"/>
                    <a:pt x="2244662" y="403193"/>
                  </a:cubicBezTo>
                  <a:lnTo>
                    <a:pt x="2244662" y="464344"/>
                  </a:lnTo>
                  <a:cubicBezTo>
                    <a:pt x="2244662" y="468344"/>
                    <a:pt x="2241995" y="471107"/>
                    <a:pt x="2237899" y="471107"/>
                  </a:cubicBezTo>
                  <a:lnTo>
                    <a:pt x="1986439" y="471107"/>
                  </a:lnTo>
                  <a:cubicBezTo>
                    <a:pt x="1982439" y="471107"/>
                    <a:pt x="1979676" y="468440"/>
                    <a:pt x="1979676" y="464344"/>
                  </a:cubicBezTo>
                  <a:lnTo>
                    <a:pt x="1979676" y="20669"/>
                  </a:lnTo>
                  <a:close/>
                  <a:moveTo>
                    <a:pt x="2655284" y="462725"/>
                  </a:moveTo>
                  <a:lnTo>
                    <a:pt x="2517648" y="226790"/>
                  </a:lnTo>
                  <a:lnTo>
                    <a:pt x="2636044" y="22003"/>
                  </a:lnTo>
                  <a:cubicBezTo>
                    <a:pt x="2637758" y="18383"/>
                    <a:pt x="2634806" y="13811"/>
                    <a:pt x="2629567" y="13811"/>
                  </a:cubicBezTo>
                  <a:lnTo>
                    <a:pt x="2551843" y="13811"/>
                  </a:lnTo>
                  <a:cubicBezTo>
                    <a:pt x="2547461" y="13811"/>
                    <a:pt x="2543556" y="15907"/>
                    <a:pt x="2540603" y="22003"/>
                  </a:cubicBezTo>
                  <a:lnTo>
                    <a:pt x="2469737" y="145447"/>
                  </a:lnTo>
                  <a:lnTo>
                    <a:pt x="2397157" y="22193"/>
                  </a:lnTo>
                  <a:cubicBezTo>
                    <a:pt x="2394014" y="16478"/>
                    <a:pt x="2389823" y="13907"/>
                    <a:pt x="2383155" y="13907"/>
                  </a:cubicBezTo>
                  <a:lnTo>
                    <a:pt x="2304288" y="13907"/>
                  </a:lnTo>
                  <a:cubicBezTo>
                    <a:pt x="2299049" y="13907"/>
                    <a:pt x="2296859" y="17907"/>
                    <a:pt x="2298859" y="22384"/>
                  </a:cubicBezTo>
                  <a:lnTo>
                    <a:pt x="2416969" y="226314"/>
                  </a:lnTo>
                  <a:lnTo>
                    <a:pt x="2284286" y="463010"/>
                  </a:lnTo>
                  <a:cubicBezTo>
                    <a:pt x="2282095" y="467297"/>
                    <a:pt x="2284095" y="471297"/>
                    <a:pt x="2288762" y="471297"/>
                  </a:cubicBezTo>
                  <a:lnTo>
                    <a:pt x="2369153" y="471297"/>
                  </a:lnTo>
                  <a:cubicBezTo>
                    <a:pt x="2374868" y="471297"/>
                    <a:pt x="2377631" y="469202"/>
                    <a:pt x="2381060" y="463201"/>
                  </a:cubicBezTo>
                  <a:lnTo>
                    <a:pt x="2466118" y="310610"/>
                  </a:lnTo>
                  <a:lnTo>
                    <a:pt x="2556224" y="463010"/>
                  </a:lnTo>
                  <a:cubicBezTo>
                    <a:pt x="2560225" y="469678"/>
                    <a:pt x="2563368" y="471297"/>
                    <a:pt x="2568416" y="471297"/>
                  </a:cubicBezTo>
                  <a:lnTo>
                    <a:pt x="2650141" y="471297"/>
                  </a:lnTo>
                  <a:cubicBezTo>
                    <a:pt x="2655475" y="471107"/>
                    <a:pt x="2657475" y="466820"/>
                    <a:pt x="2655284" y="462725"/>
                  </a:cubicBezTo>
                  <a:close/>
                  <a:moveTo>
                    <a:pt x="2788539" y="91345"/>
                  </a:moveTo>
                  <a:cubicBezTo>
                    <a:pt x="2788539" y="88678"/>
                    <a:pt x="2787206" y="87344"/>
                    <a:pt x="2784539" y="87344"/>
                  </a:cubicBezTo>
                  <a:lnTo>
                    <a:pt x="2681859" y="87344"/>
                  </a:lnTo>
                  <a:cubicBezTo>
                    <a:pt x="2677859" y="87344"/>
                    <a:pt x="2675192" y="84582"/>
                    <a:pt x="2675192" y="80582"/>
                  </a:cubicBezTo>
                  <a:lnTo>
                    <a:pt x="2675192" y="20669"/>
                  </a:lnTo>
                  <a:cubicBezTo>
                    <a:pt x="2675192" y="16669"/>
                    <a:pt x="2677859" y="13907"/>
                    <a:pt x="2681859" y="13907"/>
                  </a:cubicBezTo>
                  <a:lnTo>
                    <a:pt x="2984564" y="13907"/>
                  </a:lnTo>
                  <a:cubicBezTo>
                    <a:pt x="2988564" y="13907"/>
                    <a:pt x="2991326" y="16574"/>
                    <a:pt x="2991326" y="20669"/>
                  </a:cubicBezTo>
                  <a:lnTo>
                    <a:pt x="2991326" y="80582"/>
                  </a:lnTo>
                  <a:cubicBezTo>
                    <a:pt x="2991326" y="84582"/>
                    <a:pt x="2988659" y="87344"/>
                    <a:pt x="2984564" y="87344"/>
                  </a:cubicBezTo>
                  <a:lnTo>
                    <a:pt x="2881979" y="87344"/>
                  </a:lnTo>
                  <a:cubicBezTo>
                    <a:pt x="2879312" y="87344"/>
                    <a:pt x="2877979" y="88678"/>
                    <a:pt x="2877979" y="91345"/>
                  </a:cubicBezTo>
                  <a:lnTo>
                    <a:pt x="2877979" y="464439"/>
                  </a:lnTo>
                  <a:cubicBezTo>
                    <a:pt x="2877979" y="468440"/>
                    <a:pt x="2875312" y="471202"/>
                    <a:pt x="2871216" y="471202"/>
                  </a:cubicBezTo>
                  <a:lnTo>
                    <a:pt x="2795207" y="471202"/>
                  </a:lnTo>
                  <a:cubicBezTo>
                    <a:pt x="2791206" y="471202"/>
                    <a:pt x="2788444" y="468535"/>
                    <a:pt x="2788444" y="464439"/>
                  </a:cubicBezTo>
                  <a:lnTo>
                    <a:pt x="2788444" y="91345"/>
                  </a:lnTo>
                  <a:close/>
                </a:path>
              </a:pathLst>
            </a:custGeom>
            <a:solidFill>
              <a:srgbClr val="FFFFFF"/>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87F779B-DAB4-462B-99B3-4D9491E09C94}"/>
                </a:ext>
              </a:extLst>
            </p:cNvPr>
            <p:cNvSpPr/>
            <p:nvPr/>
          </p:nvSpPr>
          <p:spPr>
            <a:xfrm>
              <a:off x="2355056" y="1878806"/>
              <a:ext cx="1143000" cy="1381125"/>
            </a:xfrm>
            <a:custGeom>
              <a:avLst/>
              <a:gdLst>
                <a:gd name="connsiteX0" fmla="*/ 104394 w 1143000"/>
                <a:gd name="connsiteY0" fmla="*/ 1110139 h 1381125"/>
                <a:gd name="connsiteX1" fmla="*/ 7144 w 1143000"/>
                <a:gd name="connsiteY1" fmla="*/ 1110139 h 1381125"/>
                <a:gd name="connsiteX2" fmla="*/ 7144 w 1143000"/>
                <a:gd name="connsiteY2" fmla="*/ 837629 h 1381125"/>
                <a:gd name="connsiteX3" fmla="*/ 104394 w 1143000"/>
                <a:gd name="connsiteY3" fmla="*/ 837629 h 1381125"/>
                <a:gd name="connsiteX4" fmla="*/ 104394 w 1143000"/>
                <a:gd name="connsiteY4" fmla="*/ 1110139 h 1381125"/>
                <a:gd name="connsiteX5" fmla="*/ 7144 w 1143000"/>
                <a:gd name="connsiteY5" fmla="*/ 803053 h 1381125"/>
                <a:gd name="connsiteX6" fmla="*/ 104299 w 1143000"/>
                <a:gd name="connsiteY6" fmla="*/ 803053 h 1381125"/>
                <a:gd name="connsiteX7" fmla="*/ 104299 w 1143000"/>
                <a:gd name="connsiteY7" fmla="*/ 466725 h 1381125"/>
                <a:gd name="connsiteX8" fmla="*/ 7144 w 1143000"/>
                <a:gd name="connsiteY8" fmla="*/ 466725 h 1381125"/>
                <a:gd name="connsiteX9" fmla="*/ 7144 w 1143000"/>
                <a:gd name="connsiteY9" fmla="*/ 803053 h 1381125"/>
                <a:gd name="connsiteX10" fmla="*/ 138875 w 1143000"/>
                <a:gd name="connsiteY10" fmla="*/ 1051846 h 1381125"/>
                <a:gd name="connsiteX11" fmla="*/ 237744 w 1143000"/>
                <a:gd name="connsiteY11" fmla="*/ 1051846 h 1381125"/>
                <a:gd name="connsiteX12" fmla="*/ 237744 w 1143000"/>
                <a:gd name="connsiteY12" fmla="*/ 617696 h 1381125"/>
                <a:gd name="connsiteX13" fmla="*/ 138875 w 1143000"/>
                <a:gd name="connsiteY13" fmla="*/ 617696 h 1381125"/>
                <a:gd name="connsiteX14" fmla="*/ 138875 w 1143000"/>
                <a:gd name="connsiteY14" fmla="*/ 1051846 h 1381125"/>
                <a:gd name="connsiteX15" fmla="*/ 138875 w 1143000"/>
                <a:gd name="connsiteY15" fmla="*/ 583121 h 1381125"/>
                <a:gd name="connsiteX16" fmla="*/ 237744 w 1143000"/>
                <a:gd name="connsiteY16" fmla="*/ 583121 h 1381125"/>
                <a:gd name="connsiteX17" fmla="*/ 237744 w 1143000"/>
                <a:gd name="connsiteY17" fmla="*/ 198787 h 1381125"/>
                <a:gd name="connsiteX18" fmla="*/ 138875 w 1143000"/>
                <a:gd name="connsiteY18" fmla="*/ 198787 h 1381125"/>
                <a:gd name="connsiteX19" fmla="*/ 138875 w 1143000"/>
                <a:gd name="connsiteY19" fmla="*/ 583121 h 1381125"/>
                <a:gd name="connsiteX20" fmla="*/ 370046 w 1143000"/>
                <a:gd name="connsiteY20" fmla="*/ 710089 h 1381125"/>
                <a:gd name="connsiteX21" fmla="*/ 272225 w 1143000"/>
                <a:gd name="connsiteY21" fmla="*/ 710089 h 1381125"/>
                <a:gd name="connsiteX22" fmla="*/ 272225 w 1143000"/>
                <a:gd name="connsiteY22" fmla="*/ 1195483 h 1381125"/>
                <a:gd name="connsiteX23" fmla="*/ 370046 w 1143000"/>
                <a:gd name="connsiteY23" fmla="*/ 1195483 h 1381125"/>
                <a:gd name="connsiteX24" fmla="*/ 370046 w 1143000"/>
                <a:gd name="connsiteY24" fmla="*/ 710089 h 1381125"/>
                <a:gd name="connsiteX25" fmla="*/ 370046 w 1143000"/>
                <a:gd name="connsiteY25" fmla="*/ 265081 h 1381125"/>
                <a:gd name="connsiteX26" fmla="*/ 272225 w 1143000"/>
                <a:gd name="connsiteY26" fmla="*/ 265081 h 1381125"/>
                <a:gd name="connsiteX27" fmla="*/ 272225 w 1143000"/>
                <a:gd name="connsiteY27" fmla="*/ 675513 h 1381125"/>
                <a:gd name="connsiteX28" fmla="*/ 370046 w 1143000"/>
                <a:gd name="connsiteY28" fmla="*/ 675513 h 1381125"/>
                <a:gd name="connsiteX29" fmla="*/ 370046 w 1143000"/>
                <a:gd name="connsiteY29" fmla="*/ 265081 h 1381125"/>
                <a:gd name="connsiteX30" fmla="*/ 557594 w 1143000"/>
                <a:gd name="connsiteY30" fmla="*/ 488537 h 1381125"/>
                <a:gd name="connsiteX31" fmla="*/ 404527 w 1143000"/>
                <a:gd name="connsiteY31" fmla="*/ 488537 h 1381125"/>
                <a:gd name="connsiteX32" fmla="*/ 404527 w 1143000"/>
                <a:gd name="connsiteY32" fmla="*/ 1299686 h 1381125"/>
                <a:gd name="connsiteX33" fmla="*/ 557594 w 1143000"/>
                <a:gd name="connsiteY33" fmla="*/ 1299686 h 1381125"/>
                <a:gd name="connsiteX34" fmla="*/ 557594 w 1143000"/>
                <a:gd name="connsiteY34" fmla="*/ 488537 h 1381125"/>
                <a:gd name="connsiteX35" fmla="*/ 404432 w 1143000"/>
                <a:gd name="connsiteY35" fmla="*/ 454057 h 1381125"/>
                <a:gd name="connsiteX36" fmla="*/ 557498 w 1143000"/>
                <a:gd name="connsiteY36" fmla="*/ 454057 h 1381125"/>
                <a:gd name="connsiteX37" fmla="*/ 557498 w 1143000"/>
                <a:gd name="connsiteY37" fmla="*/ 7144 h 1381125"/>
                <a:gd name="connsiteX38" fmla="*/ 404432 w 1143000"/>
                <a:gd name="connsiteY38" fmla="*/ 7144 h 1381125"/>
                <a:gd name="connsiteX39" fmla="*/ 404432 w 1143000"/>
                <a:gd name="connsiteY39" fmla="*/ 454057 h 1381125"/>
                <a:gd name="connsiteX40" fmla="*/ 690182 w 1143000"/>
                <a:gd name="connsiteY40" fmla="*/ 842582 h 1381125"/>
                <a:gd name="connsiteX41" fmla="*/ 592169 w 1143000"/>
                <a:gd name="connsiteY41" fmla="*/ 842582 h 1381125"/>
                <a:gd name="connsiteX42" fmla="*/ 592169 w 1143000"/>
                <a:gd name="connsiteY42" fmla="*/ 1378744 h 1381125"/>
                <a:gd name="connsiteX43" fmla="*/ 690182 w 1143000"/>
                <a:gd name="connsiteY43" fmla="*/ 1378744 h 1381125"/>
                <a:gd name="connsiteX44" fmla="*/ 690182 w 1143000"/>
                <a:gd name="connsiteY44" fmla="*/ 842582 h 1381125"/>
                <a:gd name="connsiteX45" fmla="*/ 592169 w 1143000"/>
                <a:gd name="connsiteY45" fmla="*/ 808863 h 1381125"/>
                <a:gd name="connsiteX46" fmla="*/ 690182 w 1143000"/>
                <a:gd name="connsiteY46" fmla="*/ 808863 h 1381125"/>
                <a:gd name="connsiteX47" fmla="*/ 690182 w 1143000"/>
                <a:gd name="connsiteY47" fmla="*/ 232505 h 1381125"/>
                <a:gd name="connsiteX48" fmla="*/ 592169 w 1143000"/>
                <a:gd name="connsiteY48" fmla="*/ 232505 h 1381125"/>
                <a:gd name="connsiteX49" fmla="*/ 592169 w 1143000"/>
                <a:gd name="connsiteY49" fmla="*/ 808863 h 1381125"/>
                <a:gd name="connsiteX50" fmla="*/ 877634 w 1143000"/>
                <a:gd name="connsiteY50" fmla="*/ 662369 h 1381125"/>
                <a:gd name="connsiteX51" fmla="*/ 724662 w 1143000"/>
                <a:gd name="connsiteY51" fmla="*/ 662369 h 1381125"/>
                <a:gd name="connsiteX52" fmla="*/ 724662 w 1143000"/>
                <a:gd name="connsiteY52" fmla="*/ 1207484 h 1381125"/>
                <a:gd name="connsiteX53" fmla="*/ 877634 w 1143000"/>
                <a:gd name="connsiteY53" fmla="*/ 1207580 h 1381125"/>
                <a:gd name="connsiteX54" fmla="*/ 877634 w 1143000"/>
                <a:gd name="connsiteY54" fmla="*/ 662369 h 1381125"/>
                <a:gd name="connsiteX55" fmla="*/ 724662 w 1143000"/>
                <a:gd name="connsiteY55" fmla="*/ 627698 h 1381125"/>
                <a:gd name="connsiteX56" fmla="*/ 877634 w 1143000"/>
                <a:gd name="connsiteY56" fmla="*/ 627698 h 1381125"/>
                <a:gd name="connsiteX57" fmla="*/ 877634 w 1143000"/>
                <a:gd name="connsiteY57" fmla="*/ 118777 h 1381125"/>
                <a:gd name="connsiteX58" fmla="*/ 724662 w 1143000"/>
                <a:gd name="connsiteY58" fmla="*/ 118777 h 1381125"/>
                <a:gd name="connsiteX59" fmla="*/ 724662 w 1143000"/>
                <a:gd name="connsiteY59" fmla="*/ 627698 h 1381125"/>
                <a:gd name="connsiteX60" fmla="*/ 1010126 w 1143000"/>
                <a:gd name="connsiteY60" fmla="*/ 771144 h 1381125"/>
                <a:gd name="connsiteX61" fmla="*/ 912019 w 1143000"/>
                <a:gd name="connsiteY61" fmla="*/ 771144 h 1381125"/>
                <a:gd name="connsiteX62" fmla="*/ 912019 w 1143000"/>
                <a:gd name="connsiteY62" fmla="*/ 1051846 h 1381125"/>
                <a:gd name="connsiteX63" fmla="*/ 1010126 w 1143000"/>
                <a:gd name="connsiteY63" fmla="*/ 1051846 h 1381125"/>
                <a:gd name="connsiteX64" fmla="*/ 1010126 w 1143000"/>
                <a:gd name="connsiteY64" fmla="*/ 771144 h 1381125"/>
                <a:gd name="connsiteX65" fmla="*/ 912114 w 1143000"/>
                <a:gd name="connsiteY65" fmla="*/ 736663 h 1381125"/>
                <a:gd name="connsiteX66" fmla="*/ 1010126 w 1143000"/>
                <a:gd name="connsiteY66" fmla="*/ 736663 h 1381125"/>
                <a:gd name="connsiteX67" fmla="*/ 1010126 w 1143000"/>
                <a:gd name="connsiteY67" fmla="*/ 466535 h 1381125"/>
                <a:gd name="connsiteX68" fmla="*/ 912114 w 1143000"/>
                <a:gd name="connsiteY68" fmla="*/ 466535 h 1381125"/>
                <a:gd name="connsiteX69" fmla="*/ 912114 w 1143000"/>
                <a:gd name="connsiteY69" fmla="*/ 736663 h 1381125"/>
                <a:gd name="connsiteX70" fmla="*/ 1142714 w 1143000"/>
                <a:gd name="connsiteY70" fmla="*/ 662464 h 1381125"/>
                <a:gd name="connsiteX71" fmla="*/ 1044702 w 1143000"/>
                <a:gd name="connsiteY71" fmla="*/ 662464 h 1381125"/>
                <a:gd name="connsiteX72" fmla="*/ 1044702 w 1143000"/>
                <a:gd name="connsiteY72" fmla="*/ 942023 h 1381125"/>
                <a:gd name="connsiteX73" fmla="*/ 1142714 w 1143000"/>
                <a:gd name="connsiteY73" fmla="*/ 942023 h 1381125"/>
                <a:gd name="connsiteX74" fmla="*/ 1142714 w 1143000"/>
                <a:gd name="connsiteY74" fmla="*/ 662464 h 1381125"/>
                <a:gd name="connsiteX75" fmla="*/ 1142714 w 1143000"/>
                <a:gd name="connsiteY75" fmla="*/ 382524 h 1381125"/>
                <a:gd name="connsiteX76" fmla="*/ 1044702 w 1143000"/>
                <a:gd name="connsiteY76" fmla="*/ 382524 h 1381125"/>
                <a:gd name="connsiteX77" fmla="*/ 1044702 w 1143000"/>
                <a:gd name="connsiteY77" fmla="*/ 627507 h 1381125"/>
                <a:gd name="connsiteX78" fmla="*/ 1142714 w 1143000"/>
                <a:gd name="connsiteY78" fmla="*/ 627507 h 1381125"/>
                <a:gd name="connsiteX79" fmla="*/ 1142714 w 1143000"/>
                <a:gd name="connsiteY79" fmla="*/ 382524 h 138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143000" h="1381125">
                  <a:moveTo>
                    <a:pt x="104394" y="1110139"/>
                  </a:moveTo>
                  <a:lnTo>
                    <a:pt x="7144" y="1110139"/>
                  </a:lnTo>
                  <a:lnTo>
                    <a:pt x="7144" y="837629"/>
                  </a:lnTo>
                  <a:lnTo>
                    <a:pt x="104394" y="837629"/>
                  </a:lnTo>
                  <a:lnTo>
                    <a:pt x="104394" y="1110139"/>
                  </a:lnTo>
                  <a:close/>
                  <a:moveTo>
                    <a:pt x="7144" y="803053"/>
                  </a:moveTo>
                  <a:lnTo>
                    <a:pt x="104299" y="803053"/>
                  </a:lnTo>
                  <a:lnTo>
                    <a:pt x="104299" y="466725"/>
                  </a:lnTo>
                  <a:lnTo>
                    <a:pt x="7144" y="466725"/>
                  </a:lnTo>
                  <a:lnTo>
                    <a:pt x="7144" y="803053"/>
                  </a:lnTo>
                  <a:close/>
                  <a:moveTo>
                    <a:pt x="138875" y="1051846"/>
                  </a:moveTo>
                  <a:lnTo>
                    <a:pt x="237744" y="1051846"/>
                  </a:lnTo>
                  <a:lnTo>
                    <a:pt x="237744" y="617696"/>
                  </a:lnTo>
                  <a:lnTo>
                    <a:pt x="138875" y="617696"/>
                  </a:lnTo>
                  <a:lnTo>
                    <a:pt x="138875" y="1051846"/>
                  </a:lnTo>
                  <a:close/>
                  <a:moveTo>
                    <a:pt x="138875" y="583121"/>
                  </a:moveTo>
                  <a:lnTo>
                    <a:pt x="237744" y="583121"/>
                  </a:lnTo>
                  <a:lnTo>
                    <a:pt x="237744" y="198787"/>
                  </a:lnTo>
                  <a:lnTo>
                    <a:pt x="138875" y="198787"/>
                  </a:lnTo>
                  <a:lnTo>
                    <a:pt x="138875" y="583121"/>
                  </a:lnTo>
                  <a:close/>
                  <a:moveTo>
                    <a:pt x="370046" y="710089"/>
                  </a:moveTo>
                  <a:lnTo>
                    <a:pt x="272225" y="710089"/>
                  </a:lnTo>
                  <a:lnTo>
                    <a:pt x="272225" y="1195483"/>
                  </a:lnTo>
                  <a:lnTo>
                    <a:pt x="370046" y="1195483"/>
                  </a:lnTo>
                  <a:lnTo>
                    <a:pt x="370046" y="710089"/>
                  </a:lnTo>
                  <a:close/>
                  <a:moveTo>
                    <a:pt x="370046" y="265081"/>
                  </a:moveTo>
                  <a:lnTo>
                    <a:pt x="272225" y="265081"/>
                  </a:lnTo>
                  <a:lnTo>
                    <a:pt x="272225" y="675513"/>
                  </a:lnTo>
                  <a:lnTo>
                    <a:pt x="370046" y="675513"/>
                  </a:lnTo>
                  <a:lnTo>
                    <a:pt x="370046" y="265081"/>
                  </a:lnTo>
                  <a:close/>
                  <a:moveTo>
                    <a:pt x="557594" y="488537"/>
                  </a:moveTo>
                  <a:lnTo>
                    <a:pt x="404527" y="488537"/>
                  </a:lnTo>
                  <a:lnTo>
                    <a:pt x="404527" y="1299686"/>
                  </a:lnTo>
                  <a:lnTo>
                    <a:pt x="557594" y="1299686"/>
                  </a:lnTo>
                  <a:lnTo>
                    <a:pt x="557594" y="488537"/>
                  </a:lnTo>
                  <a:close/>
                  <a:moveTo>
                    <a:pt x="404432" y="454057"/>
                  </a:moveTo>
                  <a:lnTo>
                    <a:pt x="557498" y="454057"/>
                  </a:lnTo>
                  <a:lnTo>
                    <a:pt x="557498" y="7144"/>
                  </a:lnTo>
                  <a:lnTo>
                    <a:pt x="404432" y="7144"/>
                  </a:lnTo>
                  <a:lnTo>
                    <a:pt x="404432" y="454057"/>
                  </a:lnTo>
                  <a:close/>
                  <a:moveTo>
                    <a:pt x="690182" y="842582"/>
                  </a:moveTo>
                  <a:lnTo>
                    <a:pt x="592169" y="842582"/>
                  </a:lnTo>
                  <a:lnTo>
                    <a:pt x="592169" y="1378744"/>
                  </a:lnTo>
                  <a:lnTo>
                    <a:pt x="690182" y="1378744"/>
                  </a:lnTo>
                  <a:lnTo>
                    <a:pt x="690182" y="842582"/>
                  </a:lnTo>
                  <a:close/>
                  <a:moveTo>
                    <a:pt x="592169" y="808863"/>
                  </a:moveTo>
                  <a:lnTo>
                    <a:pt x="690182" y="808863"/>
                  </a:lnTo>
                  <a:lnTo>
                    <a:pt x="690182" y="232505"/>
                  </a:lnTo>
                  <a:lnTo>
                    <a:pt x="592169" y="232505"/>
                  </a:lnTo>
                  <a:lnTo>
                    <a:pt x="592169" y="808863"/>
                  </a:lnTo>
                  <a:close/>
                  <a:moveTo>
                    <a:pt x="877634" y="662369"/>
                  </a:moveTo>
                  <a:lnTo>
                    <a:pt x="724662" y="662369"/>
                  </a:lnTo>
                  <a:lnTo>
                    <a:pt x="724662" y="1207484"/>
                  </a:lnTo>
                  <a:lnTo>
                    <a:pt x="877634" y="1207580"/>
                  </a:lnTo>
                  <a:lnTo>
                    <a:pt x="877634" y="662369"/>
                  </a:lnTo>
                  <a:close/>
                  <a:moveTo>
                    <a:pt x="724662" y="627698"/>
                  </a:moveTo>
                  <a:lnTo>
                    <a:pt x="877634" y="627698"/>
                  </a:lnTo>
                  <a:lnTo>
                    <a:pt x="877634" y="118777"/>
                  </a:lnTo>
                  <a:lnTo>
                    <a:pt x="724662" y="118777"/>
                  </a:lnTo>
                  <a:lnTo>
                    <a:pt x="724662" y="627698"/>
                  </a:lnTo>
                  <a:close/>
                  <a:moveTo>
                    <a:pt x="1010126" y="771144"/>
                  </a:moveTo>
                  <a:lnTo>
                    <a:pt x="912019" y="771144"/>
                  </a:lnTo>
                  <a:lnTo>
                    <a:pt x="912019" y="1051846"/>
                  </a:lnTo>
                  <a:lnTo>
                    <a:pt x="1010126" y="1051846"/>
                  </a:lnTo>
                  <a:lnTo>
                    <a:pt x="1010126" y="771144"/>
                  </a:lnTo>
                  <a:close/>
                  <a:moveTo>
                    <a:pt x="912114" y="736663"/>
                  </a:moveTo>
                  <a:lnTo>
                    <a:pt x="1010126" y="736663"/>
                  </a:lnTo>
                  <a:lnTo>
                    <a:pt x="1010126" y="466535"/>
                  </a:lnTo>
                  <a:lnTo>
                    <a:pt x="912114" y="466535"/>
                  </a:lnTo>
                  <a:lnTo>
                    <a:pt x="912114" y="736663"/>
                  </a:lnTo>
                  <a:close/>
                  <a:moveTo>
                    <a:pt x="1142714" y="662464"/>
                  </a:moveTo>
                  <a:lnTo>
                    <a:pt x="1044702" y="662464"/>
                  </a:lnTo>
                  <a:lnTo>
                    <a:pt x="1044702" y="942023"/>
                  </a:lnTo>
                  <a:lnTo>
                    <a:pt x="1142714" y="942023"/>
                  </a:lnTo>
                  <a:lnTo>
                    <a:pt x="1142714" y="662464"/>
                  </a:lnTo>
                  <a:close/>
                  <a:moveTo>
                    <a:pt x="1142714" y="382524"/>
                  </a:moveTo>
                  <a:lnTo>
                    <a:pt x="1044702" y="382524"/>
                  </a:lnTo>
                  <a:lnTo>
                    <a:pt x="1044702" y="627507"/>
                  </a:lnTo>
                  <a:lnTo>
                    <a:pt x="1142714" y="627507"/>
                  </a:lnTo>
                  <a:lnTo>
                    <a:pt x="1142714" y="382524"/>
                  </a:lnTo>
                  <a:close/>
                </a:path>
              </a:pathLst>
            </a:custGeom>
            <a:solidFill>
              <a:srgbClr val="FFFFFF"/>
            </a:solidFill>
            <a:ln w="9525" cap="flat">
              <a:noFill/>
              <a:prstDash val="solid"/>
              <a:miter/>
            </a:ln>
          </p:spPr>
          <p:txBody>
            <a:bodyPr rtlCol="0" anchor="ctr"/>
            <a:lstStyle/>
            <a:p>
              <a:endParaRPr lang="en-US"/>
            </a:p>
          </p:txBody>
        </p:sp>
      </p:grpSp>
      <p:sp>
        <p:nvSpPr>
          <p:cNvPr id="14" name="Rectangle 13">
            <a:extLst>
              <a:ext uri="{FF2B5EF4-FFF2-40B4-BE49-F238E27FC236}">
                <a16:creationId xmlns:a16="http://schemas.microsoft.com/office/drawing/2014/main" id="{2B015921-FEAB-414F-97D1-3E79580608B8}"/>
              </a:ext>
            </a:extLst>
          </p:cNvPr>
          <p:cNvSpPr/>
          <p:nvPr userDrawn="1"/>
        </p:nvSpPr>
        <p:spPr>
          <a:xfrm>
            <a:off x="0" y="1775460"/>
            <a:ext cx="6386487" cy="1584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3108880E-5CB9-45C1-8F37-BA56C3A34036}"/>
              </a:ext>
            </a:extLst>
          </p:cNvPr>
          <p:cNvCxnSpPr/>
          <p:nvPr userDrawn="1"/>
        </p:nvCxnSpPr>
        <p:spPr>
          <a:xfrm>
            <a:off x="179512" y="1939649"/>
            <a:ext cx="0" cy="1260000"/>
          </a:xfrm>
          <a:prstGeom prst="line">
            <a:avLst/>
          </a:prstGeom>
          <a:ln w="19050" cmpd="sng">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9" name="Text Placeholder 14">
            <a:extLst>
              <a:ext uri="{FF2B5EF4-FFF2-40B4-BE49-F238E27FC236}">
                <a16:creationId xmlns:a16="http://schemas.microsoft.com/office/drawing/2014/main" id="{7E63107F-ADE8-45EC-8356-D0F1C67A92E1}"/>
              </a:ext>
            </a:extLst>
          </p:cNvPr>
          <p:cNvSpPr>
            <a:spLocks noGrp="1"/>
          </p:cNvSpPr>
          <p:nvPr>
            <p:ph type="body" sz="quarter" idx="11" hasCustomPrompt="1"/>
          </p:nvPr>
        </p:nvSpPr>
        <p:spPr>
          <a:xfrm>
            <a:off x="6893620" y="4300580"/>
            <a:ext cx="1656655" cy="244475"/>
          </a:xfrm>
          <a:prstGeom prst="rect">
            <a:avLst/>
          </a:prstGeom>
        </p:spPr>
        <p:txBody>
          <a:bodyPr lIns="0" tIns="0" rIns="0" bIns="0" anchor="ctr" anchorCtr="0"/>
          <a:lstStyle>
            <a:lvl1pPr algn="r">
              <a:defRPr sz="1200" b="0">
                <a:solidFill>
                  <a:schemeClr val="bg1"/>
                </a:solidFill>
                <a:latin typeface="+mj-lt"/>
              </a:defRPr>
            </a:lvl1pPr>
          </a:lstStyle>
          <a:p>
            <a:pPr lvl="0"/>
            <a:r>
              <a:rPr lang="en-US" dirty="0"/>
              <a:t>Date here</a:t>
            </a:r>
            <a:endParaRPr lang="fr-FR" dirty="0"/>
          </a:p>
        </p:txBody>
      </p:sp>
      <p:sp>
        <p:nvSpPr>
          <p:cNvPr id="15" name="Text Placeholder 24">
            <a:extLst>
              <a:ext uri="{FF2B5EF4-FFF2-40B4-BE49-F238E27FC236}">
                <a16:creationId xmlns:a16="http://schemas.microsoft.com/office/drawing/2014/main" id="{C6DEDFE3-9B7A-4324-A9E5-BCBB05BABF0A}"/>
              </a:ext>
            </a:extLst>
          </p:cNvPr>
          <p:cNvSpPr>
            <a:spLocks noGrp="1"/>
          </p:cNvSpPr>
          <p:nvPr>
            <p:ph type="body" sz="quarter" idx="13" hasCustomPrompt="1"/>
          </p:nvPr>
        </p:nvSpPr>
        <p:spPr>
          <a:xfrm>
            <a:off x="571122" y="2947236"/>
            <a:ext cx="5568800" cy="252413"/>
          </a:xfrm>
          <a:prstGeom prst="rect">
            <a:avLst/>
          </a:prstGeom>
        </p:spPr>
        <p:txBody>
          <a:bodyPr lIns="0" tIns="0" rIns="0" bIns="0" anchor="ctr" anchorCtr="0"/>
          <a:lstStyle>
            <a:lvl1pPr marL="0" indent="0">
              <a:defRPr sz="1600" b="0" cap="none" baseline="0">
                <a:solidFill>
                  <a:schemeClr val="bg1"/>
                </a:solidFill>
                <a:latin typeface="+mj-lt"/>
              </a:defRPr>
            </a:lvl1pPr>
          </a:lstStyle>
          <a:p>
            <a:pPr lvl="0"/>
            <a:r>
              <a:rPr lang="en-US"/>
              <a:t>Presentation subtitle, 16pt, max. 1 line</a:t>
            </a:r>
            <a:endParaRPr lang="fr-FR" dirty="0"/>
          </a:p>
        </p:txBody>
      </p:sp>
      <p:sp>
        <p:nvSpPr>
          <p:cNvPr id="17" name="Title 1">
            <a:extLst>
              <a:ext uri="{FF2B5EF4-FFF2-40B4-BE49-F238E27FC236}">
                <a16:creationId xmlns:a16="http://schemas.microsoft.com/office/drawing/2014/main" id="{32AE7700-6912-48A9-89DA-7F2DB18521D6}"/>
              </a:ext>
            </a:extLst>
          </p:cNvPr>
          <p:cNvSpPr>
            <a:spLocks noGrp="1"/>
          </p:cNvSpPr>
          <p:nvPr>
            <p:ph type="title" hasCustomPrompt="1"/>
          </p:nvPr>
        </p:nvSpPr>
        <p:spPr>
          <a:xfrm>
            <a:off x="571122" y="1938363"/>
            <a:ext cx="5568796" cy="887594"/>
          </a:xfrm>
          <a:prstGeom prst="rect">
            <a:avLst/>
          </a:prstGeom>
        </p:spPr>
        <p:txBody>
          <a:bodyPr lIns="0" tIns="0" rIns="0" bIns="0"/>
          <a:lstStyle>
            <a:lvl1pPr marL="0" indent="0">
              <a:lnSpc>
                <a:spcPct val="100000"/>
              </a:lnSpc>
              <a:buFont typeface="Arial" panose="020B0604020202020204" pitchFamily="34" charset="0"/>
              <a:buNone/>
              <a:defRPr sz="2400" cap="none">
                <a:solidFill>
                  <a:schemeClr val="bg1"/>
                </a:solidFill>
              </a:defRPr>
            </a:lvl1pPr>
          </a:lstStyle>
          <a:p>
            <a:r>
              <a:rPr lang="en-US"/>
              <a:t>Presentation title, 24pt, bold, max. 2 lines</a:t>
            </a:r>
            <a:endParaRPr lang="en-US" dirty="0"/>
          </a:p>
        </p:txBody>
      </p:sp>
    </p:spTree>
    <p:extLst>
      <p:ext uri="{BB962C8B-B14F-4D97-AF65-F5344CB8AC3E}">
        <p14:creationId xmlns:p14="http://schemas.microsoft.com/office/powerpoint/2010/main" val="3082322194"/>
      </p:ext>
    </p:extLst>
  </p:cSld>
  <p:clrMapOvr>
    <a:masterClrMapping/>
  </p:clrMapOvr>
  <p:extLst>
    <p:ext uri="{DCECCB84-F9BA-43D5-87BE-67443E8EF086}">
      <p15:sldGuideLst xmlns:p15="http://schemas.microsoft.com/office/powerpoint/2012/main">
        <p15:guide id="4" pos="6552">
          <p15:clr>
            <a:srgbClr val="FBAE40"/>
          </p15:clr>
        </p15:guide>
        <p15:guide id="6" orient="horz"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_Picture_Data">
    <p:spTree>
      <p:nvGrpSpPr>
        <p:cNvPr id="1" name=""/>
        <p:cNvGrpSpPr/>
        <p:nvPr/>
      </p:nvGrpSpPr>
      <p:grpSpPr>
        <a:xfrm>
          <a:off x="0" y="0"/>
          <a:ext cx="0" cy="0"/>
          <a:chOff x="0" y="0"/>
          <a:chExt cx="0" cy="0"/>
        </a:xfrm>
      </p:grpSpPr>
      <p:pic>
        <p:nvPicPr>
          <p:cNvPr id="5" name="Picture 4" descr="A picture containing text, electronics, city&#10;&#10;Description automatically generated">
            <a:extLst>
              <a:ext uri="{FF2B5EF4-FFF2-40B4-BE49-F238E27FC236}">
                <a16:creationId xmlns:a16="http://schemas.microsoft.com/office/drawing/2014/main" id="{3CBFDA69-5309-4E72-A751-A6D3B88B675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022" y="44450"/>
            <a:ext cx="8985956" cy="5054600"/>
          </a:xfrm>
          <a:prstGeom prst="rect">
            <a:avLst/>
          </a:prstGeom>
        </p:spPr>
      </p:pic>
      <p:sp>
        <p:nvSpPr>
          <p:cNvPr id="10" name="Rectangle 9">
            <a:extLst>
              <a:ext uri="{FF2B5EF4-FFF2-40B4-BE49-F238E27FC236}">
                <a16:creationId xmlns:a16="http://schemas.microsoft.com/office/drawing/2014/main" id="{A89F55A5-A57B-4E80-A8B2-3DFA2490E638}"/>
              </a:ext>
            </a:extLst>
          </p:cNvPr>
          <p:cNvSpPr/>
          <p:nvPr userDrawn="1"/>
        </p:nvSpPr>
        <p:spPr>
          <a:xfrm>
            <a:off x="-1" y="3632051"/>
            <a:ext cx="9158289" cy="1511449"/>
          </a:xfrm>
          <a:prstGeom prst="rect">
            <a:avLst/>
          </a:prstGeom>
          <a:gradFill>
            <a:gsLst>
              <a:gs pos="0">
                <a:schemeClr val="tx2">
                  <a:alpha val="0"/>
                </a:schemeClr>
              </a:gs>
              <a:gs pos="100000">
                <a:schemeClr val="tx2">
                  <a:alpha val="63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690E7279-ABFF-4AE7-ADA1-A5CABDDEA88C}"/>
              </a:ext>
            </a:extLst>
          </p:cNvPr>
          <p:cNvSpPr/>
          <p:nvPr userDrawn="1"/>
        </p:nvSpPr>
        <p:spPr>
          <a:xfrm>
            <a:off x="-14287" y="0"/>
            <a:ext cx="9172575" cy="5143500"/>
          </a:xfrm>
          <a:custGeom>
            <a:avLst/>
            <a:gdLst>
              <a:gd name="connsiteX0" fmla="*/ 198563 w 9172575"/>
              <a:gd name="connsiteY0" fmla="*/ 198563 h 5143500"/>
              <a:gd name="connsiteX1" fmla="*/ 198563 w 9172575"/>
              <a:gd name="connsiteY1" fmla="*/ 4944937 h 5143500"/>
              <a:gd name="connsiteX2" fmla="*/ 8974013 w 9172575"/>
              <a:gd name="connsiteY2" fmla="*/ 4944937 h 5143500"/>
              <a:gd name="connsiteX3" fmla="*/ 8974013 w 9172575"/>
              <a:gd name="connsiteY3" fmla="*/ 198563 h 5143500"/>
              <a:gd name="connsiteX4" fmla="*/ 0 w 9172575"/>
              <a:gd name="connsiteY4" fmla="*/ 0 h 5143500"/>
              <a:gd name="connsiteX5" fmla="*/ 9172575 w 9172575"/>
              <a:gd name="connsiteY5" fmla="*/ 0 h 5143500"/>
              <a:gd name="connsiteX6" fmla="*/ 9172575 w 9172575"/>
              <a:gd name="connsiteY6" fmla="*/ 5143500 h 5143500"/>
              <a:gd name="connsiteX7" fmla="*/ 0 w 9172575"/>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72575" h="5143500">
                <a:moveTo>
                  <a:pt x="198563" y="198563"/>
                </a:moveTo>
                <a:lnTo>
                  <a:pt x="198563" y="4944937"/>
                </a:lnTo>
                <a:lnTo>
                  <a:pt x="8974013" y="4944937"/>
                </a:lnTo>
                <a:lnTo>
                  <a:pt x="8974013" y="198563"/>
                </a:lnTo>
                <a:close/>
                <a:moveTo>
                  <a:pt x="0" y="0"/>
                </a:moveTo>
                <a:lnTo>
                  <a:pt x="9172575" y="0"/>
                </a:lnTo>
                <a:lnTo>
                  <a:pt x="9172575" y="5143500"/>
                </a:lnTo>
                <a:lnTo>
                  <a:pt x="0" y="51435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aphic 227">
            <a:extLst>
              <a:ext uri="{FF2B5EF4-FFF2-40B4-BE49-F238E27FC236}">
                <a16:creationId xmlns:a16="http://schemas.microsoft.com/office/drawing/2014/main" id="{AABE5BF7-805D-46C6-A425-7A685B33627C}"/>
              </a:ext>
            </a:extLst>
          </p:cNvPr>
          <p:cNvGrpSpPr/>
          <p:nvPr userDrawn="1"/>
        </p:nvGrpSpPr>
        <p:grpSpPr>
          <a:xfrm>
            <a:off x="590550" y="4175173"/>
            <a:ext cx="1595932" cy="495289"/>
            <a:chOff x="2362200" y="1885950"/>
            <a:chExt cx="4419600" cy="1371600"/>
          </a:xfrm>
        </p:grpSpPr>
        <p:sp>
          <p:nvSpPr>
            <p:cNvPr id="12" name="Freeform: Shape 11">
              <a:extLst>
                <a:ext uri="{FF2B5EF4-FFF2-40B4-BE49-F238E27FC236}">
                  <a16:creationId xmlns:a16="http://schemas.microsoft.com/office/drawing/2014/main" id="{2B4C5DD0-701F-4981-A920-A410DC9B7F03}"/>
                </a:ext>
              </a:extLst>
            </p:cNvPr>
            <p:cNvSpPr/>
            <p:nvPr/>
          </p:nvSpPr>
          <p:spPr>
            <a:xfrm>
              <a:off x="3788664" y="2353627"/>
              <a:ext cx="2990850" cy="476250"/>
            </a:xfrm>
            <a:custGeom>
              <a:avLst/>
              <a:gdLst>
                <a:gd name="connsiteX0" fmla="*/ 7144 w 2990850"/>
                <a:gd name="connsiteY0" fmla="*/ 20669 h 476250"/>
                <a:gd name="connsiteX1" fmla="*/ 13811 w 2990850"/>
                <a:gd name="connsiteY1" fmla="*/ 13907 h 476250"/>
                <a:gd name="connsiteX2" fmla="*/ 259652 w 2990850"/>
                <a:gd name="connsiteY2" fmla="*/ 13907 h 476250"/>
                <a:gd name="connsiteX3" fmla="*/ 266319 w 2990850"/>
                <a:gd name="connsiteY3" fmla="*/ 20669 h 476250"/>
                <a:gd name="connsiteX4" fmla="*/ 266319 w 2990850"/>
                <a:gd name="connsiteY4" fmla="*/ 80486 h 476250"/>
                <a:gd name="connsiteX5" fmla="*/ 259652 w 2990850"/>
                <a:gd name="connsiteY5" fmla="*/ 87154 h 476250"/>
                <a:gd name="connsiteX6" fmla="*/ 101251 w 2990850"/>
                <a:gd name="connsiteY6" fmla="*/ 87154 h 476250"/>
                <a:gd name="connsiteX7" fmla="*/ 97250 w 2990850"/>
                <a:gd name="connsiteY7" fmla="*/ 91250 h 476250"/>
                <a:gd name="connsiteX8" fmla="*/ 97250 w 2990850"/>
                <a:gd name="connsiteY8" fmla="*/ 197548 h 476250"/>
                <a:gd name="connsiteX9" fmla="*/ 101251 w 2990850"/>
                <a:gd name="connsiteY9" fmla="*/ 201549 h 476250"/>
                <a:gd name="connsiteX10" fmla="*/ 236411 w 2990850"/>
                <a:gd name="connsiteY10" fmla="*/ 201549 h 476250"/>
                <a:gd name="connsiteX11" fmla="*/ 243173 w 2990850"/>
                <a:gd name="connsiteY11" fmla="*/ 208217 h 476250"/>
                <a:gd name="connsiteX12" fmla="*/ 243173 w 2990850"/>
                <a:gd name="connsiteY12" fmla="*/ 264033 h 476250"/>
                <a:gd name="connsiteX13" fmla="*/ 236411 w 2990850"/>
                <a:gd name="connsiteY13" fmla="*/ 270700 h 476250"/>
                <a:gd name="connsiteX14" fmla="*/ 101251 w 2990850"/>
                <a:gd name="connsiteY14" fmla="*/ 270700 h 476250"/>
                <a:gd name="connsiteX15" fmla="*/ 97250 w 2990850"/>
                <a:gd name="connsiteY15" fmla="*/ 274796 h 476250"/>
                <a:gd name="connsiteX16" fmla="*/ 97250 w 2990850"/>
                <a:gd name="connsiteY16" fmla="*/ 392430 h 476250"/>
                <a:gd name="connsiteX17" fmla="*/ 101251 w 2990850"/>
                <a:gd name="connsiteY17" fmla="*/ 396431 h 476250"/>
                <a:gd name="connsiteX18" fmla="*/ 265271 w 2990850"/>
                <a:gd name="connsiteY18" fmla="*/ 396431 h 476250"/>
                <a:gd name="connsiteX19" fmla="*/ 272034 w 2990850"/>
                <a:gd name="connsiteY19" fmla="*/ 403193 h 476250"/>
                <a:gd name="connsiteX20" fmla="*/ 272034 w 2990850"/>
                <a:gd name="connsiteY20" fmla="*/ 464344 h 476250"/>
                <a:gd name="connsiteX21" fmla="*/ 265271 w 2990850"/>
                <a:gd name="connsiteY21" fmla="*/ 471107 h 476250"/>
                <a:gd name="connsiteX22" fmla="*/ 13811 w 2990850"/>
                <a:gd name="connsiteY22" fmla="*/ 471107 h 476250"/>
                <a:gd name="connsiteX23" fmla="*/ 7144 w 2990850"/>
                <a:gd name="connsiteY23" fmla="*/ 464344 h 476250"/>
                <a:gd name="connsiteX24" fmla="*/ 7144 w 2990850"/>
                <a:gd name="connsiteY24" fmla="*/ 20669 h 476250"/>
                <a:gd name="connsiteX25" fmla="*/ 673322 w 2990850"/>
                <a:gd name="connsiteY25" fmla="*/ 368237 h 476250"/>
                <a:gd name="connsiteX26" fmla="*/ 509302 w 2990850"/>
                <a:gd name="connsiteY26" fmla="*/ 477869 h 476250"/>
                <a:gd name="connsiteX27" fmla="*/ 346615 w 2990850"/>
                <a:gd name="connsiteY27" fmla="*/ 368237 h 476250"/>
                <a:gd name="connsiteX28" fmla="*/ 346615 w 2990850"/>
                <a:gd name="connsiteY28" fmla="*/ 20669 h 476250"/>
                <a:gd name="connsiteX29" fmla="*/ 353378 w 2990850"/>
                <a:gd name="connsiteY29" fmla="*/ 13907 h 476250"/>
                <a:gd name="connsiteX30" fmla="*/ 429292 w 2990850"/>
                <a:gd name="connsiteY30" fmla="*/ 13907 h 476250"/>
                <a:gd name="connsiteX31" fmla="*/ 436055 w 2990850"/>
                <a:gd name="connsiteY31" fmla="*/ 20669 h 476250"/>
                <a:gd name="connsiteX32" fmla="*/ 436055 w 2990850"/>
                <a:gd name="connsiteY32" fmla="*/ 342043 h 476250"/>
                <a:gd name="connsiteX33" fmla="*/ 510731 w 2990850"/>
                <a:gd name="connsiteY33" fmla="*/ 402527 h 476250"/>
                <a:gd name="connsiteX34" fmla="*/ 584645 w 2990850"/>
                <a:gd name="connsiteY34" fmla="*/ 341376 h 476250"/>
                <a:gd name="connsiteX35" fmla="*/ 584645 w 2990850"/>
                <a:gd name="connsiteY35" fmla="*/ 20669 h 476250"/>
                <a:gd name="connsiteX36" fmla="*/ 591407 w 2990850"/>
                <a:gd name="connsiteY36" fmla="*/ 13907 h 476250"/>
                <a:gd name="connsiteX37" fmla="*/ 666655 w 2990850"/>
                <a:gd name="connsiteY37" fmla="*/ 13907 h 476250"/>
                <a:gd name="connsiteX38" fmla="*/ 673418 w 2990850"/>
                <a:gd name="connsiteY38" fmla="*/ 20669 h 476250"/>
                <a:gd name="connsiteX39" fmla="*/ 673418 w 2990850"/>
                <a:gd name="connsiteY39" fmla="*/ 368237 h 476250"/>
                <a:gd name="connsiteX40" fmla="*/ 914686 w 2990850"/>
                <a:gd name="connsiteY40" fmla="*/ 311087 h 476250"/>
                <a:gd name="connsiteX41" fmla="*/ 903923 w 2990850"/>
                <a:gd name="connsiteY41" fmla="*/ 298323 h 476250"/>
                <a:gd name="connsiteX42" fmla="*/ 852869 w 2990850"/>
                <a:gd name="connsiteY42" fmla="*/ 298323 h 476250"/>
                <a:gd name="connsiteX43" fmla="*/ 847439 w 2990850"/>
                <a:gd name="connsiteY43" fmla="*/ 303086 h 476250"/>
                <a:gd name="connsiteX44" fmla="*/ 847439 w 2990850"/>
                <a:gd name="connsiteY44" fmla="*/ 464439 h 476250"/>
                <a:gd name="connsiteX45" fmla="*/ 840677 w 2990850"/>
                <a:gd name="connsiteY45" fmla="*/ 471202 h 476250"/>
                <a:gd name="connsiteX46" fmla="*/ 764667 w 2990850"/>
                <a:gd name="connsiteY46" fmla="*/ 471202 h 476250"/>
                <a:gd name="connsiteX47" fmla="*/ 757904 w 2990850"/>
                <a:gd name="connsiteY47" fmla="*/ 464439 h 476250"/>
                <a:gd name="connsiteX48" fmla="*/ 757904 w 2990850"/>
                <a:gd name="connsiteY48" fmla="*/ 20669 h 476250"/>
                <a:gd name="connsiteX49" fmla="*/ 764667 w 2990850"/>
                <a:gd name="connsiteY49" fmla="*/ 13907 h 476250"/>
                <a:gd name="connsiteX50" fmla="*/ 905066 w 2990850"/>
                <a:gd name="connsiteY50" fmla="*/ 13907 h 476250"/>
                <a:gd name="connsiteX51" fmla="*/ 1058990 w 2990850"/>
                <a:gd name="connsiteY51" fmla="*/ 140303 h 476250"/>
                <a:gd name="connsiteX52" fmla="*/ 999839 w 2990850"/>
                <a:gd name="connsiteY52" fmla="*/ 264033 h 476250"/>
                <a:gd name="connsiteX53" fmla="*/ 993077 w 2990850"/>
                <a:gd name="connsiteY53" fmla="*/ 273463 h 476250"/>
                <a:gd name="connsiteX54" fmla="*/ 1003840 w 2990850"/>
                <a:gd name="connsiteY54" fmla="*/ 299657 h 476250"/>
                <a:gd name="connsiteX55" fmla="*/ 1093280 w 2990850"/>
                <a:gd name="connsiteY55" fmla="*/ 464344 h 476250"/>
                <a:gd name="connsiteX56" fmla="*/ 1089946 w 2990850"/>
                <a:gd name="connsiteY56" fmla="*/ 471107 h 476250"/>
                <a:gd name="connsiteX57" fmla="*/ 1000506 w 2990850"/>
                <a:gd name="connsiteY57" fmla="*/ 471107 h 476250"/>
                <a:gd name="connsiteX58" fmla="*/ 992410 w 2990850"/>
                <a:gd name="connsiteY58" fmla="*/ 465011 h 476250"/>
                <a:gd name="connsiteX59" fmla="*/ 914686 w 2990850"/>
                <a:gd name="connsiteY59" fmla="*/ 311087 h 476250"/>
                <a:gd name="connsiteX60" fmla="*/ 965835 w 2990850"/>
                <a:gd name="connsiteY60" fmla="*/ 155067 h 476250"/>
                <a:gd name="connsiteX61" fmla="*/ 889159 w 2990850"/>
                <a:gd name="connsiteY61" fmla="*/ 79058 h 476250"/>
                <a:gd name="connsiteX62" fmla="*/ 856298 w 2990850"/>
                <a:gd name="connsiteY62" fmla="*/ 79058 h 476250"/>
                <a:gd name="connsiteX63" fmla="*/ 847535 w 2990850"/>
                <a:gd name="connsiteY63" fmla="*/ 83058 h 476250"/>
                <a:gd name="connsiteX64" fmla="*/ 847535 w 2990850"/>
                <a:gd name="connsiteY64" fmla="*/ 232410 h 476250"/>
                <a:gd name="connsiteX65" fmla="*/ 852202 w 2990850"/>
                <a:gd name="connsiteY65" fmla="*/ 237839 h 476250"/>
                <a:gd name="connsiteX66" fmla="*/ 889064 w 2990850"/>
                <a:gd name="connsiteY66" fmla="*/ 237839 h 476250"/>
                <a:gd name="connsiteX67" fmla="*/ 965835 w 2990850"/>
                <a:gd name="connsiteY67" fmla="*/ 155067 h 476250"/>
                <a:gd name="connsiteX68" fmla="*/ 1440466 w 2990850"/>
                <a:gd name="connsiteY68" fmla="*/ 435483 h 476250"/>
                <a:gd name="connsiteX69" fmla="*/ 1305973 w 2990850"/>
                <a:gd name="connsiteY69" fmla="*/ 477869 h 476250"/>
                <a:gd name="connsiteX70" fmla="*/ 1172909 w 2990850"/>
                <a:gd name="connsiteY70" fmla="*/ 435483 h 476250"/>
                <a:gd name="connsiteX71" fmla="*/ 1127855 w 2990850"/>
                <a:gd name="connsiteY71" fmla="*/ 242506 h 476250"/>
                <a:gd name="connsiteX72" fmla="*/ 1172909 w 2990850"/>
                <a:gd name="connsiteY72" fmla="*/ 49530 h 476250"/>
                <a:gd name="connsiteX73" fmla="*/ 1308068 w 2990850"/>
                <a:gd name="connsiteY73" fmla="*/ 7144 h 476250"/>
                <a:gd name="connsiteX74" fmla="*/ 1440561 w 2990850"/>
                <a:gd name="connsiteY74" fmla="*/ 49530 h 476250"/>
                <a:gd name="connsiteX75" fmla="*/ 1486281 w 2990850"/>
                <a:gd name="connsiteY75" fmla="*/ 242506 h 476250"/>
                <a:gd name="connsiteX76" fmla="*/ 1440466 w 2990850"/>
                <a:gd name="connsiteY76" fmla="*/ 435483 h 476250"/>
                <a:gd name="connsiteX77" fmla="*/ 1242822 w 2990850"/>
                <a:gd name="connsiteY77" fmla="*/ 387096 h 476250"/>
                <a:gd name="connsiteX78" fmla="*/ 1306735 w 2990850"/>
                <a:gd name="connsiteY78" fmla="*/ 403860 h 476250"/>
                <a:gd name="connsiteX79" fmla="*/ 1371314 w 2990850"/>
                <a:gd name="connsiteY79" fmla="*/ 387096 h 476250"/>
                <a:gd name="connsiteX80" fmla="*/ 1392841 w 2990850"/>
                <a:gd name="connsiteY80" fmla="*/ 242506 h 476250"/>
                <a:gd name="connsiteX81" fmla="*/ 1371314 w 2990850"/>
                <a:gd name="connsiteY81" fmla="*/ 97917 h 476250"/>
                <a:gd name="connsiteX82" fmla="*/ 1308164 w 2990850"/>
                <a:gd name="connsiteY82" fmla="*/ 81153 h 476250"/>
                <a:gd name="connsiteX83" fmla="*/ 1242917 w 2990850"/>
                <a:gd name="connsiteY83" fmla="*/ 97917 h 476250"/>
                <a:gd name="connsiteX84" fmla="*/ 1221391 w 2990850"/>
                <a:gd name="connsiteY84" fmla="*/ 242506 h 476250"/>
                <a:gd name="connsiteX85" fmla="*/ 1242822 w 2990850"/>
                <a:gd name="connsiteY85" fmla="*/ 387096 h 476250"/>
                <a:gd name="connsiteX86" fmla="*/ 1782032 w 2990850"/>
                <a:gd name="connsiteY86" fmla="*/ 471107 h 476250"/>
                <a:gd name="connsiteX87" fmla="*/ 1772602 w 2990850"/>
                <a:gd name="connsiteY87" fmla="*/ 463010 h 476250"/>
                <a:gd name="connsiteX88" fmla="*/ 1650873 w 2990850"/>
                <a:gd name="connsiteY88" fmla="*/ 133636 h 476250"/>
                <a:gd name="connsiteX89" fmla="*/ 1641443 w 2990850"/>
                <a:gd name="connsiteY89" fmla="*/ 120206 h 476250"/>
                <a:gd name="connsiteX90" fmla="*/ 1636681 w 2990850"/>
                <a:gd name="connsiteY90" fmla="*/ 132969 h 476250"/>
                <a:gd name="connsiteX91" fmla="*/ 1636585 w 2990850"/>
                <a:gd name="connsiteY91" fmla="*/ 464439 h 476250"/>
                <a:gd name="connsiteX92" fmla="*/ 1629823 w 2990850"/>
                <a:gd name="connsiteY92" fmla="*/ 471202 h 476250"/>
                <a:gd name="connsiteX93" fmla="*/ 1565339 w 2990850"/>
                <a:gd name="connsiteY93" fmla="*/ 471202 h 476250"/>
                <a:gd name="connsiteX94" fmla="*/ 1558576 w 2990850"/>
                <a:gd name="connsiteY94" fmla="*/ 464439 h 476250"/>
                <a:gd name="connsiteX95" fmla="*/ 1558576 w 2990850"/>
                <a:gd name="connsiteY95" fmla="*/ 20669 h 476250"/>
                <a:gd name="connsiteX96" fmla="*/ 1565339 w 2990850"/>
                <a:gd name="connsiteY96" fmla="*/ 13907 h 476250"/>
                <a:gd name="connsiteX97" fmla="*/ 1680305 w 2990850"/>
                <a:gd name="connsiteY97" fmla="*/ 13907 h 476250"/>
                <a:gd name="connsiteX98" fmla="*/ 1689068 w 2990850"/>
                <a:gd name="connsiteY98" fmla="*/ 22003 h 476250"/>
                <a:gd name="connsiteX99" fmla="*/ 1803368 w 2990850"/>
                <a:gd name="connsiteY99" fmla="*/ 340043 h 476250"/>
                <a:gd name="connsiteX100" fmla="*/ 1811369 w 2990850"/>
                <a:gd name="connsiteY100" fmla="*/ 350806 h 476250"/>
                <a:gd name="connsiteX101" fmla="*/ 1816132 w 2990850"/>
                <a:gd name="connsiteY101" fmla="*/ 344138 h 476250"/>
                <a:gd name="connsiteX102" fmla="*/ 1816227 w 2990850"/>
                <a:gd name="connsiteY102" fmla="*/ 20669 h 476250"/>
                <a:gd name="connsiteX103" fmla="*/ 1822895 w 2990850"/>
                <a:gd name="connsiteY103" fmla="*/ 13907 h 476250"/>
                <a:gd name="connsiteX104" fmla="*/ 1889379 w 2990850"/>
                <a:gd name="connsiteY104" fmla="*/ 13907 h 476250"/>
                <a:gd name="connsiteX105" fmla="*/ 1896142 w 2990850"/>
                <a:gd name="connsiteY105" fmla="*/ 20669 h 476250"/>
                <a:gd name="connsiteX106" fmla="*/ 1896142 w 2990850"/>
                <a:gd name="connsiteY106" fmla="*/ 464439 h 476250"/>
                <a:gd name="connsiteX107" fmla="*/ 1889379 w 2990850"/>
                <a:gd name="connsiteY107" fmla="*/ 471202 h 476250"/>
                <a:gd name="connsiteX108" fmla="*/ 1782032 w 2990850"/>
                <a:gd name="connsiteY108" fmla="*/ 471202 h 476250"/>
                <a:gd name="connsiteX109" fmla="*/ 1979771 w 2990850"/>
                <a:gd name="connsiteY109" fmla="*/ 20669 h 476250"/>
                <a:gd name="connsiteX110" fmla="*/ 1986534 w 2990850"/>
                <a:gd name="connsiteY110" fmla="*/ 13907 h 476250"/>
                <a:gd name="connsiteX111" fmla="*/ 2232279 w 2990850"/>
                <a:gd name="connsiteY111" fmla="*/ 13907 h 476250"/>
                <a:gd name="connsiteX112" fmla="*/ 2239042 w 2990850"/>
                <a:gd name="connsiteY112" fmla="*/ 20669 h 476250"/>
                <a:gd name="connsiteX113" fmla="*/ 2239042 w 2990850"/>
                <a:gd name="connsiteY113" fmla="*/ 80486 h 476250"/>
                <a:gd name="connsiteX114" fmla="*/ 2232279 w 2990850"/>
                <a:gd name="connsiteY114" fmla="*/ 87249 h 476250"/>
                <a:gd name="connsiteX115" fmla="*/ 2073878 w 2990850"/>
                <a:gd name="connsiteY115" fmla="*/ 87249 h 476250"/>
                <a:gd name="connsiteX116" fmla="*/ 2069878 w 2990850"/>
                <a:gd name="connsiteY116" fmla="*/ 91250 h 476250"/>
                <a:gd name="connsiteX117" fmla="*/ 2069878 w 2990850"/>
                <a:gd name="connsiteY117" fmla="*/ 197453 h 476250"/>
                <a:gd name="connsiteX118" fmla="*/ 2073878 w 2990850"/>
                <a:gd name="connsiteY118" fmla="*/ 201454 h 476250"/>
                <a:gd name="connsiteX119" fmla="*/ 2209038 w 2990850"/>
                <a:gd name="connsiteY119" fmla="*/ 201454 h 476250"/>
                <a:gd name="connsiteX120" fmla="*/ 2215801 w 2990850"/>
                <a:gd name="connsiteY120" fmla="*/ 208217 h 476250"/>
                <a:gd name="connsiteX121" fmla="*/ 2215801 w 2990850"/>
                <a:gd name="connsiteY121" fmla="*/ 264033 h 476250"/>
                <a:gd name="connsiteX122" fmla="*/ 2209038 w 2990850"/>
                <a:gd name="connsiteY122" fmla="*/ 270700 h 476250"/>
                <a:gd name="connsiteX123" fmla="*/ 2073878 w 2990850"/>
                <a:gd name="connsiteY123" fmla="*/ 270700 h 476250"/>
                <a:gd name="connsiteX124" fmla="*/ 2069878 w 2990850"/>
                <a:gd name="connsiteY124" fmla="*/ 274796 h 476250"/>
                <a:gd name="connsiteX125" fmla="*/ 2069878 w 2990850"/>
                <a:gd name="connsiteY125" fmla="*/ 392430 h 476250"/>
                <a:gd name="connsiteX126" fmla="*/ 2073878 w 2990850"/>
                <a:gd name="connsiteY126" fmla="*/ 396431 h 476250"/>
                <a:gd name="connsiteX127" fmla="*/ 2237899 w 2990850"/>
                <a:gd name="connsiteY127" fmla="*/ 396431 h 476250"/>
                <a:gd name="connsiteX128" fmla="*/ 2244662 w 2990850"/>
                <a:gd name="connsiteY128" fmla="*/ 403193 h 476250"/>
                <a:gd name="connsiteX129" fmla="*/ 2244662 w 2990850"/>
                <a:gd name="connsiteY129" fmla="*/ 464344 h 476250"/>
                <a:gd name="connsiteX130" fmla="*/ 2237899 w 2990850"/>
                <a:gd name="connsiteY130" fmla="*/ 471107 h 476250"/>
                <a:gd name="connsiteX131" fmla="*/ 1986439 w 2990850"/>
                <a:gd name="connsiteY131" fmla="*/ 471107 h 476250"/>
                <a:gd name="connsiteX132" fmla="*/ 1979676 w 2990850"/>
                <a:gd name="connsiteY132" fmla="*/ 464344 h 476250"/>
                <a:gd name="connsiteX133" fmla="*/ 1979676 w 2990850"/>
                <a:gd name="connsiteY133" fmla="*/ 20669 h 476250"/>
                <a:gd name="connsiteX134" fmla="*/ 2655284 w 2990850"/>
                <a:gd name="connsiteY134" fmla="*/ 462725 h 476250"/>
                <a:gd name="connsiteX135" fmla="*/ 2517648 w 2990850"/>
                <a:gd name="connsiteY135" fmla="*/ 226790 h 476250"/>
                <a:gd name="connsiteX136" fmla="*/ 2636044 w 2990850"/>
                <a:gd name="connsiteY136" fmla="*/ 22003 h 476250"/>
                <a:gd name="connsiteX137" fmla="*/ 2629567 w 2990850"/>
                <a:gd name="connsiteY137" fmla="*/ 13811 h 476250"/>
                <a:gd name="connsiteX138" fmla="*/ 2551843 w 2990850"/>
                <a:gd name="connsiteY138" fmla="*/ 13811 h 476250"/>
                <a:gd name="connsiteX139" fmla="*/ 2540603 w 2990850"/>
                <a:gd name="connsiteY139" fmla="*/ 22003 h 476250"/>
                <a:gd name="connsiteX140" fmla="*/ 2469737 w 2990850"/>
                <a:gd name="connsiteY140" fmla="*/ 145447 h 476250"/>
                <a:gd name="connsiteX141" fmla="*/ 2397157 w 2990850"/>
                <a:gd name="connsiteY141" fmla="*/ 22193 h 476250"/>
                <a:gd name="connsiteX142" fmla="*/ 2383155 w 2990850"/>
                <a:gd name="connsiteY142" fmla="*/ 13907 h 476250"/>
                <a:gd name="connsiteX143" fmla="*/ 2304288 w 2990850"/>
                <a:gd name="connsiteY143" fmla="*/ 13907 h 476250"/>
                <a:gd name="connsiteX144" fmla="*/ 2298859 w 2990850"/>
                <a:gd name="connsiteY144" fmla="*/ 22384 h 476250"/>
                <a:gd name="connsiteX145" fmla="*/ 2416969 w 2990850"/>
                <a:gd name="connsiteY145" fmla="*/ 226314 h 476250"/>
                <a:gd name="connsiteX146" fmla="*/ 2284286 w 2990850"/>
                <a:gd name="connsiteY146" fmla="*/ 463010 h 476250"/>
                <a:gd name="connsiteX147" fmla="*/ 2288762 w 2990850"/>
                <a:gd name="connsiteY147" fmla="*/ 471297 h 476250"/>
                <a:gd name="connsiteX148" fmla="*/ 2369153 w 2990850"/>
                <a:gd name="connsiteY148" fmla="*/ 471297 h 476250"/>
                <a:gd name="connsiteX149" fmla="*/ 2381060 w 2990850"/>
                <a:gd name="connsiteY149" fmla="*/ 463201 h 476250"/>
                <a:gd name="connsiteX150" fmla="*/ 2466118 w 2990850"/>
                <a:gd name="connsiteY150" fmla="*/ 310610 h 476250"/>
                <a:gd name="connsiteX151" fmla="*/ 2556224 w 2990850"/>
                <a:gd name="connsiteY151" fmla="*/ 463010 h 476250"/>
                <a:gd name="connsiteX152" fmla="*/ 2568416 w 2990850"/>
                <a:gd name="connsiteY152" fmla="*/ 471297 h 476250"/>
                <a:gd name="connsiteX153" fmla="*/ 2650141 w 2990850"/>
                <a:gd name="connsiteY153" fmla="*/ 471297 h 476250"/>
                <a:gd name="connsiteX154" fmla="*/ 2655284 w 2990850"/>
                <a:gd name="connsiteY154" fmla="*/ 462725 h 476250"/>
                <a:gd name="connsiteX155" fmla="*/ 2788539 w 2990850"/>
                <a:gd name="connsiteY155" fmla="*/ 91345 h 476250"/>
                <a:gd name="connsiteX156" fmla="*/ 2784539 w 2990850"/>
                <a:gd name="connsiteY156" fmla="*/ 87344 h 476250"/>
                <a:gd name="connsiteX157" fmla="*/ 2681859 w 2990850"/>
                <a:gd name="connsiteY157" fmla="*/ 87344 h 476250"/>
                <a:gd name="connsiteX158" fmla="*/ 2675192 w 2990850"/>
                <a:gd name="connsiteY158" fmla="*/ 80582 h 476250"/>
                <a:gd name="connsiteX159" fmla="*/ 2675192 w 2990850"/>
                <a:gd name="connsiteY159" fmla="*/ 20669 h 476250"/>
                <a:gd name="connsiteX160" fmla="*/ 2681859 w 2990850"/>
                <a:gd name="connsiteY160" fmla="*/ 13907 h 476250"/>
                <a:gd name="connsiteX161" fmla="*/ 2984564 w 2990850"/>
                <a:gd name="connsiteY161" fmla="*/ 13907 h 476250"/>
                <a:gd name="connsiteX162" fmla="*/ 2991326 w 2990850"/>
                <a:gd name="connsiteY162" fmla="*/ 20669 h 476250"/>
                <a:gd name="connsiteX163" fmla="*/ 2991326 w 2990850"/>
                <a:gd name="connsiteY163" fmla="*/ 80582 h 476250"/>
                <a:gd name="connsiteX164" fmla="*/ 2984564 w 2990850"/>
                <a:gd name="connsiteY164" fmla="*/ 87344 h 476250"/>
                <a:gd name="connsiteX165" fmla="*/ 2881979 w 2990850"/>
                <a:gd name="connsiteY165" fmla="*/ 87344 h 476250"/>
                <a:gd name="connsiteX166" fmla="*/ 2877979 w 2990850"/>
                <a:gd name="connsiteY166" fmla="*/ 91345 h 476250"/>
                <a:gd name="connsiteX167" fmla="*/ 2877979 w 2990850"/>
                <a:gd name="connsiteY167" fmla="*/ 464439 h 476250"/>
                <a:gd name="connsiteX168" fmla="*/ 2871216 w 2990850"/>
                <a:gd name="connsiteY168" fmla="*/ 471202 h 476250"/>
                <a:gd name="connsiteX169" fmla="*/ 2795207 w 2990850"/>
                <a:gd name="connsiteY169" fmla="*/ 471202 h 476250"/>
                <a:gd name="connsiteX170" fmla="*/ 2788444 w 2990850"/>
                <a:gd name="connsiteY170" fmla="*/ 464439 h 476250"/>
                <a:gd name="connsiteX171" fmla="*/ 2788444 w 2990850"/>
                <a:gd name="connsiteY171" fmla="*/ 9134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2990850" h="476250">
                  <a:moveTo>
                    <a:pt x="7144" y="20669"/>
                  </a:moveTo>
                  <a:cubicBezTo>
                    <a:pt x="7144" y="16669"/>
                    <a:pt x="9811" y="13907"/>
                    <a:pt x="13811" y="13907"/>
                  </a:cubicBezTo>
                  <a:lnTo>
                    <a:pt x="259652" y="13907"/>
                  </a:lnTo>
                  <a:cubicBezTo>
                    <a:pt x="263652" y="13907"/>
                    <a:pt x="266319" y="16574"/>
                    <a:pt x="266319" y="20669"/>
                  </a:cubicBezTo>
                  <a:lnTo>
                    <a:pt x="266319" y="80486"/>
                  </a:lnTo>
                  <a:cubicBezTo>
                    <a:pt x="266319" y="84487"/>
                    <a:pt x="263652" y="87154"/>
                    <a:pt x="259652" y="87154"/>
                  </a:cubicBezTo>
                  <a:lnTo>
                    <a:pt x="101251" y="87154"/>
                  </a:lnTo>
                  <a:cubicBezTo>
                    <a:pt x="98584" y="87154"/>
                    <a:pt x="97250" y="88487"/>
                    <a:pt x="97250" y="91250"/>
                  </a:cubicBezTo>
                  <a:lnTo>
                    <a:pt x="97250" y="197548"/>
                  </a:lnTo>
                  <a:cubicBezTo>
                    <a:pt x="97250" y="200216"/>
                    <a:pt x="98584" y="201549"/>
                    <a:pt x="101251" y="201549"/>
                  </a:cubicBezTo>
                  <a:lnTo>
                    <a:pt x="236411" y="201549"/>
                  </a:lnTo>
                  <a:cubicBezTo>
                    <a:pt x="240506" y="201549"/>
                    <a:pt x="243173" y="204216"/>
                    <a:pt x="243173" y="208217"/>
                  </a:cubicBezTo>
                  <a:lnTo>
                    <a:pt x="243173" y="264033"/>
                  </a:lnTo>
                  <a:cubicBezTo>
                    <a:pt x="243173" y="268034"/>
                    <a:pt x="240506" y="270700"/>
                    <a:pt x="236411" y="270700"/>
                  </a:cubicBezTo>
                  <a:lnTo>
                    <a:pt x="101251" y="270700"/>
                  </a:lnTo>
                  <a:cubicBezTo>
                    <a:pt x="98584" y="270700"/>
                    <a:pt x="97250" y="272034"/>
                    <a:pt x="97250" y="274796"/>
                  </a:cubicBezTo>
                  <a:lnTo>
                    <a:pt x="97250" y="392430"/>
                  </a:lnTo>
                  <a:cubicBezTo>
                    <a:pt x="97250" y="395097"/>
                    <a:pt x="98584" y="396431"/>
                    <a:pt x="101251" y="396431"/>
                  </a:cubicBezTo>
                  <a:lnTo>
                    <a:pt x="265271" y="396431"/>
                  </a:lnTo>
                  <a:cubicBezTo>
                    <a:pt x="269367" y="396431"/>
                    <a:pt x="272034" y="399098"/>
                    <a:pt x="272034" y="403193"/>
                  </a:cubicBezTo>
                  <a:lnTo>
                    <a:pt x="272034" y="464344"/>
                  </a:lnTo>
                  <a:cubicBezTo>
                    <a:pt x="272034" y="468344"/>
                    <a:pt x="269367" y="471107"/>
                    <a:pt x="265271" y="471107"/>
                  </a:cubicBezTo>
                  <a:lnTo>
                    <a:pt x="13811" y="471107"/>
                  </a:lnTo>
                  <a:cubicBezTo>
                    <a:pt x="9811" y="471107"/>
                    <a:pt x="7144" y="468440"/>
                    <a:pt x="7144" y="464344"/>
                  </a:cubicBezTo>
                  <a:lnTo>
                    <a:pt x="7144" y="20669"/>
                  </a:lnTo>
                  <a:close/>
                  <a:moveTo>
                    <a:pt x="673322" y="368237"/>
                  </a:moveTo>
                  <a:cubicBezTo>
                    <a:pt x="673322" y="440817"/>
                    <a:pt x="606743" y="477869"/>
                    <a:pt x="509302" y="477869"/>
                  </a:cubicBezTo>
                  <a:cubicBezTo>
                    <a:pt x="398431" y="477869"/>
                    <a:pt x="346615" y="440912"/>
                    <a:pt x="346615" y="368237"/>
                  </a:cubicBezTo>
                  <a:lnTo>
                    <a:pt x="346615" y="20669"/>
                  </a:lnTo>
                  <a:cubicBezTo>
                    <a:pt x="346615" y="16669"/>
                    <a:pt x="349282" y="13907"/>
                    <a:pt x="353378" y="13907"/>
                  </a:cubicBezTo>
                  <a:lnTo>
                    <a:pt x="429292" y="13907"/>
                  </a:lnTo>
                  <a:cubicBezTo>
                    <a:pt x="433388" y="13907"/>
                    <a:pt x="436055" y="16574"/>
                    <a:pt x="436055" y="20669"/>
                  </a:cubicBezTo>
                  <a:lnTo>
                    <a:pt x="436055" y="342043"/>
                  </a:lnTo>
                  <a:cubicBezTo>
                    <a:pt x="436055" y="394430"/>
                    <a:pt x="470345" y="402527"/>
                    <a:pt x="510731" y="402527"/>
                  </a:cubicBezTo>
                  <a:cubicBezTo>
                    <a:pt x="551021" y="402527"/>
                    <a:pt x="584645" y="394430"/>
                    <a:pt x="584645" y="341376"/>
                  </a:cubicBezTo>
                  <a:lnTo>
                    <a:pt x="584645" y="20669"/>
                  </a:lnTo>
                  <a:cubicBezTo>
                    <a:pt x="584645" y="16669"/>
                    <a:pt x="587312" y="13907"/>
                    <a:pt x="591407" y="13907"/>
                  </a:cubicBezTo>
                  <a:lnTo>
                    <a:pt x="666655" y="13907"/>
                  </a:lnTo>
                  <a:cubicBezTo>
                    <a:pt x="670751" y="13907"/>
                    <a:pt x="673418" y="16574"/>
                    <a:pt x="673418" y="20669"/>
                  </a:cubicBezTo>
                  <a:lnTo>
                    <a:pt x="673418" y="368237"/>
                  </a:lnTo>
                  <a:close/>
                  <a:moveTo>
                    <a:pt x="914686" y="311087"/>
                  </a:moveTo>
                  <a:cubicBezTo>
                    <a:pt x="909352" y="300990"/>
                    <a:pt x="907923" y="298990"/>
                    <a:pt x="903923" y="298323"/>
                  </a:cubicBezTo>
                  <a:lnTo>
                    <a:pt x="852869" y="298323"/>
                  </a:lnTo>
                  <a:cubicBezTo>
                    <a:pt x="849535" y="298323"/>
                    <a:pt x="847439" y="299657"/>
                    <a:pt x="847439" y="303086"/>
                  </a:cubicBezTo>
                  <a:lnTo>
                    <a:pt x="847439" y="464439"/>
                  </a:lnTo>
                  <a:cubicBezTo>
                    <a:pt x="847439" y="468440"/>
                    <a:pt x="844772" y="471202"/>
                    <a:pt x="840677" y="471202"/>
                  </a:cubicBezTo>
                  <a:lnTo>
                    <a:pt x="764667" y="471202"/>
                  </a:lnTo>
                  <a:cubicBezTo>
                    <a:pt x="760667" y="471202"/>
                    <a:pt x="757904" y="468535"/>
                    <a:pt x="757904" y="464439"/>
                  </a:cubicBezTo>
                  <a:lnTo>
                    <a:pt x="757904" y="20669"/>
                  </a:lnTo>
                  <a:cubicBezTo>
                    <a:pt x="757904" y="16669"/>
                    <a:pt x="760571" y="13907"/>
                    <a:pt x="764667" y="13907"/>
                  </a:cubicBezTo>
                  <a:lnTo>
                    <a:pt x="905066" y="13907"/>
                  </a:lnTo>
                  <a:cubicBezTo>
                    <a:pt x="1007269" y="13907"/>
                    <a:pt x="1058990" y="48197"/>
                    <a:pt x="1058990" y="140303"/>
                  </a:cubicBezTo>
                  <a:cubicBezTo>
                    <a:pt x="1058990" y="200787"/>
                    <a:pt x="1046226" y="237173"/>
                    <a:pt x="999839" y="264033"/>
                  </a:cubicBezTo>
                  <a:cubicBezTo>
                    <a:pt x="995172" y="268034"/>
                    <a:pt x="993077" y="270700"/>
                    <a:pt x="993077" y="273463"/>
                  </a:cubicBezTo>
                  <a:cubicBezTo>
                    <a:pt x="993077" y="280225"/>
                    <a:pt x="996410" y="287560"/>
                    <a:pt x="1003840" y="299657"/>
                  </a:cubicBezTo>
                  <a:lnTo>
                    <a:pt x="1093280" y="464344"/>
                  </a:lnTo>
                  <a:cubicBezTo>
                    <a:pt x="1095280" y="467678"/>
                    <a:pt x="1095280" y="471107"/>
                    <a:pt x="1089946" y="471107"/>
                  </a:cubicBezTo>
                  <a:lnTo>
                    <a:pt x="1000506" y="471107"/>
                  </a:lnTo>
                  <a:cubicBezTo>
                    <a:pt x="996410" y="471107"/>
                    <a:pt x="994410" y="469773"/>
                    <a:pt x="992410" y="465011"/>
                  </a:cubicBezTo>
                  <a:lnTo>
                    <a:pt x="914686" y="311087"/>
                  </a:lnTo>
                  <a:close/>
                  <a:moveTo>
                    <a:pt x="965835" y="155067"/>
                  </a:moveTo>
                  <a:cubicBezTo>
                    <a:pt x="965835" y="94583"/>
                    <a:pt x="949643" y="79058"/>
                    <a:pt x="889159" y="79058"/>
                  </a:cubicBezTo>
                  <a:lnTo>
                    <a:pt x="856298" y="79058"/>
                  </a:lnTo>
                  <a:cubicBezTo>
                    <a:pt x="848868" y="79058"/>
                    <a:pt x="847535" y="80391"/>
                    <a:pt x="847535" y="83058"/>
                  </a:cubicBezTo>
                  <a:lnTo>
                    <a:pt x="847535" y="232410"/>
                  </a:lnTo>
                  <a:cubicBezTo>
                    <a:pt x="847535" y="235839"/>
                    <a:pt x="848868" y="237173"/>
                    <a:pt x="852202" y="237839"/>
                  </a:cubicBezTo>
                  <a:lnTo>
                    <a:pt x="889064" y="237839"/>
                  </a:lnTo>
                  <a:cubicBezTo>
                    <a:pt x="946976" y="237839"/>
                    <a:pt x="965835" y="214979"/>
                    <a:pt x="965835" y="155067"/>
                  </a:cubicBezTo>
                  <a:close/>
                  <a:moveTo>
                    <a:pt x="1440466" y="435483"/>
                  </a:moveTo>
                  <a:cubicBezTo>
                    <a:pt x="1412272" y="469106"/>
                    <a:pt x="1371219" y="477869"/>
                    <a:pt x="1305973" y="477869"/>
                  </a:cubicBezTo>
                  <a:cubicBezTo>
                    <a:pt x="1240822" y="477869"/>
                    <a:pt x="1201769" y="469106"/>
                    <a:pt x="1172909" y="435483"/>
                  </a:cubicBezTo>
                  <a:cubicBezTo>
                    <a:pt x="1144048" y="400526"/>
                    <a:pt x="1127855" y="327946"/>
                    <a:pt x="1127855" y="242506"/>
                  </a:cubicBezTo>
                  <a:cubicBezTo>
                    <a:pt x="1127855" y="157163"/>
                    <a:pt x="1144048" y="84487"/>
                    <a:pt x="1172909" y="49530"/>
                  </a:cubicBezTo>
                  <a:cubicBezTo>
                    <a:pt x="1201865" y="15907"/>
                    <a:pt x="1242822" y="7144"/>
                    <a:pt x="1308068" y="7144"/>
                  </a:cubicBezTo>
                  <a:cubicBezTo>
                    <a:pt x="1373315" y="7144"/>
                    <a:pt x="1412272" y="15907"/>
                    <a:pt x="1440561" y="49530"/>
                  </a:cubicBezTo>
                  <a:cubicBezTo>
                    <a:pt x="1470184" y="84487"/>
                    <a:pt x="1486281" y="157067"/>
                    <a:pt x="1486281" y="242506"/>
                  </a:cubicBezTo>
                  <a:cubicBezTo>
                    <a:pt x="1486186" y="327946"/>
                    <a:pt x="1470089" y="400526"/>
                    <a:pt x="1440466" y="435483"/>
                  </a:cubicBezTo>
                  <a:close/>
                  <a:moveTo>
                    <a:pt x="1242822" y="387096"/>
                  </a:moveTo>
                  <a:cubicBezTo>
                    <a:pt x="1253585" y="401860"/>
                    <a:pt x="1272445" y="403860"/>
                    <a:pt x="1306735" y="403860"/>
                  </a:cubicBezTo>
                  <a:cubicBezTo>
                    <a:pt x="1342358" y="403860"/>
                    <a:pt x="1360551" y="401860"/>
                    <a:pt x="1371314" y="387096"/>
                  </a:cubicBezTo>
                  <a:cubicBezTo>
                    <a:pt x="1386078" y="366236"/>
                    <a:pt x="1392841" y="306419"/>
                    <a:pt x="1392841" y="242506"/>
                  </a:cubicBezTo>
                  <a:cubicBezTo>
                    <a:pt x="1392841" y="177927"/>
                    <a:pt x="1386078" y="118777"/>
                    <a:pt x="1371314" y="97917"/>
                  </a:cubicBezTo>
                  <a:cubicBezTo>
                    <a:pt x="1360551" y="83153"/>
                    <a:pt x="1342358" y="81153"/>
                    <a:pt x="1308164" y="81153"/>
                  </a:cubicBezTo>
                  <a:cubicBezTo>
                    <a:pt x="1272540" y="81153"/>
                    <a:pt x="1253681" y="83153"/>
                    <a:pt x="1242917" y="97917"/>
                  </a:cubicBezTo>
                  <a:cubicBezTo>
                    <a:pt x="1228154" y="118777"/>
                    <a:pt x="1221391" y="177927"/>
                    <a:pt x="1221391" y="242506"/>
                  </a:cubicBezTo>
                  <a:cubicBezTo>
                    <a:pt x="1221296" y="306419"/>
                    <a:pt x="1228058" y="366236"/>
                    <a:pt x="1242822" y="387096"/>
                  </a:cubicBezTo>
                  <a:close/>
                  <a:moveTo>
                    <a:pt x="1782032" y="471107"/>
                  </a:moveTo>
                  <a:cubicBezTo>
                    <a:pt x="1776698" y="471107"/>
                    <a:pt x="1774603" y="468440"/>
                    <a:pt x="1772602" y="463010"/>
                  </a:cubicBezTo>
                  <a:lnTo>
                    <a:pt x="1650873" y="133636"/>
                  </a:lnTo>
                  <a:cubicBezTo>
                    <a:pt x="1647444" y="124778"/>
                    <a:pt x="1645444" y="120206"/>
                    <a:pt x="1641443" y="120206"/>
                  </a:cubicBezTo>
                  <a:cubicBezTo>
                    <a:pt x="1637443" y="120206"/>
                    <a:pt x="1636681" y="121539"/>
                    <a:pt x="1636681" y="132969"/>
                  </a:cubicBezTo>
                  <a:lnTo>
                    <a:pt x="1636585" y="464439"/>
                  </a:lnTo>
                  <a:cubicBezTo>
                    <a:pt x="1636585" y="468440"/>
                    <a:pt x="1633918" y="471202"/>
                    <a:pt x="1629823" y="471202"/>
                  </a:cubicBezTo>
                  <a:lnTo>
                    <a:pt x="1565339" y="471202"/>
                  </a:lnTo>
                  <a:cubicBezTo>
                    <a:pt x="1561338" y="471202"/>
                    <a:pt x="1558576" y="468535"/>
                    <a:pt x="1558576" y="464439"/>
                  </a:cubicBezTo>
                  <a:lnTo>
                    <a:pt x="1558576" y="20669"/>
                  </a:lnTo>
                  <a:cubicBezTo>
                    <a:pt x="1558576" y="16669"/>
                    <a:pt x="1561243" y="13907"/>
                    <a:pt x="1565339" y="13907"/>
                  </a:cubicBezTo>
                  <a:lnTo>
                    <a:pt x="1680305" y="13907"/>
                  </a:lnTo>
                  <a:cubicBezTo>
                    <a:pt x="1684973" y="13907"/>
                    <a:pt x="1687068" y="17240"/>
                    <a:pt x="1689068" y="22003"/>
                  </a:cubicBezTo>
                  <a:lnTo>
                    <a:pt x="1803368" y="340043"/>
                  </a:lnTo>
                  <a:cubicBezTo>
                    <a:pt x="1806702" y="350139"/>
                    <a:pt x="1808035" y="350806"/>
                    <a:pt x="1811369" y="350806"/>
                  </a:cubicBezTo>
                  <a:cubicBezTo>
                    <a:pt x="1814703" y="350806"/>
                    <a:pt x="1816132" y="349472"/>
                    <a:pt x="1816132" y="344138"/>
                  </a:cubicBezTo>
                  <a:lnTo>
                    <a:pt x="1816227" y="20669"/>
                  </a:lnTo>
                  <a:cubicBezTo>
                    <a:pt x="1816227" y="16669"/>
                    <a:pt x="1818894" y="13907"/>
                    <a:pt x="1822895" y="13907"/>
                  </a:cubicBezTo>
                  <a:lnTo>
                    <a:pt x="1889379" y="13907"/>
                  </a:lnTo>
                  <a:cubicBezTo>
                    <a:pt x="1893380" y="13907"/>
                    <a:pt x="1896142" y="16574"/>
                    <a:pt x="1896142" y="20669"/>
                  </a:cubicBezTo>
                  <a:lnTo>
                    <a:pt x="1896142" y="464439"/>
                  </a:lnTo>
                  <a:cubicBezTo>
                    <a:pt x="1896142" y="468440"/>
                    <a:pt x="1893475" y="471202"/>
                    <a:pt x="1889379" y="471202"/>
                  </a:cubicBezTo>
                  <a:lnTo>
                    <a:pt x="1782032" y="471202"/>
                  </a:lnTo>
                  <a:close/>
                  <a:moveTo>
                    <a:pt x="1979771" y="20669"/>
                  </a:moveTo>
                  <a:cubicBezTo>
                    <a:pt x="1979771" y="16669"/>
                    <a:pt x="1982439" y="13907"/>
                    <a:pt x="1986534" y="13907"/>
                  </a:cubicBezTo>
                  <a:lnTo>
                    <a:pt x="2232279" y="13907"/>
                  </a:lnTo>
                  <a:cubicBezTo>
                    <a:pt x="2236280" y="13907"/>
                    <a:pt x="2239042" y="16574"/>
                    <a:pt x="2239042" y="20669"/>
                  </a:cubicBezTo>
                  <a:lnTo>
                    <a:pt x="2239042" y="80486"/>
                  </a:lnTo>
                  <a:cubicBezTo>
                    <a:pt x="2239042" y="84487"/>
                    <a:pt x="2236375" y="87249"/>
                    <a:pt x="2232279" y="87249"/>
                  </a:cubicBezTo>
                  <a:lnTo>
                    <a:pt x="2073878" y="87249"/>
                  </a:lnTo>
                  <a:cubicBezTo>
                    <a:pt x="2071211" y="87249"/>
                    <a:pt x="2069878" y="88583"/>
                    <a:pt x="2069878" y="91250"/>
                  </a:cubicBezTo>
                  <a:lnTo>
                    <a:pt x="2069878" y="197453"/>
                  </a:lnTo>
                  <a:cubicBezTo>
                    <a:pt x="2069878" y="200120"/>
                    <a:pt x="2071211" y="201454"/>
                    <a:pt x="2073878" y="201454"/>
                  </a:cubicBezTo>
                  <a:lnTo>
                    <a:pt x="2209038" y="201454"/>
                  </a:lnTo>
                  <a:cubicBezTo>
                    <a:pt x="2213039" y="201454"/>
                    <a:pt x="2215801" y="204121"/>
                    <a:pt x="2215801" y="208217"/>
                  </a:cubicBezTo>
                  <a:lnTo>
                    <a:pt x="2215801" y="264033"/>
                  </a:lnTo>
                  <a:cubicBezTo>
                    <a:pt x="2215801" y="268034"/>
                    <a:pt x="2213134" y="270700"/>
                    <a:pt x="2209038" y="270700"/>
                  </a:cubicBezTo>
                  <a:lnTo>
                    <a:pt x="2073878" y="270700"/>
                  </a:lnTo>
                  <a:cubicBezTo>
                    <a:pt x="2071211" y="270700"/>
                    <a:pt x="2069878" y="272034"/>
                    <a:pt x="2069878" y="274796"/>
                  </a:cubicBezTo>
                  <a:lnTo>
                    <a:pt x="2069878" y="392430"/>
                  </a:lnTo>
                  <a:cubicBezTo>
                    <a:pt x="2069878" y="395097"/>
                    <a:pt x="2071211" y="396431"/>
                    <a:pt x="2073878" y="396431"/>
                  </a:cubicBezTo>
                  <a:lnTo>
                    <a:pt x="2237899" y="396431"/>
                  </a:lnTo>
                  <a:cubicBezTo>
                    <a:pt x="2241899" y="396431"/>
                    <a:pt x="2244662" y="399098"/>
                    <a:pt x="2244662" y="403193"/>
                  </a:cubicBezTo>
                  <a:lnTo>
                    <a:pt x="2244662" y="464344"/>
                  </a:lnTo>
                  <a:cubicBezTo>
                    <a:pt x="2244662" y="468344"/>
                    <a:pt x="2241995" y="471107"/>
                    <a:pt x="2237899" y="471107"/>
                  </a:cubicBezTo>
                  <a:lnTo>
                    <a:pt x="1986439" y="471107"/>
                  </a:lnTo>
                  <a:cubicBezTo>
                    <a:pt x="1982439" y="471107"/>
                    <a:pt x="1979676" y="468440"/>
                    <a:pt x="1979676" y="464344"/>
                  </a:cubicBezTo>
                  <a:lnTo>
                    <a:pt x="1979676" y="20669"/>
                  </a:lnTo>
                  <a:close/>
                  <a:moveTo>
                    <a:pt x="2655284" y="462725"/>
                  </a:moveTo>
                  <a:lnTo>
                    <a:pt x="2517648" y="226790"/>
                  </a:lnTo>
                  <a:lnTo>
                    <a:pt x="2636044" y="22003"/>
                  </a:lnTo>
                  <a:cubicBezTo>
                    <a:pt x="2637758" y="18383"/>
                    <a:pt x="2634806" y="13811"/>
                    <a:pt x="2629567" y="13811"/>
                  </a:cubicBezTo>
                  <a:lnTo>
                    <a:pt x="2551843" y="13811"/>
                  </a:lnTo>
                  <a:cubicBezTo>
                    <a:pt x="2547461" y="13811"/>
                    <a:pt x="2543556" y="15907"/>
                    <a:pt x="2540603" y="22003"/>
                  </a:cubicBezTo>
                  <a:lnTo>
                    <a:pt x="2469737" y="145447"/>
                  </a:lnTo>
                  <a:lnTo>
                    <a:pt x="2397157" y="22193"/>
                  </a:lnTo>
                  <a:cubicBezTo>
                    <a:pt x="2394014" y="16478"/>
                    <a:pt x="2389823" y="13907"/>
                    <a:pt x="2383155" y="13907"/>
                  </a:cubicBezTo>
                  <a:lnTo>
                    <a:pt x="2304288" y="13907"/>
                  </a:lnTo>
                  <a:cubicBezTo>
                    <a:pt x="2299049" y="13907"/>
                    <a:pt x="2296859" y="17907"/>
                    <a:pt x="2298859" y="22384"/>
                  </a:cubicBezTo>
                  <a:lnTo>
                    <a:pt x="2416969" y="226314"/>
                  </a:lnTo>
                  <a:lnTo>
                    <a:pt x="2284286" y="463010"/>
                  </a:lnTo>
                  <a:cubicBezTo>
                    <a:pt x="2282095" y="467297"/>
                    <a:pt x="2284095" y="471297"/>
                    <a:pt x="2288762" y="471297"/>
                  </a:cubicBezTo>
                  <a:lnTo>
                    <a:pt x="2369153" y="471297"/>
                  </a:lnTo>
                  <a:cubicBezTo>
                    <a:pt x="2374868" y="471297"/>
                    <a:pt x="2377631" y="469202"/>
                    <a:pt x="2381060" y="463201"/>
                  </a:cubicBezTo>
                  <a:lnTo>
                    <a:pt x="2466118" y="310610"/>
                  </a:lnTo>
                  <a:lnTo>
                    <a:pt x="2556224" y="463010"/>
                  </a:lnTo>
                  <a:cubicBezTo>
                    <a:pt x="2560225" y="469678"/>
                    <a:pt x="2563368" y="471297"/>
                    <a:pt x="2568416" y="471297"/>
                  </a:cubicBezTo>
                  <a:lnTo>
                    <a:pt x="2650141" y="471297"/>
                  </a:lnTo>
                  <a:cubicBezTo>
                    <a:pt x="2655475" y="471107"/>
                    <a:pt x="2657475" y="466820"/>
                    <a:pt x="2655284" y="462725"/>
                  </a:cubicBezTo>
                  <a:close/>
                  <a:moveTo>
                    <a:pt x="2788539" y="91345"/>
                  </a:moveTo>
                  <a:cubicBezTo>
                    <a:pt x="2788539" y="88678"/>
                    <a:pt x="2787206" y="87344"/>
                    <a:pt x="2784539" y="87344"/>
                  </a:cubicBezTo>
                  <a:lnTo>
                    <a:pt x="2681859" y="87344"/>
                  </a:lnTo>
                  <a:cubicBezTo>
                    <a:pt x="2677859" y="87344"/>
                    <a:pt x="2675192" y="84582"/>
                    <a:pt x="2675192" y="80582"/>
                  </a:cubicBezTo>
                  <a:lnTo>
                    <a:pt x="2675192" y="20669"/>
                  </a:lnTo>
                  <a:cubicBezTo>
                    <a:pt x="2675192" y="16669"/>
                    <a:pt x="2677859" y="13907"/>
                    <a:pt x="2681859" y="13907"/>
                  </a:cubicBezTo>
                  <a:lnTo>
                    <a:pt x="2984564" y="13907"/>
                  </a:lnTo>
                  <a:cubicBezTo>
                    <a:pt x="2988564" y="13907"/>
                    <a:pt x="2991326" y="16574"/>
                    <a:pt x="2991326" y="20669"/>
                  </a:cubicBezTo>
                  <a:lnTo>
                    <a:pt x="2991326" y="80582"/>
                  </a:lnTo>
                  <a:cubicBezTo>
                    <a:pt x="2991326" y="84582"/>
                    <a:pt x="2988659" y="87344"/>
                    <a:pt x="2984564" y="87344"/>
                  </a:cubicBezTo>
                  <a:lnTo>
                    <a:pt x="2881979" y="87344"/>
                  </a:lnTo>
                  <a:cubicBezTo>
                    <a:pt x="2879312" y="87344"/>
                    <a:pt x="2877979" y="88678"/>
                    <a:pt x="2877979" y="91345"/>
                  </a:cubicBezTo>
                  <a:lnTo>
                    <a:pt x="2877979" y="464439"/>
                  </a:lnTo>
                  <a:cubicBezTo>
                    <a:pt x="2877979" y="468440"/>
                    <a:pt x="2875312" y="471202"/>
                    <a:pt x="2871216" y="471202"/>
                  </a:cubicBezTo>
                  <a:lnTo>
                    <a:pt x="2795207" y="471202"/>
                  </a:lnTo>
                  <a:cubicBezTo>
                    <a:pt x="2791206" y="471202"/>
                    <a:pt x="2788444" y="468535"/>
                    <a:pt x="2788444" y="464439"/>
                  </a:cubicBezTo>
                  <a:lnTo>
                    <a:pt x="2788444" y="91345"/>
                  </a:lnTo>
                  <a:close/>
                </a:path>
              </a:pathLst>
            </a:custGeom>
            <a:solidFill>
              <a:srgbClr val="FFFFFF"/>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87F779B-DAB4-462B-99B3-4D9491E09C94}"/>
                </a:ext>
              </a:extLst>
            </p:cNvPr>
            <p:cNvSpPr/>
            <p:nvPr/>
          </p:nvSpPr>
          <p:spPr>
            <a:xfrm>
              <a:off x="2355056" y="1878806"/>
              <a:ext cx="1143000" cy="1381125"/>
            </a:xfrm>
            <a:custGeom>
              <a:avLst/>
              <a:gdLst>
                <a:gd name="connsiteX0" fmla="*/ 104394 w 1143000"/>
                <a:gd name="connsiteY0" fmla="*/ 1110139 h 1381125"/>
                <a:gd name="connsiteX1" fmla="*/ 7144 w 1143000"/>
                <a:gd name="connsiteY1" fmla="*/ 1110139 h 1381125"/>
                <a:gd name="connsiteX2" fmla="*/ 7144 w 1143000"/>
                <a:gd name="connsiteY2" fmla="*/ 837629 h 1381125"/>
                <a:gd name="connsiteX3" fmla="*/ 104394 w 1143000"/>
                <a:gd name="connsiteY3" fmla="*/ 837629 h 1381125"/>
                <a:gd name="connsiteX4" fmla="*/ 104394 w 1143000"/>
                <a:gd name="connsiteY4" fmla="*/ 1110139 h 1381125"/>
                <a:gd name="connsiteX5" fmla="*/ 7144 w 1143000"/>
                <a:gd name="connsiteY5" fmla="*/ 803053 h 1381125"/>
                <a:gd name="connsiteX6" fmla="*/ 104299 w 1143000"/>
                <a:gd name="connsiteY6" fmla="*/ 803053 h 1381125"/>
                <a:gd name="connsiteX7" fmla="*/ 104299 w 1143000"/>
                <a:gd name="connsiteY7" fmla="*/ 466725 h 1381125"/>
                <a:gd name="connsiteX8" fmla="*/ 7144 w 1143000"/>
                <a:gd name="connsiteY8" fmla="*/ 466725 h 1381125"/>
                <a:gd name="connsiteX9" fmla="*/ 7144 w 1143000"/>
                <a:gd name="connsiteY9" fmla="*/ 803053 h 1381125"/>
                <a:gd name="connsiteX10" fmla="*/ 138875 w 1143000"/>
                <a:gd name="connsiteY10" fmla="*/ 1051846 h 1381125"/>
                <a:gd name="connsiteX11" fmla="*/ 237744 w 1143000"/>
                <a:gd name="connsiteY11" fmla="*/ 1051846 h 1381125"/>
                <a:gd name="connsiteX12" fmla="*/ 237744 w 1143000"/>
                <a:gd name="connsiteY12" fmla="*/ 617696 h 1381125"/>
                <a:gd name="connsiteX13" fmla="*/ 138875 w 1143000"/>
                <a:gd name="connsiteY13" fmla="*/ 617696 h 1381125"/>
                <a:gd name="connsiteX14" fmla="*/ 138875 w 1143000"/>
                <a:gd name="connsiteY14" fmla="*/ 1051846 h 1381125"/>
                <a:gd name="connsiteX15" fmla="*/ 138875 w 1143000"/>
                <a:gd name="connsiteY15" fmla="*/ 583121 h 1381125"/>
                <a:gd name="connsiteX16" fmla="*/ 237744 w 1143000"/>
                <a:gd name="connsiteY16" fmla="*/ 583121 h 1381125"/>
                <a:gd name="connsiteX17" fmla="*/ 237744 w 1143000"/>
                <a:gd name="connsiteY17" fmla="*/ 198787 h 1381125"/>
                <a:gd name="connsiteX18" fmla="*/ 138875 w 1143000"/>
                <a:gd name="connsiteY18" fmla="*/ 198787 h 1381125"/>
                <a:gd name="connsiteX19" fmla="*/ 138875 w 1143000"/>
                <a:gd name="connsiteY19" fmla="*/ 583121 h 1381125"/>
                <a:gd name="connsiteX20" fmla="*/ 370046 w 1143000"/>
                <a:gd name="connsiteY20" fmla="*/ 710089 h 1381125"/>
                <a:gd name="connsiteX21" fmla="*/ 272225 w 1143000"/>
                <a:gd name="connsiteY21" fmla="*/ 710089 h 1381125"/>
                <a:gd name="connsiteX22" fmla="*/ 272225 w 1143000"/>
                <a:gd name="connsiteY22" fmla="*/ 1195483 h 1381125"/>
                <a:gd name="connsiteX23" fmla="*/ 370046 w 1143000"/>
                <a:gd name="connsiteY23" fmla="*/ 1195483 h 1381125"/>
                <a:gd name="connsiteX24" fmla="*/ 370046 w 1143000"/>
                <a:gd name="connsiteY24" fmla="*/ 710089 h 1381125"/>
                <a:gd name="connsiteX25" fmla="*/ 370046 w 1143000"/>
                <a:gd name="connsiteY25" fmla="*/ 265081 h 1381125"/>
                <a:gd name="connsiteX26" fmla="*/ 272225 w 1143000"/>
                <a:gd name="connsiteY26" fmla="*/ 265081 h 1381125"/>
                <a:gd name="connsiteX27" fmla="*/ 272225 w 1143000"/>
                <a:gd name="connsiteY27" fmla="*/ 675513 h 1381125"/>
                <a:gd name="connsiteX28" fmla="*/ 370046 w 1143000"/>
                <a:gd name="connsiteY28" fmla="*/ 675513 h 1381125"/>
                <a:gd name="connsiteX29" fmla="*/ 370046 w 1143000"/>
                <a:gd name="connsiteY29" fmla="*/ 265081 h 1381125"/>
                <a:gd name="connsiteX30" fmla="*/ 557594 w 1143000"/>
                <a:gd name="connsiteY30" fmla="*/ 488537 h 1381125"/>
                <a:gd name="connsiteX31" fmla="*/ 404527 w 1143000"/>
                <a:gd name="connsiteY31" fmla="*/ 488537 h 1381125"/>
                <a:gd name="connsiteX32" fmla="*/ 404527 w 1143000"/>
                <a:gd name="connsiteY32" fmla="*/ 1299686 h 1381125"/>
                <a:gd name="connsiteX33" fmla="*/ 557594 w 1143000"/>
                <a:gd name="connsiteY33" fmla="*/ 1299686 h 1381125"/>
                <a:gd name="connsiteX34" fmla="*/ 557594 w 1143000"/>
                <a:gd name="connsiteY34" fmla="*/ 488537 h 1381125"/>
                <a:gd name="connsiteX35" fmla="*/ 404432 w 1143000"/>
                <a:gd name="connsiteY35" fmla="*/ 454057 h 1381125"/>
                <a:gd name="connsiteX36" fmla="*/ 557498 w 1143000"/>
                <a:gd name="connsiteY36" fmla="*/ 454057 h 1381125"/>
                <a:gd name="connsiteX37" fmla="*/ 557498 w 1143000"/>
                <a:gd name="connsiteY37" fmla="*/ 7144 h 1381125"/>
                <a:gd name="connsiteX38" fmla="*/ 404432 w 1143000"/>
                <a:gd name="connsiteY38" fmla="*/ 7144 h 1381125"/>
                <a:gd name="connsiteX39" fmla="*/ 404432 w 1143000"/>
                <a:gd name="connsiteY39" fmla="*/ 454057 h 1381125"/>
                <a:gd name="connsiteX40" fmla="*/ 690182 w 1143000"/>
                <a:gd name="connsiteY40" fmla="*/ 842582 h 1381125"/>
                <a:gd name="connsiteX41" fmla="*/ 592169 w 1143000"/>
                <a:gd name="connsiteY41" fmla="*/ 842582 h 1381125"/>
                <a:gd name="connsiteX42" fmla="*/ 592169 w 1143000"/>
                <a:gd name="connsiteY42" fmla="*/ 1378744 h 1381125"/>
                <a:gd name="connsiteX43" fmla="*/ 690182 w 1143000"/>
                <a:gd name="connsiteY43" fmla="*/ 1378744 h 1381125"/>
                <a:gd name="connsiteX44" fmla="*/ 690182 w 1143000"/>
                <a:gd name="connsiteY44" fmla="*/ 842582 h 1381125"/>
                <a:gd name="connsiteX45" fmla="*/ 592169 w 1143000"/>
                <a:gd name="connsiteY45" fmla="*/ 808863 h 1381125"/>
                <a:gd name="connsiteX46" fmla="*/ 690182 w 1143000"/>
                <a:gd name="connsiteY46" fmla="*/ 808863 h 1381125"/>
                <a:gd name="connsiteX47" fmla="*/ 690182 w 1143000"/>
                <a:gd name="connsiteY47" fmla="*/ 232505 h 1381125"/>
                <a:gd name="connsiteX48" fmla="*/ 592169 w 1143000"/>
                <a:gd name="connsiteY48" fmla="*/ 232505 h 1381125"/>
                <a:gd name="connsiteX49" fmla="*/ 592169 w 1143000"/>
                <a:gd name="connsiteY49" fmla="*/ 808863 h 1381125"/>
                <a:gd name="connsiteX50" fmla="*/ 877634 w 1143000"/>
                <a:gd name="connsiteY50" fmla="*/ 662369 h 1381125"/>
                <a:gd name="connsiteX51" fmla="*/ 724662 w 1143000"/>
                <a:gd name="connsiteY51" fmla="*/ 662369 h 1381125"/>
                <a:gd name="connsiteX52" fmla="*/ 724662 w 1143000"/>
                <a:gd name="connsiteY52" fmla="*/ 1207484 h 1381125"/>
                <a:gd name="connsiteX53" fmla="*/ 877634 w 1143000"/>
                <a:gd name="connsiteY53" fmla="*/ 1207580 h 1381125"/>
                <a:gd name="connsiteX54" fmla="*/ 877634 w 1143000"/>
                <a:gd name="connsiteY54" fmla="*/ 662369 h 1381125"/>
                <a:gd name="connsiteX55" fmla="*/ 724662 w 1143000"/>
                <a:gd name="connsiteY55" fmla="*/ 627698 h 1381125"/>
                <a:gd name="connsiteX56" fmla="*/ 877634 w 1143000"/>
                <a:gd name="connsiteY56" fmla="*/ 627698 h 1381125"/>
                <a:gd name="connsiteX57" fmla="*/ 877634 w 1143000"/>
                <a:gd name="connsiteY57" fmla="*/ 118777 h 1381125"/>
                <a:gd name="connsiteX58" fmla="*/ 724662 w 1143000"/>
                <a:gd name="connsiteY58" fmla="*/ 118777 h 1381125"/>
                <a:gd name="connsiteX59" fmla="*/ 724662 w 1143000"/>
                <a:gd name="connsiteY59" fmla="*/ 627698 h 1381125"/>
                <a:gd name="connsiteX60" fmla="*/ 1010126 w 1143000"/>
                <a:gd name="connsiteY60" fmla="*/ 771144 h 1381125"/>
                <a:gd name="connsiteX61" fmla="*/ 912019 w 1143000"/>
                <a:gd name="connsiteY61" fmla="*/ 771144 h 1381125"/>
                <a:gd name="connsiteX62" fmla="*/ 912019 w 1143000"/>
                <a:gd name="connsiteY62" fmla="*/ 1051846 h 1381125"/>
                <a:gd name="connsiteX63" fmla="*/ 1010126 w 1143000"/>
                <a:gd name="connsiteY63" fmla="*/ 1051846 h 1381125"/>
                <a:gd name="connsiteX64" fmla="*/ 1010126 w 1143000"/>
                <a:gd name="connsiteY64" fmla="*/ 771144 h 1381125"/>
                <a:gd name="connsiteX65" fmla="*/ 912114 w 1143000"/>
                <a:gd name="connsiteY65" fmla="*/ 736663 h 1381125"/>
                <a:gd name="connsiteX66" fmla="*/ 1010126 w 1143000"/>
                <a:gd name="connsiteY66" fmla="*/ 736663 h 1381125"/>
                <a:gd name="connsiteX67" fmla="*/ 1010126 w 1143000"/>
                <a:gd name="connsiteY67" fmla="*/ 466535 h 1381125"/>
                <a:gd name="connsiteX68" fmla="*/ 912114 w 1143000"/>
                <a:gd name="connsiteY68" fmla="*/ 466535 h 1381125"/>
                <a:gd name="connsiteX69" fmla="*/ 912114 w 1143000"/>
                <a:gd name="connsiteY69" fmla="*/ 736663 h 1381125"/>
                <a:gd name="connsiteX70" fmla="*/ 1142714 w 1143000"/>
                <a:gd name="connsiteY70" fmla="*/ 662464 h 1381125"/>
                <a:gd name="connsiteX71" fmla="*/ 1044702 w 1143000"/>
                <a:gd name="connsiteY71" fmla="*/ 662464 h 1381125"/>
                <a:gd name="connsiteX72" fmla="*/ 1044702 w 1143000"/>
                <a:gd name="connsiteY72" fmla="*/ 942023 h 1381125"/>
                <a:gd name="connsiteX73" fmla="*/ 1142714 w 1143000"/>
                <a:gd name="connsiteY73" fmla="*/ 942023 h 1381125"/>
                <a:gd name="connsiteX74" fmla="*/ 1142714 w 1143000"/>
                <a:gd name="connsiteY74" fmla="*/ 662464 h 1381125"/>
                <a:gd name="connsiteX75" fmla="*/ 1142714 w 1143000"/>
                <a:gd name="connsiteY75" fmla="*/ 382524 h 1381125"/>
                <a:gd name="connsiteX76" fmla="*/ 1044702 w 1143000"/>
                <a:gd name="connsiteY76" fmla="*/ 382524 h 1381125"/>
                <a:gd name="connsiteX77" fmla="*/ 1044702 w 1143000"/>
                <a:gd name="connsiteY77" fmla="*/ 627507 h 1381125"/>
                <a:gd name="connsiteX78" fmla="*/ 1142714 w 1143000"/>
                <a:gd name="connsiteY78" fmla="*/ 627507 h 1381125"/>
                <a:gd name="connsiteX79" fmla="*/ 1142714 w 1143000"/>
                <a:gd name="connsiteY79" fmla="*/ 382524 h 138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143000" h="1381125">
                  <a:moveTo>
                    <a:pt x="104394" y="1110139"/>
                  </a:moveTo>
                  <a:lnTo>
                    <a:pt x="7144" y="1110139"/>
                  </a:lnTo>
                  <a:lnTo>
                    <a:pt x="7144" y="837629"/>
                  </a:lnTo>
                  <a:lnTo>
                    <a:pt x="104394" y="837629"/>
                  </a:lnTo>
                  <a:lnTo>
                    <a:pt x="104394" y="1110139"/>
                  </a:lnTo>
                  <a:close/>
                  <a:moveTo>
                    <a:pt x="7144" y="803053"/>
                  </a:moveTo>
                  <a:lnTo>
                    <a:pt x="104299" y="803053"/>
                  </a:lnTo>
                  <a:lnTo>
                    <a:pt x="104299" y="466725"/>
                  </a:lnTo>
                  <a:lnTo>
                    <a:pt x="7144" y="466725"/>
                  </a:lnTo>
                  <a:lnTo>
                    <a:pt x="7144" y="803053"/>
                  </a:lnTo>
                  <a:close/>
                  <a:moveTo>
                    <a:pt x="138875" y="1051846"/>
                  </a:moveTo>
                  <a:lnTo>
                    <a:pt x="237744" y="1051846"/>
                  </a:lnTo>
                  <a:lnTo>
                    <a:pt x="237744" y="617696"/>
                  </a:lnTo>
                  <a:lnTo>
                    <a:pt x="138875" y="617696"/>
                  </a:lnTo>
                  <a:lnTo>
                    <a:pt x="138875" y="1051846"/>
                  </a:lnTo>
                  <a:close/>
                  <a:moveTo>
                    <a:pt x="138875" y="583121"/>
                  </a:moveTo>
                  <a:lnTo>
                    <a:pt x="237744" y="583121"/>
                  </a:lnTo>
                  <a:lnTo>
                    <a:pt x="237744" y="198787"/>
                  </a:lnTo>
                  <a:lnTo>
                    <a:pt x="138875" y="198787"/>
                  </a:lnTo>
                  <a:lnTo>
                    <a:pt x="138875" y="583121"/>
                  </a:lnTo>
                  <a:close/>
                  <a:moveTo>
                    <a:pt x="370046" y="710089"/>
                  </a:moveTo>
                  <a:lnTo>
                    <a:pt x="272225" y="710089"/>
                  </a:lnTo>
                  <a:lnTo>
                    <a:pt x="272225" y="1195483"/>
                  </a:lnTo>
                  <a:lnTo>
                    <a:pt x="370046" y="1195483"/>
                  </a:lnTo>
                  <a:lnTo>
                    <a:pt x="370046" y="710089"/>
                  </a:lnTo>
                  <a:close/>
                  <a:moveTo>
                    <a:pt x="370046" y="265081"/>
                  </a:moveTo>
                  <a:lnTo>
                    <a:pt x="272225" y="265081"/>
                  </a:lnTo>
                  <a:lnTo>
                    <a:pt x="272225" y="675513"/>
                  </a:lnTo>
                  <a:lnTo>
                    <a:pt x="370046" y="675513"/>
                  </a:lnTo>
                  <a:lnTo>
                    <a:pt x="370046" y="265081"/>
                  </a:lnTo>
                  <a:close/>
                  <a:moveTo>
                    <a:pt x="557594" y="488537"/>
                  </a:moveTo>
                  <a:lnTo>
                    <a:pt x="404527" y="488537"/>
                  </a:lnTo>
                  <a:lnTo>
                    <a:pt x="404527" y="1299686"/>
                  </a:lnTo>
                  <a:lnTo>
                    <a:pt x="557594" y="1299686"/>
                  </a:lnTo>
                  <a:lnTo>
                    <a:pt x="557594" y="488537"/>
                  </a:lnTo>
                  <a:close/>
                  <a:moveTo>
                    <a:pt x="404432" y="454057"/>
                  </a:moveTo>
                  <a:lnTo>
                    <a:pt x="557498" y="454057"/>
                  </a:lnTo>
                  <a:lnTo>
                    <a:pt x="557498" y="7144"/>
                  </a:lnTo>
                  <a:lnTo>
                    <a:pt x="404432" y="7144"/>
                  </a:lnTo>
                  <a:lnTo>
                    <a:pt x="404432" y="454057"/>
                  </a:lnTo>
                  <a:close/>
                  <a:moveTo>
                    <a:pt x="690182" y="842582"/>
                  </a:moveTo>
                  <a:lnTo>
                    <a:pt x="592169" y="842582"/>
                  </a:lnTo>
                  <a:lnTo>
                    <a:pt x="592169" y="1378744"/>
                  </a:lnTo>
                  <a:lnTo>
                    <a:pt x="690182" y="1378744"/>
                  </a:lnTo>
                  <a:lnTo>
                    <a:pt x="690182" y="842582"/>
                  </a:lnTo>
                  <a:close/>
                  <a:moveTo>
                    <a:pt x="592169" y="808863"/>
                  </a:moveTo>
                  <a:lnTo>
                    <a:pt x="690182" y="808863"/>
                  </a:lnTo>
                  <a:lnTo>
                    <a:pt x="690182" y="232505"/>
                  </a:lnTo>
                  <a:lnTo>
                    <a:pt x="592169" y="232505"/>
                  </a:lnTo>
                  <a:lnTo>
                    <a:pt x="592169" y="808863"/>
                  </a:lnTo>
                  <a:close/>
                  <a:moveTo>
                    <a:pt x="877634" y="662369"/>
                  </a:moveTo>
                  <a:lnTo>
                    <a:pt x="724662" y="662369"/>
                  </a:lnTo>
                  <a:lnTo>
                    <a:pt x="724662" y="1207484"/>
                  </a:lnTo>
                  <a:lnTo>
                    <a:pt x="877634" y="1207580"/>
                  </a:lnTo>
                  <a:lnTo>
                    <a:pt x="877634" y="662369"/>
                  </a:lnTo>
                  <a:close/>
                  <a:moveTo>
                    <a:pt x="724662" y="627698"/>
                  </a:moveTo>
                  <a:lnTo>
                    <a:pt x="877634" y="627698"/>
                  </a:lnTo>
                  <a:lnTo>
                    <a:pt x="877634" y="118777"/>
                  </a:lnTo>
                  <a:lnTo>
                    <a:pt x="724662" y="118777"/>
                  </a:lnTo>
                  <a:lnTo>
                    <a:pt x="724662" y="627698"/>
                  </a:lnTo>
                  <a:close/>
                  <a:moveTo>
                    <a:pt x="1010126" y="771144"/>
                  </a:moveTo>
                  <a:lnTo>
                    <a:pt x="912019" y="771144"/>
                  </a:lnTo>
                  <a:lnTo>
                    <a:pt x="912019" y="1051846"/>
                  </a:lnTo>
                  <a:lnTo>
                    <a:pt x="1010126" y="1051846"/>
                  </a:lnTo>
                  <a:lnTo>
                    <a:pt x="1010126" y="771144"/>
                  </a:lnTo>
                  <a:close/>
                  <a:moveTo>
                    <a:pt x="912114" y="736663"/>
                  </a:moveTo>
                  <a:lnTo>
                    <a:pt x="1010126" y="736663"/>
                  </a:lnTo>
                  <a:lnTo>
                    <a:pt x="1010126" y="466535"/>
                  </a:lnTo>
                  <a:lnTo>
                    <a:pt x="912114" y="466535"/>
                  </a:lnTo>
                  <a:lnTo>
                    <a:pt x="912114" y="736663"/>
                  </a:lnTo>
                  <a:close/>
                  <a:moveTo>
                    <a:pt x="1142714" y="662464"/>
                  </a:moveTo>
                  <a:lnTo>
                    <a:pt x="1044702" y="662464"/>
                  </a:lnTo>
                  <a:lnTo>
                    <a:pt x="1044702" y="942023"/>
                  </a:lnTo>
                  <a:lnTo>
                    <a:pt x="1142714" y="942023"/>
                  </a:lnTo>
                  <a:lnTo>
                    <a:pt x="1142714" y="662464"/>
                  </a:lnTo>
                  <a:close/>
                  <a:moveTo>
                    <a:pt x="1142714" y="382524"/>
                  </a:moveTo>
                  <a:lnTo>
                    <a:pt x="1044702" y="382524"/>
                  </a:lnTo>
                  <a:lnTo>
                    <a:pt x="1044702" y="627507"/>
                  </a:lnTo>
                  <a:lnTo>
                    <a:pt x="1142714" y="627507"/>
                  </a:lnTo>
                  <a:lnTo>
                    <a:pt x="1142714" y="382524"/>
                  </a:lnTo>
                  <a:close/>
                </a:path>
              </a:pathLst>
            </a:custGeom>
            <a:solidFill>
              <a:srgbClr val="FFFFFF"/>
            </a:solidFill>
            <a:ln w="9525" cap="flat">
              <a:noFill/>
              <a:prstDash val="solid"/>
              <a:miter/>
            </a:ln>
          </p:spPr>
          <p:txBody>
            <a:bodyPr rtlCol="0" anchor="ctr"/>
            <a:lstStyle/>
            <a:p>
              <a:endParaRPr lang="en-US"/>
            </a:p>
          </p:txBody>
        </p:sp>
      </p:grpSp>
      <p:sp>
        <p:nvSpPr>
          <p:cNvPr id="16" name="Rectangle 15">
            <a:extLst>
              <a:ext uri="{FF2B5EF4-FFF2-40B4-BE49-F238E27FC236}">
                <a16:creationId xmlns:a16="http://schemas.microsoft.com/office/drawing/2014/main" id="{4709A5B8-B943-4649-A725-2DF85E008FDC}"/>
              </a:ext>
            </a:extLst>
          </p:cNvPr>
          <p:cNvSpPr/>
          <p:nvPr userDrawn="1"/>
        </p:nvSpPr>
        <p:spPr>
          <a:xfrm>
            <a:off x="0" y="1775460"/>
            <a:ext cx="6386487" cy="1584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342BC3A3-47E9-4E4B-866E-9FF328149089}"/>
              </a:ext>
            </a:extLst>
          </p:cNvPr>
          <p:cNvCxnSpPr/>
          <p:nvPr userDrawn="1"/>
        </p:nvCxnSpPr>
        <p:spPr>
          <a:xfrm>
            <a:off x="179512" y="1939649"/>
            <a:ext cx="0" cy="1260000"/>
          </a:xfrm>
          <a:prstGeom prst="line">
            <a:avLst/>
          </a:prstGeom>
          <a:ln w="19050" cmpd="sng">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9" name="Text Placeholder 14">
            <a:extLst>
              <a:ext uri="{FF2B5EF4-FFF2-40B4-BE49-F238E27FC236}">
                <a16:creationId xmlns:a16="http://schemas.microsoft.com/office/drawing/2014/main" id="{DEF46051-316E-41B8-9A7E-07397D219A78}"/>
              </a:ext>
            </a:extLst>
          </p:cNvPr>
          <p:cNvSpPr>
            <a:spLocks noGrp="1"/>
          </p:cNvSpPr>
          <p:nvPr>
            <p:ph type="body" sz="quarter" idx="11" hasCustomPrompt="1"/>
          </p:nvPr>
        </p:nvSpPr>
        <p:spPr>
          <a:xfrm>
            <a:off x="6893620" y="4300580"/>
            <a:ext cx="1656655" cy="244475"/>
          </a:xfrm>
          <a:prstGeom prst="rect">
            <a:avLst/>
          </a:prstGeom>
        </p:spPr>
        <p:txBody>
          <a:bodyPr lIns="0" tIns="0" rIns="0" bIns="0" anchor="ctr" anchorCtr="0"/>
          <a:lstStyle>
            <a:lvl1pPr algn="r">
              <a:defRPr sz="1200" b="0">
                <a:solidFill>
                  <a:schemeClr val="bg1"/>
                </a:solidFill>
                <a:latin typeface="+mj-lt"/>
              </a:defRPr>
            </a:lvl1pPr>
          </a:lstStyle>
          <a:p>
            <a:pPr lvl="0"/>
            <a:r>
              <a:rPr lang="en-US" dirty="0"/>
              <a:t>Date here</a:t>
            </a:r>
            <a:endParaRPr lang="fr-FR" dirty="0"/>
          </a:p>
        </p:txBody>
      </p:sp>
      <p:sp>
        <p:nvSpPr>
          <p:cNvPr id="14" name="Text Placeholder 24">
            <a:extLst>
              <a:ext uri="{FF2B5EF4-FFF2-40B4-BE49-F238E27FC236}">
                <a16:creationId xmlns:a16="http://schemas.microsoft.com/office/drawing/2014/main" id="{9AB3BEDD-9B47-4615-818A-2B8E3917862B}"/>
              </a:ext>
            </a:extLst>
          </p:cNvPr>
          <p:cNvSpPr>
            <a:spLocks noGrp="1"/>
          </p:cNvSpPr>
          <p:nvPr>
            <p:ph type="body" sz="quarter" idx="13" hasCustomPrompt="1"/>
          </p:nvPr>
        </p:nvSpPr>
        <p:spPr>
          <a:xfrm>
            <a:off x="571122" y="2947236"/>
            <a:ext cx="5568800" cy="252413"/>
          </a:xfrm>
          <a:prstGeom prst="rect">
            <a:avLst/>
          </a:prstGeom>
        </p:spPr>
        <p:txBody>
          <a:bodyPr lIns="0" tIns="0" rIns="0" bIns="0" anchor="ctr" anchorCtr="0"/>
          <a:lstStyle>
            <a:lvl1pPr marL="0" indent="0">
              <a:defRPr sz="1600" b="0" cap="none" baseline="0">
                <a:solidFill>
                  <a:schemeClr val="bg1"/>
                </a:solidFill>
                <a:latin typeface="+mj-lt"/>
              </a:defRPr>
            </a:lvl1pPr>
          </a:lstStyle>
          <a:p>
            <a:pPr lvl="0"/>
            <a:r>
              <a:rPr lang="en-US"/>
              <a:t>Presentation subtitle, 16pt, max. 1 line</a:t>
            </a:r>
            <a:endParaRPr lang="fr-FR" dirty="0"/>
          </a:p>
        </p:txBody>
      </p:sp>
      <p:sp>
        <p:nvSpPr>
          <p:cNvPr id="15" name="Title 1">
            <a:extLst>
              <a:ext uri="{FF2B5EF4-FFF2-40B4-BE49-F238E27FC236}">
                <a16:creationId xmlns:a16="http://schemas.microsoft.com/office/drawing/2014/main" id="{30646A50-402F-438B-9C52-E61106EB1F94}"/>
              </a:ext>
            </a:extLst>
          </p:cNvPr>
          <p:cNvSpPr>
            <a:spLocks noGrp="1"/>
          </p:cNvSpPr>
          <p:nvPr>
            <p:ph type="title" hasCustomPrompt="1"/>
          </p:nvPr>
        </p:nvSpPr>
        <p:spPr>
          <a:xfrm>
            <a:off x="571122" y="1938363"/>
            <a:ext cx="5568796" cy="887594"/>
          </a:xfrm>
          <a:prstGeom prst="rect">
            <a:avLst/>
          </a:prstGeom>
        </p:spPr>
        <p:txBody>
          <a:bodyPr lIns="0" tIns="0" rIns="0" bIns="0"/>
          <a:lstStyle>
            <a:lvl1pPr marL="0" indent="0">
              <a:lnSpc>
                <a:spcPct val="100000"/>
              </a:lnSpc>
              <a:buFont typeface="Arial" panose="020B0604020202020204" pitchFamily="34" charset="0"/>
              <a:buNone/>
              <a:defRPr sz="2400" cap="none">
                <a:solidFill>
                  <a:schemeClr val="bg1"/>
                </a:solidFill>
              </a:defRPr>
            </a:lvl1pPr>
          </a:lstStyle>
          <a:p>
            <a:r>
              <a:rPr lang="en-US"/>
              <a:t>Presentation title, 24pt, bold, max. 2 lines</a:t>
            </a:r>
            <a:endParaRPr lang="en-US" dirty="0"/>
          </a:p>
        </p:txBody>
      </p:sp>
    </p:spTree>
    <p:extLst>
      <p:ext uri="{BB962C8B-B14F-4D97-AF65-F5344CB8AC3E}">
        <p14:creationId xmlns:p14="http://schemas.microsoft.com/office/powerpoint/2010/main" val="85355099"/>
      </p:ext>
    </p:extLst>
  </p:cSld>
  <p:clrMapOvr>
    <a:masterClrMapping/>
  </p:clrMapOvr>
  <p:extLst>
    <p:ext uri="{DCECCB84-F9BA-43D5-87BE-67443E8EF086}">
      <p15:sldGuideLst xmlns:p15="http://schemas.microsoft.com/office/powerpoint/2012/main">
        <p15:guide id="4" pos="6552">
          <p15:clr>
            <a:srgbClr val="FBAE40"/>
          </p15:clr>
        </p15:guide>
        <p15:guide id="6" orient="horz"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_Picture_CSR / ESG_0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796B83-2571-4711-915E-E22807026AB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79512" y="123478"/>
            <a:ext cx="8784976" cy="4896543"/>
          </a:xfrm>
          <a:prstGeom prst="rect">
            <a:avLst/>
          </a:prstGeom>
        </p:spPr>
      </p:pic>
      <p:sp>
        <p:nvSpPr>
          <p:cNvPr id="10" name="Rectangle 9">
            <a:extLst>
              <a:ext uri="{FF2B5EF4-FFF2-40B4-BE49-F238E27FC236}">
                <a16:creationId xmlns:a16="http://schemas.microsoft.com/office/drawing/2014/main" id="{A89F55A5-A57B-4E80-A8B2-3DFA2490E638}"/>
              </a:ext>
            </a:extLst>
          </p:cNvPr>
          <p:cNvSpPr/>
          <p:nvPr userDrawn="1"/>
        </p:nvSpPr>
        <p:spPr>
          <a:xfrm>
            <a:off x="-1" y="3632051"/>
            <a:ext cx="9158289" cy="1511449"/>
          </a:xfrm>
          <a:prstGeom prst="rect">
            <a:avLst/>
          </a:prstGeom>
          <a:gradFill>
            <a:gsLst>
              <a:gs pos="0">
                <a:schemeClr val="tx2">
                  <a:alpha val="0"/>
                </a:schemeClr>
              </a:gs>
              <a:gs pos="100000">
                <a:schemeClr val="tx2">
                  <a:alpha val="63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690E7279-ABFF-4AE7-ADA1-A5CABDDEA88C}"/>
              </a:ext>
            </a:extLst>
          </p:cNvPr>
          <p:cNvSpPr/>
          <p:nvPr userDrawn="1"/>
        </p:nvSpPr>
        <p:spPr>
          <a:xfrm>
            <a:off x="-14287" y="0"/>
            <a:ext cx="9172575" cy="5143500"/>
          </a:xfrm>
          <a:custGeom>
            <a:avLst/>
            <a:gdLst>
              <a:gd name="connsiteX0" fmla="*/ 198563 w 9172575"/>
              <a:gd name="connsiteY0" fmla="*/ 198563 h 5143500"/>
              <a:gd name="connsiteX1" fmla="*/ 198563 w 9172575"/>
              <a:gd name="connsiteY1" fmla="*/ 4944937 h 5143500"/>
              <a:gd name="connsiteX2" fmla="*/ 8974013 w 9172575"/>
              <a:gd name="connsiteY2" fmla="*/ 4944937 h 5143500"/>
              <a:gd name="connsiteX3" fmla="*/ 8974013 w 9172575"/>
              <a:gd name="connsiteY3" fmla="*/ 198563 h 5143500"/>
              <a:gd name="connsiteX4" fmla="*/ 0 w 9172575"/>
              <a:gd name="connsiteY4" fmla="*/ 0 h 5143500"/>
              <a:gd name="connsiteX5" fmla="*/ 9172575 w 9172575"/>
              <a:gd name="connsiteY5" fmla="*/ 0 h 5143500"/>
              <a:gd name="connsiteX6" fmla="*/ 9172575 w 9172575"/>
              <a:gd name="connsiteY6" fmla="*/ 5143500 h 5143500"/>
              <a:gd name="connsiteX7" fmla="*/ 0 w 9172575"/>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72575" h="5143500">
                <a:moveTo>
                  <a:pt x="198563" y="198563"/>
                </a:moveTo>
                <a:lnTo>
                  <a:pt x="198563" y="4944937"/>
                </a:lnTo>
                <a:lnTo>
                  <a:pt x="8974013" y="4944937"/>
                </a:lnTo>
                <a:lnTo>
                  <a:pt x="8974013" y="198563"/>
                </a:lnTo>
                <a:close/>
                <a:moveTo>
                  <a:pt x="0" y="0"/>
                </a:moveTo>
                <a:lnTo>
                  <a:pt x="9172575" y="0"/>
                </a:lnTo>
                <a:lnTo>
                  <a:pt x="9172575" y="5143500"/>
                </a:lnTo>
                <a:lnTo>
                  <a:pt x="0" y="51435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aphic 227">
            <a:extLst>
              <a:ext uri="{FF2B5EF4-FFF2-40B4-BE49-F238E27FC236}">
                <a16:creationId xmlns:a16="http://schemas.microsoft.com/office/drawing/2014/main" id="{AABE5BF7-805D-46C6-A425-7A685B33627C}"/>
              </a:ext>
            </a:extLst>
          </p:cNvPr>
          <p:cNvGrpSpPr/>
          <p:nvPr userDrawn="1"/>
        </p:nvGrpSpPr>
        <p:grpSpPr>
          <a:xfrm>
            <a:off x="590550" y="4175173"/>
            <a:ext cx="1595932" cy="495289"/>
            <a:chOff x="2362200" y="1885950"/>
            <a:chExt cx="4419600" cy="1371600"/>
          </a:xfrm>
        </p:grpSpPr>
        <p:sp>
          <p:nvSpPr>
            <p:cNvPr id="12" name="Freeform: Shape 11">
              <a:extLst>
                <a:ext uri="{FF2B5EF4-FFF2-40B4-BE49-F238E27FC236}">
                  <a16:creationId xmlns:a16="http://schemas.microsoft.com/office/drawing/2014/main" id="{2B4C5DD0-701F-4981-A920-A410DC9B7F03}"/>
                </a:ext>
              </a:extLst>
            </p:cNvPr>
            <p:cNvSpPr/>
            <p:nvPr/>
          </p:nvSpPr>
          <p:spPr>
            <a:xfrm>
              <a:off x="3788664" y="2353627"/>
              <a:ext cx="2990850" cy="476250"/>
            </a:xfrm>
            <a:custGeom>
              <a:avLst/>
              <a:gdLst>
                <a:gd name="connsiteX0" fmla="*/ 7144 w 2990850"/>
                <a:gd name="connsiteY0" fmla="*/ 20669 h 476250"/>
                <a:gd name="connsiteX1" fmla="*/ 13811 w 2990850"/>
                <a:gd name="connsiteY1" fmla="*/ 13907 h 476250"/>
                <a:gd name="connsiteX2" fmla="*/ 259652 w 2990850"/>
                <a:gd name="connsiteY2" fmla="*/ 13907 h 476250"/>
                <a:gd name="connsiteX3" fmla="*/ 266319 w 2990850"/>
                <a:gd name="connsiteY3" fmla="*/ 20669 h 476250"/>
                <a:gd name="connsiteX4" fmla="*/ 266319 w 2990850"/>
                <a:gd name="connsiteY4" fmla="*/ 80486 h 476250"/>
                <a:gd name="connsiteX5" fmla="*/ 259652 w 2990850"/>
                <a:gd name="connsiteY5" fmla="*/ 87154 h 476250"/>
                <a:gd name="connsiteX6" fmla="*/ 101251 w 2990850"/>
                <a:gd name="connsiteY6" fmla="*/ 87154 h 476250"/>
                <a:gd name="connsiteX7" fmla="*/ 97250 w 2990850"/>
                <a:gd name="connsiteY7" fmla="*/ 91250 h 476250"/>
                <a:gd name="connsiteX8" fmla="*/ 97250 w 2990850"/>
                <a:gd name="connsiteY8" fmla="*/ 197548 h 476250"/>
                <a:gd name="connsiteX9" fmla="*/ 101251 w 2990850"/>
                <a:gd name="connsiteY9" fmla="*/ 201549 h 476250"/>
                <a:gd name="connsiteX10" fmla="*/ 236411 w 2990850"/>
                <a:gd name="connsiteY10" fmla="*/ 201549 h 476250"/>
                <a:gd name="connsiteX11" fmla="*/ 243173 w 2990850"/>
                <a:gd name="connsiteY11" fmla="*/ 208217 h 476250"/>
                <a:gd name="connsiteX12" fmla="*/ 243173 w 2990850"/>
                <a:gd name="connsiteY12" fmla="*/ 264033 h 476250"/>
                <a:gd name="connsiteX13" fmla="*/ 236411 w 2990850"/>
                <a:gd name="connsiteY13" fmla="*/ 270700 h 476250"/>
                <a:gd name="connsiteX14" fmla="*/ 101251 w 2990850"/>
                <a:gd name="connsiteY14" fmla="*/ 270700 h 476250"/>
                <a:gd name="connsiteX15" fmla="*/ 97250 w 2990850"/>
                <a:gd name="connsiteY15" fmla="*/ 274796 h 476250"/>
                <a:gd name="connsiteX16" fmla="*/ 97250 w 2990850"/>
                <a:gd name="connsiteY16" fmla="*/ 392430 h 476250"/>
                <a:gd name="connsiteX17" fmla="*/ 101251 w 2990850"/>
                <a:gd name="connsiteY17" fmla="*/ 396431 h 476250"/>
                <a:gd name="connsiteX18" fmla="*/ 265271 w 2990850"/>
                <a:gd name="connsiteY18" fmla="*/ 396431 h 476250"/>
                <a:gd name="connsiteX19" fmla="*/ 272034 w 2990850"/>
                <a:gd name="connsiteY19" fmla="*/ 403193 h 476250"/>
                <a:gd name="connsiteX20" fmla="*/ 272034 w 2990850"/>
                <a:gd name="connsiteY20" fmla="*/ 464344 h 476250"/>
                <a:gd name="connsiteX21" fmla="*/ 265271 w 2990850"/>
                <a:gd name="connsiteY21" fmla="*/ 471107 h 476250"/>
                <a:gd name="connsiteX22" fmla="*/ 13811 w 2990850"/>
                <a:gd name="connsiteY22" fmla="*/ 471107 h 476250"/>
                <a:gd name="connsiteX23" fmla="*/ 7144 w 2990850"/>
                <a:gd name="connsiteY23" fmla="*/ 464344 h 476250"/>
                <a:gd name="connsiteX24" fmla="*/ 7144 w 2990850"/>
                <a:gd name="connsiteY24" fmla="*/ 20669 h 476250"/>
                <a:gd name="connsiteX25" fmla="*/ 673322 w 2990850"/>
                <a:gd name="connsiteY25" fmla="*/ 368237 h 476250"/>
                <a:gd name="connsiteX26" fmla="*/ 509302 w 2990850"/>
                <a:gd name="connsiteY26" fmla="*/ 477869 h 476250"/>
                <a:gd name="connsiteX27" fmla="*/ 346615 w 2990850"/>
                <a:gd name="connsiteY27" fmla="*/ 368237 h 476250"/>
                <a:gd name="connsiteX28" fmla="*/ 346615 w 2990850"/>
                <a:gd name="connsiteY28" fmla="*/ 20669 h 476250"/>
                <a:gd name="connsiteX29" fmla="*/ 353378 w 2990850"/>
                <a:gd name="connsiteY29" fmla="*/ 13907 h 476250"/>
                <a:gd name="connsiteX30" fmla="*/ 429292 w 2990850"/>
                <a:gd name="connsiteY30" fmla="*/ 13907 h 476250"/>
                <a:gd name="connsiteX31" fmla="*/ 436055 w 2990850"/>
                <a:gd name="connsiteY31" fmla="*/ 20669 h 476250"/>
                <a:gd name="connsiteX32" fmla="*/ 436055 w 2990850"/>
                <a:gd name="connsiteY32" fmla="*/ 342043 h 476250"/>
                <a:gd name="connsiteX33" fmla="*/ 510731 w 2990850"/>
                <a:gd name="connsiteY33" fmla="*/ 402527 h 476250"/>
                <a:gd name="connsiteX34" fmla="*/ 584645 w 2990850"/>
                <a:gd name="connsiteY34" fmla="*/ 341376 h 476250"/>
                <a:gd name="connsiteX35" fmla="*/ 584645 w 2990850"/>
                <a:gd name="connsiteY35" fmla="*/ 20669 h 476250"/>
                <a:gd name="connsiteX36" fmla="*/ 591407 w 2990850"/>
                <a:gd name="connsiteY36" fmla="*/ 13907 h 476250"/>
                <a:gd name="connsiteX37" fmla="*/ 666655 w 2990850"/>
                <a:gd name="connsiteY37" fmla="*/ 13907 h 476250"/>
                <a:gd name="connsiteX38" fmla="*/ 673418 w 2990850"/>
                <a:gd name="connsiteY38" fmla="*/ 20669 h 476250"/>
                <a:gd name="connsiteX39" fmla="*/ 673418 w 2990850"/>
                <a:gd name="connsiteY39" fmla="*/ 368237 h 476250"/>
                <a:gd name="connsiteX40" fmla="*/ 914686 w 2990850"/>
                <a:gd name="connsiteY40" fmla="*/ 311087 h 476250"/>
                <a:gd name="connsiteX41" fmla="*/ 903923 w 2990850"/>
                <a:gd name="connsiteY41" fmla="*/ 298323 h 476250"/>
                <a:gd name="connsiteX42" fmla="*/ 852869 w 2990850"/>
                <a:gd name="connsiteY42" fmla="*/ 298323 h 476250"/>
                <a:gd name="connsiteX43" fmla="*/ 847439 w 2990850"/>
                <a:gd name="connsiteY43" fmla="*/ 303086 h 476250"/>
                <a:gd name="connsiteX44" fmla="*/ 847439 w 2990850"/>
                <a:gd name="connsiteY44" fmla="*/ 464439 h 476250"/>
                <a:gd name="connsiteX45" fmla="*/ 840677 w 2990850"/>
                <a:gd name="connsiteY45" fmla="*/ 471202 h 476250"/>
                <a:gd name="connsiteX46" fmla="*/ 764667 w 2990850"/>
                <a:gd name="connsiteY46" fmla="*/ 471202 h 476250"/>
                <a:gd name="connsiteX47" fmla="*/ 757904 w 2990850"/>
                <a:gd name="connsiteY47" fmla="*/ 464439 h 476250"/>
                <a:gd name="connsiteX48" fmla="*/ 757904 w 2990850"/>
                <a:gd name="connsiteY48" fmla="*/ 20669 h 476250"/>
                <a:gd name="connsiteX49" fmla="*/ 764667 w 2990850"/>
                <a:gd name="connsiteY49" fmla="*/ 13907 h 476250"/>
                <a:gd name="connsiteX50" fmla="*/ 905066 w 2990850"/>
                <a:gd name="connsiteY50" fmla="*/ 13907 h 476250"/>
                <a:gd name="connsiteX51" fmla="*/ 1058990 w 2990850"/>
                <a:gd name="connsiteY51" fmla="*/ 140303 h 476250"/>
                <a:gd name="connsiteX52" fmla="*/ 999839 w 2990850"/>
                <a:gd name="connsiteY52" fmla="*/ 264033 h 476250"/>
                <a:gd name="connsiteX53" fmla="*/ 993077 w 2990850"/>
                <a:gd name="connsiteY53" fmla="*/ 273463 h 476250"/>
                <a:gd name="connsiteX54" fmla="*/ 1003840 w 2990850"/>
                <a:gd name="connsiteY54" fmla="*/ 299657 h 476250"/>
                <a:gd name="connsiteX55" fmla="*/ 1093280 w 2990850"/>
                <a:gd name="connsiteY55" fmla="*/ 464344 h 476250"/>
                <a:gd name="connsiteX56" fmla="*/ 1089946 w 2990850"/>
                <a:gd name="connsiteY56" fmla="*/ 471107 h 476250"/>
                <a:gd name="connsiteX57" fmla="*/ 1000506 w 2990850"/>
                <a:gd name="connsiteY57" fmla="*/ 471107 h 476250"/>
                <a:gd name="connsiteX58" fmla="*/ 992410 w 2990850"/>
                <a:gd name="connsiteY58" fmla="*/ 465011 h 476250"/>
                <a:gd name="connsiteX59" fmla="*/ 914686 w 2990850"/>
                <a:gd name="connsiteY59" fmla="*/ 311087 h 476250"/>
                <a:gd name="connsiteX60" fmla="*/ 965835 w 2990850"/>
                <a:gd name="connsiteY60" fmla="*/ 155067 h 476250"/>
                <a:gd name="connsiteX61" fmla="*/ 889159 w 2990850"/>
                <a:gd name="connsiteY61" fmla="*/ 79058 h 476250"/>
                <a:gd name="connsiteX62" fmla="*/ 856298 w 2990850"/>
                <a:gd name="connsiteY62" fmla="*/ 79058 h 476250"/>
                <a:gd name="connsiteX63" fmla="*/ 847535 w 2990850"/>
                <a:gd name="connsiteY63" fmla="*/ 83058 h 476250"/>
                <a:gd name="connsiteX64" fmla="*/ 847535 w 2990850"/>
                <a:gd name="connsiteY64" fmla="*/ 232410 h 476250"/>
                <a:gd name="connsiteX65" fmla="*/ 852202 w 2990850"/>
                <a:gd name="connsiteY65" fmla="*/ 237839 h 476250"/>
                <a:gd name="connsiteX66" fmla="*/ 889064 w 2990850"/>
                <a:gd name="connsiteY66" fmla="*/ 237839 h 476250"/>
                <a:gd name="connsiteX67" fmla="*/ 965835 w 2990850"/>
                <a:gd name="connsiteY67" fmla="*/ 155067 h 476250"/>
                <a:gd name="connsiteX68" fmla="*/ 1440466 w 2990850"/>
                <a:gd name="connsiteY68" fmla="*/ 435483 h 476250"/>
                <a:gd name="connsiteX69" fmla="*/ 1305973 w 2990850"/>
                <a:gd name="connsiteY69" fmla="*/ 477869 h 476250"/>
                <a:gd name="connsiteX70" fmla="*/ 1172909 w 2990850"/>
                <a:gd name="connsiteY70" fmla="*/ 435483 h 476250"/>
                <a:gd name="connsiteX71" fmla="*/ 1127855 w 2990850"/>
                <a:gd name="connsiteY71" fmla="*/ 242506 h 476250"/>
                <a:gd name="connsiteX72" fmla="*/ 1172909 w 2990850"/>
                <a:gd name="connsiteY72" fmla="*/ 49530 h 476250"/>
                <a:gd name="connsiteX73" fmla="*/ 1308068 w 2990850"/>
                <a:gd name="connsiteY73" fmla="*/ 7144 h 476250"/>
                <a:gd name="connsiteX74" fmla="*/ 1440561 w 2990850"/>
                <a:gd name="connsiteY74" fmla="*/ 49530 h 476250"/>
                <a:gd name="connsiteX75" fmla="*/ 1486281 w 2990850"/>
                <a:gd name="connsiteY75" fmla="*/ 242506 h 476250"/>
                <a:gd name="connsiteX76" fmla="*/ 1440466 w 2990850"/>
                <a:gd name="connsiteY76" fmla="*/ 435483 h 476250"/>
                <a:gd name="connsiteX77" fmla="*/ 1242822 w 2990850"/>
                <a:gd name="connsiteY77" fmla="*/ 387096 h 476250"/>
                <a:gd name="connsiteX78" fmla="*/ 1306735 w 2990850"/>
                <a:gd name="connsiteY78" fmla="*/ 403860 h 476250"/>
                <a:gd name="connsiteX79" fmla="*/ 1371314 w 2990850"/>
                <a:gd name="connsiteY79" fmla="*/ 387096 h 476250"/>
                <a:gd name="connsiteX80" fmla="*/ 1392841 w 2990850"/>
                <a:gd name="connsiteY80" fmla="*/ 242506 h 476250"/>
                <a:gd name="connsiteX81" fmla="*/ 1371314 w 2990850"/>
                <a:gd name="connsiteY81" fmla="*/ 97917 h 476250"/>
                <a:gd name="connsiteX82" fmla="*/ 1308164 w 2990850"/>
                <a:gd name="connsiteY82" fmla="*/ 81153 h 476250"/>
                <a:gd name="connsiteX83" fmla="*/ 1242917 w 2990850"/>
                <a:gd name="connsiteY83" fmla="*/ 97917 h 476250"/>
                <a:gd name="connsiteX84" fmla="*/ 1221391 w 2990850"/>
                <a:gd name="connsiteY84" fmla="*/ 242506 h 476250"/>
                <a:gd name="connsiteX85" fmla="*/ 1242822 w 2990850"/>
                <a:gd name="connsiteY85" fmla="*/ 387096 h 476250"/>
                <a:gd name="connsiteX86" fmla="*/ 1782032 w 2990850"/>
                <a:gd name="connsiteY86" fmla="*/ 471107 h 476250"/>
                <a:gd name="connsiteX87" fmla="*/ 1772602 w 2990850"/>
                <a:gd name="connsiteY87" fmla="*/ 463010 h 476250"/>
                <a:gd name="connsiteX88" fmla="*/ 1650873 w 2990850"/>
                <a:gd name="connsiteY88" fmla="*/ 133636 h 476250"/>
                <a:gd name="connsiteX89" fmla="*/ 1641443 w 2990850"/>
                <a:gd name="connsiteY89" fmla="*/ 120206 h 476250"/>
                <a:gd name="connsiteX90" fmla="*/ 1636681 w 2990850"/>
                <a:gd name="connsiteY90" fmla="*/ 132969 h 476250"/>
                <a:gd name="connsiteX91" fmla="*/ 1636585 w 2990850"/>
                <a:gd name="connsiteY91" fmla="*/ 464439 h 476250"/>
                <a:gd name="connsiteX92" fmla="*/ 1629823 w 2990850"/>
                <a:gd name="connsiteY92" fmla="*/ 471202 h 476250"/>
                <a:gd name="connsiteX93" fmla="*/ 1565339 w 2990850"/>
                <a:gd name="connsiteY93" fmla="*/ 471202 h 476250"/>
                <a:gd name="connsiteX94" fmla="*/ 1558576 w 2990850"/>
                <a:gd name="connsiteY94" fmla="*/ 464439 h 476250"/>
                <a:gd name="connsiteX95" fmla="*/ 1558576 w 2990850"/>
                <a:gd name="connsiteY95" fmla="*/ 20669 h 476250"/>
                <a:gd name="connsiteX96" fmla="*/ 1565339 w 2990850"/>
                <a:gd name="connsiteY96" fmla="*/ 13907 h 476250"/>
                <a:gd name="connsiteX97" fmla="*/ 1680305 w 2990850"/>
                <a:gd name="connsiteY97" fmla="*/ 13907 h 476250"/>
                <a:gd name="connsiteX98" fmla="*/ 1689068 w 2990850"/>
                <a:gd name="connsiteY98" fmla="*/ 22003 h 476250"/>
                <a:gd name="connsiteX99" fmla="*/ 1803368 w 2990850"/>
                <a:gd name="connsiteY99" fmla="*/ 340043 h 476250"/>
                <a:gd name="connsiteX100" fmla="*/ 1811369 w 2990850"/>
                <a:gd name="connsiteY100" fmla="*/ 350806 h 476250"/>
                <a:gd name="connsiteX101" fmla="*/ 1816132 w 2990850"/>
                <a:gd name="connsiteY101" fmla="*/ 344138 h 476250"/>
                <a:gd name="connsiteX102" fmla="*/ 1816227 w 2990850"/>
                <a:gd name="connsiteY102" fmla="*/ 20669 h 476250"/>
                <a:gd name="connsiteX103" fmla="*/ 1822895 w 2990850"/>
                <a:gd name="connsiteY103" fmla="*/ 13907 h 476250"/>
                <a:gd name="connsiteX104" fmla="*/ 1889379 w 2990850"/>
                <a:gd name="connsiteY104" fmla="*/ 13907 h 476250"/>
                <a:gd name="connsiteX105" fmla="*/ 1896142 w 2990850"/>
                <a:gd name="connsiteY105" fmla="*/ 20669 h 476250"/>
                <a:gd name="connsiteX106" fmla="*/ 1896142 w 2990850"/>
                <a:gd name="connsiteY106" fmla="*/ 464439 h 476250"/>
                <a:gd name="connsiteX107" fmla="*/ 1889379 w 2990850"/>
                <a:gd name="connsiteY107" fmla="*/ 471202 h 476250"/>
                <a:gd name="connsiteX108" fmla="*/ 1782032 w 2990850"/>
                <a:gd name="connsiteY108" fmla="*/ 471202 h 476250"/>
                <a:gd name="connsiteX109" fmla="*/ 1979771 w 2990850"/>
                <a:gd name="connsiteY109" fmla="*/ 20669 h 476250"/>
                <a:gd name="connsiteX110" fmla="*/ 1986534 w 2990850"/>
                <a:gd name="connsiteY110" fmla="*/ 13907 h 476250"/>
                <a:gd name="connsiteX111" fmla="*/ 2232279 w 2990850"/>
                <a:gd name="connsiteY111" fmla="*/ 13907 h 476250"/>
                <a:gd name="connsiteX112" fmla="*/ 2239042 w 2990850"/>
                <a:gd name="connsiteY112" fmla="*/ 20669 h 476250"/>
                <a:gd name="connsiteX113" fmla="*/ 2239042 w 2990850"/>
                <a:gd name="connsiteY113" fmla="*/ 80486 h 476250"/>
                <a:gd name="connsiteX114" fmla="*/ 2232279 w 2990850"/>
                <a:gd name="connsiteY114" fmla="*/ 87249 h 476250"/>
                <a:gd name="connsiteX115" fmla="*/ 2073878 w 2990850"/>
                <a:gd name="connsiteY115" fmla="*/ 87249 h 476250"/>
                <a:gd name="connsiteX116" fmla="*/ 2069878 w 2990850"/>
                <a:gd name="connsiteY116" fmla="*/ 91250 h 476250"/>
                <a:gd name="connsiteX117" fmla="*/ 2069878 w 2990850"/>
                <a:gd name="connsiteY117" fmla="*/ 197453 h 476250"/>
                <a:gd name="connsiteX118" fmla="*/ 2073878 w 2990850"/>
                <a:gd name="connsiteY118" fmla="*/ 201454 h 476250"/>
                <a:gd name="connsiteX119" fmla="*/ 2209038 w 2990850"/>
                <a:gd name="connsiteY119" fmla="*/ 201454 h 476250"/>
                <a:gd name="connsiteX120" fmla="*/ 2215801 w 2990850"/>
                <a:gd name="connsiteY120" fmla="*/ 208217 h 476250"/>
                <a:gd name="connsiteX121" fmla="*/ 2215801 w 2990850"/>
                <a:gd name="connsiteY121" fmla="*/ 264033 h 476250"/>
                <a:gd name="connsiteX122" fmla="*/ 2209038 w 2990850"/>
                <a:gd name="connsiteY122" fmla="*/ 270700 h 476250"/>
                <a:gd name="connsiteX123" fmla="*/ 2073878 w 2990850"/>
                <a:gd name="connsiteY123" fmla="*/ 270700 h 476250"/>
                <a:gd name="connsiteX124" fmla="*/ 2069878 w 2990850"/>
                <a:gd name="connsiteY124" fmla="*/ 274796 h 476250"/>
                <a:gd name="connsiteX125" fmla="*/ 2069878 w 2990850"/>
                <a:gd name="connsiteY125" fmla="*/ 392430 h 476250"/>
                <a:gd name="connsiteX126" fmla="*/ 2073878 w 2990850"/>
                <a:gd name="connsiteY126" fmla="*/ 396431 h 476250"/>
                <a:gd name="connsiteX127" fmla="*/ 2237899 w 2990850"/>
                <a:gd name="connsiteY127" fmla="*/ 396431 h 476250"/>
                <a:gd name="connsiteX128" fmla="*/ 2244662 w 2990850"/>
                <a:gd name="connsiteY128" fmla="*/ 403193 h 476250"/>
                <a:gd name="connsiteX129" fmla="*/ 2244662 w 2990850"/>
                <a:gd name="connsiteY129" fmla="*/ 464344 h 476250"/>
                <a:gd name="connsiteX130" fmla="*/ 2237899 w 2990850"/>
                <a:gd name="connsiteY130" fmla="*/ 471107 h 476250"/>
                <a:gd name="connsiteX131" fmla="*/ 1986439 w 2990850"/>
                <a:gd name="connsiteY131" fmla="*/ 471107 h 476250"/>
                <a:gd name="connsiteX132" fmla="*/ 1979676 w 2990850"/>
                <a:gd name="connsiteY132" fmla="*/ 464344 h 476250"/>
                <a:gd name="connsiteX133" fmla="*/ 1979676 w 2990850"/>
                <a:gd name="connsiteY133" fmla="*/ 20669 h 476250"/>
                <a:gd name="connsiteX134" fmla="*/ 2655284 w 2990850"/>
                <a:gd name="connsiteY134" fmla="*/ 462725 h 476250"/>
                <a:gd name="connsiteX135" fmla="*/ 2517648 w 2990850"/>
                <a:gd name="connsiteY135" fmla="*/ 226790 h 476250"/>
                <a:gd name="connsiteX136" fmla="*/ 2636044 w 2990850"/>
                <a:gd name="connsiteY136" fmla="*/ 22003 h 476250"/>
                <a:gd name="connsiteX137" fmla="*/ 2629567 w 2990850"/>
                <a:gd name="connsiteY137" fmla="*/ 13811 h 476250"/>
                <a:gd name="connsiteX138" fmla="*/ 2551843 w 2990850"/>
                <a:gd name="connsiteY138" fmla="*/ 13811 h 476250"/>
                <a:gd name="connsiteX139" fmla="*/ 2540603 w 2990850"/>
                <a:gd name="connsiteY139" fmla="*/ 22003 h 476250"/>
                <a:gd name="connsiteX140" fmla="*/ 2469737 w 2990850"/>
                <a:gd name="connsiteY140" fmla="*/ 145447 h 476250"/>
                <a:gd name="connsiteX141" fmla="*/ 2397157 w 2990850"/>
                <a:gd name="connsiteY141" fmla="*/ 22193 h 476250"/>
                <a:gd name="connsiteX142" fmla="*/ 2383155 w 2990850"/>
                <a:gd name="connsiteY142" fmla="*/ 13907 h 476250"/>
                <a:gd name="connsiteX143" fmla="*/ 2304288 w 2990850"/>
                <a:gd name="connsiteY143" fmla="*/ 13907 h 476250"/>
                <a:gd name="connsiteX144" fmla="*/ 2298859 w 2990850"/>
                <a:gd name="connsiteY144" fmla="*/ 22384 h 476250"/>
                <a:gd name="connsiteX145" fmla="*/ 2416969 w 2990850"/>
                <a:gd name="connsiteY145" fmla="*/ 226314 h 476250"/>
                <a:gd name="connsiteX146" fmla="*/ 2284286 w 2990850"/>
                <a:gd name="connsiteY146" fmla="*/ 463010 h 476250"/>
                <a:gd name="connsiteX147" fmla="*/ 2288762 w 2990850"/>
                <a:gd name="connsiteY147" fmla="*/ 471297 h 476250"/>
                <a:gd name="connsiteX148" fmla="*/ 2369153 w 2990850"/>
                <a:gd name="connsiteY148" fmla="*/ 471297 h 476250"/>
                <a:gd name="connsiteX149" fmla="*/ 2381060 w 2990850"/>
                <a:gd name="connsiteY149" fmla="*/ 463201 h 476250"/>
                <a:gd name="connsiteX150" fmla="*/ 2466118 w 2990850"/>
                <a:gd name="connsiteY150" fmla="*/ 310610 h 476250"/>
                <a:gd name="connsiteX151" fmla="*/ 2556224 w 2990850"/>
                <a:gd name="connsiteY151" fmla="*/ 463010 h 476250"/>
                <a:gd name="connsiteX152" fmla="*/ 2568416 w 2990850"/>
                <a:gd name="connsiteY152" fmla="*/ 471297 h 476250"/>
                <a:gd name="connsiteX153" fmla="*/ 2650141 w 2990850"/>
                <a:gd name="connsiteY153" fmla="*/ 471297 h 476250"/>
                <a:gd name="connsiteX154" fmla="*/ 2655284 w 2990850"/>
                <a:gd name="connsiteY154" fmla="*/ 462725 h 476250"/>
                <a:gd name="connsiteX155" fmla="*/ 2788539 w 2990850"/>
                <a:gd name="connsiteY155" fmla="*/ 91345 h 476250"/>
                <a:gd name="connsiteX156" fmla="*/ 2784539 w 2990850"/>
                <a:gd name="connsiteY156" fmla="*/ 87344 h 476250"/>
                <a:gd name="connsiteX157" fmla="*/ 2681859 w 2990850"/>
                <a:gd name="connsiteY157" fmla="*/ 87344 h 476250"/>
                <a:gd name="connsiteX158" fmla="*/ 2675192 w 2990850"/>
                <a:gd name="connsiteY158" fmla="*/ 80582 h 476250"/>
                <a:gd name="connsiteX159" fmla="*/ 2675192 w 2990850"/>
                <a:gd name="connsiteY159" fmla="*/ 20669 h 476250"/>
                <a:gd name="connsiteX160" fmla="*/ 2681859 w 2990850"/>
                <a:gd name="connsiteY160" fmla="*/ 13907 h 476250"/>
                <a:gd name="connsiteX161" fmla="*/ 2984564 w 2990850"/>
                <a:gd name="connsiteY161" fmla="*/ 13907 h 476250"/>
                <a:gd name="connsiteX162" fmla="*/ 2991326 w 2990850"/>
                <a:gd name="connsiteY162" fmla="*/ 20669 h 476250"/>
                <a:gd name="connsiteX163" fmla="*/ 2991326 w 2990850"/>
                <a:gd name="connsiteY163" fmla="*/ 80582 h 476250"/>
                <a:gd name="connsiteX164" fmla="*/ 2984564 w 2990850"/>
                <a:gd name="connsiteY164" fmla="*/ 87344 h 476250"/>
                <a:gd name="connsiteX165" fmla="*/ 2881979 w 2990850"/>
                <a:gd name="connsiteY165" fmla="*/ 87344 h 476250"/>
                <a:gd name="connsiteX166" fmla="*/ 2877979 w 2990850"/>
                <a:gd name="connsiteY166" fmla="*/ 91345 h 476250"/>
                <a:gd name="connsiteX167" fmla="*/ 2877979 w 2990850"/>
                <a:gd name="connsiteY167" fmla="*/ 464439 h 476250"/>
                <a:gd name="connsiteX168" fmla="*/ 2871216 w 2990850"/>
                <a:gd name="connsiteY168" fmla="*/ 471202 h 476250"/>
                <a:gd name="connsiteX169" fmla="*/ 2795207 w 2990850"/>
                <a:gd name="connsiteY169" fmla="*/ 471202 h 476250"/>
                <a:gd name="connsiteX170" fmla="*/ 2788444 w 2990850"/>
                <a:gd name="connsiteY170" fmla="*/ 464439 h 476250"/>
                <a:gd name="connsiteX171" fmla="*/ 2788444 w 2990850"/>
                <a:gd name="connsiteY171" fmla="*/ 9134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2990850" h="476250">
                  <a:moveTo>
                    <a:pt x="7144" y="20669"/>
                  </a:moveTo>
                  <a:cubicBezTo>
                    <a:pt x="7144" y="16669"/>
                    <a:pt x="9811" y="13907"/>
                    <a:pt x="13811" y="13907"/>
                  </a:cubicBezTo>
                  <a:lnTo>
                    <a:pt x="259652" y="13907"/>
                  </a:lnTo>
                  <a:cubicBezTo>
                    <a:pt x="263652" y="13907"/>
                    <a:pt x="266319" y="16574"/>
                    <a:pt x="266319" y="20669"/>
                  </a:cubicBezTo>
                  <a:lnTo>
                    <a:pt x="266319" y="80486"/>
                  </a:lnTo>
                  <a:cubicBezTo>
                    <a:pt x="266319" y="84487"/>
                    <a:pt x="263652" y="87154"/>
                    <a:pt x="259652" y="87154"/>
                  </a:cubicBezTo>
                  <a:lnTo>
                    <a:pt x="101251" y="87154"/>
                  </a:lnTo>
                  <a:cubicBezTo>
                    <a:pt x="98584" y="87154"/>
                    <a:pt x="97250" y="88487"/>
                    <a:pt x="97250" y="91250"/>
                  </a:cubicBezTo>
                  <a:lnTo>
                    <a:pt x="97250" y="197548"/>
                  </a:lnTo>
                  <a:cubicBezTo>
                    <a:pt x="97250" y="200216"/>
                    <a:pt x="98584" y="201549"/>
                    <a:pt x="101251" y="201549"/>
                  </a:cubicBezTo>
                  <a:lnTo>
                    <a:pt x="236411" y="201549"/>
                  </a:lnTo>
                  <a:cubicBezTo>
                    <a:pt x="240506" y="201549"/>
                    <a:pt x="243173" y="204216"/>
                    <a:pt x="243173" y="208217"/>
                  </a:cubicBezTo>
                  <a:lnTo>
                    <a:pt x="243173" y="264033"/>
                  </a:lnTo>
                  <a:cubicBezTo>
                    <a:pt x="243173" y="268034"/>
                    <a:pt x="240506" y="270700"/>
                    <a:pt x="236411" y="270700"/>
                  </a:cubicBezTo>
                  <a:lnTo>
                    <a:pt x="101251" y="270700"/>
                  </a:lnTo>
                  <a:cubicBezTo>
                    <a:pt x="98584" y="270700"/>
                    <a:pt x="97250" y="272034"/>
                    <a:pt x="97250" y="274796"/>
                  </a:cubicBezTo>
                  <a:lnTo>
                    <a:pt x="97250" y="392430"/>
                  </a:lnTo>
                  <a:cubicBezTo>
                    <a:pt x="97250" y="395097"/>
                    <a:pt x="98584" y="396431"/>
                    <a:pt x="101251" y="396431"/>
                  </a:cubicBezTo>
                  <a:lnTo>
                    <a:pt x="265271" y="396431"/>
                  </a:lnTo>
                  <a:cubicBezTo>
                    <a:pt x="269367" y="396431"/>
                    <a:pt x="272034" y="399098"/>
                    <a:pt x="272034" y="403193"/>
                  </a:cubicBezTo>
                  <a:lnTo>
                    <a:pt x="272034" y="464344"/>
                  </a:lnTo>
                  <a:cubicBezTo>
                    <a:pt x="272034" y="468344"/>
                    <a:pt x="269367" y="471107"/>
                    <a:pt x="265271" y="471107"/>
                  </a:cubicBezTo>
                  <a:lnTo>
                    <a:pt x="13811" y="471107"/>
                  </a:lnTo>
                  <a:cubicBezTo>
                    <a:pt x="9811" y="471107"/>
                    <a:pt x="7144" y="468440"/>
                    <a:pt x="7144" y="464344"/>
                  </a:cubicBezTo>
                  <a:lnTo>
                    <a:pt x="7144" y="20669"/>
                  </a:lnTo>
                  <a:close/>
                  <a:moveTo>
                    <a:pt x="673322" y="368237"/>
                  </a:moveTo>
                  <a:cubicBezTo>
                    <a:pt x="673322" y="440817"/>
                    <a:pt x="606743" y="477869"/>
                    <a:pt x="509302" y="477869"/>
                  </a:cubicBezTo>
                  <a:cubicBezTo>
                    <a:pt x="398431" y="477869"/>
                    <a:pt x="346615" y="440912"/>
                    <a:pt x="346615" y="368237"/>
                  </a:cubicBezTo>
                  <a:lnTo>
                    <a:pt x="346615" y="20669"/>
                  </a:lnTo>
                  <a:cubicBezTo>
                    <a:pt x="346615" y="16669"/>
                    <a:pt x="349282" y="13907"/>
                    <a:pt x="353378" y="13907"/>
                  </a:cubicBezTo>
                  <a:lnTo>
                    <a:pt x="429292" y="13907"/>
                  </a:lnTo>
                  <a:cubicBezTo>
                    <a:pt x="433388" y="13907"/>
                    <a:pt x="436055" y="16574"/>
                    <a:pt x="436055" y="20669"/>
                  </a:cubicBezTo>
                  <a:lnTo>
                    <a:pt x="436055" y="342043"/>
                  </a:lnTo>
                  <a:cubicBezTo>
                    <a:pt x="436055" y="394430"/>
                    <a:pt x="470345" y="402527"/>
                    <a:pt x="510731" y="402527"/>
                  </a:cubicBezTo>
                  <a:cubicBezTo>
                    <a:pt x="551021" y="402527"/>
                    <a:pt x="584645" y="394430"/>
                    <a:pt x="584645" y="341376"/>
                  </a:cubicBezTo>
                  <a:lnTo>
                    <a:pt x="584645" y="20669"/>
                  </a:lnTo>
                  <a:cubicBezTo>
                    <a:pt x="584645" y="16669"/>
                    <a:pt x="587312" y="13907"/>
                    <a:pt x="591407" y="13907"/>
                  </a:cubicBezTo>
                  <a:lnTo>
                    <a:pt x="666655" y="13907"/>
                  </a:lnTo>
                  <a:cubicBezTo>
                    <a:pt x="670751" y="13907"/>
                    <a:pt x="673418" y="16574"/>
                    <a:pt x="673418" y="20669"/>
                  </a:cubicBezTo>
                  <a:lnTo>
                    <a:pt x="673418" y="368237"/>
                  </a:lnTo>
                  <a:close/>
                  <a:moveTo>
                    <a:pt x="914686" y="311087"/>
                  </a:moveTo>
                  <a:cubicBezTo>
                    <a:pt x="909352" y="300990"/>
                    <a:pt x="907923" y="298990"/>
                    <a:pt x="903923" y="298323"/>
                  </a:cubicBezTo>
                  <a:lnTo>
                    <a:pt x="852869" y="298323"/>
                  </a:lnTo>
                  <a:cubicBezTo>
                    <a:pt x="849535" y="298323"/>
                    <a:pt x="847439" y="299657"/>
                    <a:pt x="847439" y="303086"/>
                  </a:cubicBezTo>
                  <a:lnTo>
                    <a:pt x="847439" y="464439"/>
                  </a:lnTo>
                  <a:cubicBezTo>
                    <a:pt x="847439" y="468440"/>
                    <a:pt x="844772" y="471202"/>
                    <a:pt x="840677" y="471202"/>
                  </a:cubicBezTo>
                  <a:lnTo>
                    <a:pt x="764667" y="471202"/>
                  </a:lnTo>
                  <a:cubicBezTo>
                    <a:pt x="760667" y="471202"/>
                    <a:pt x="757904" y="468535"/>
                    <a:pt x="757904" y="464439"/>
                  </a:cubicBezTo>
                  <a:lnTo>
                    <a:pt x="757904" y="20669"/>
                  </a:lnTo>
                  <a:cubicBezTo>
                    <a:pt x="757904" y="16669"/>
                    <a:pt x="760571" y="13907"/>
                    <a:pt x="764667" y="13907"/>
                  </a:cubicBezTo>
                  <a:lnTo>
                    <a:pt x="905066" y="13907"/>
                  </a:lnTo>
                  <a:cubicBezTo>
                    <a:pt x="1007269" y="13907"/>
                    <a:pt x="1058990" y="48197"/>
                    <a:pt x="1058990" y="140303"/>
                  </a:cubicBezTo>
                  <a:cubicBezTo>
                    <a:pt x="1058990" y="200787"/>
                    <a:pt x="1046226" y="237173"/>
                    <a:pt x="999839" y="264033"/>
                  </a:cubicBezTo>
                  <a:cubicBezTo>
                    <a:pt x="995172" y="268034"/>
                    <a:pt x="993077" y="270700"/>
                    <a:pt x="993077" y="273463"/>
                  </a:cubicBezTo>
                  <a:cubicBezTo>
                    <a:pt x="993077" y="280225"/>
                    <a:pt x="996410" y="287560"/>
                    <a:pt x="1003840" y="299657"/>
                  </a:cubicBezTo>
                  <a:lnTo>
                    <a:pt x="1093280" y="464344"/>
                  </a:lnTo>
                  <a:cubicBezTo>
                    <a:pt x="1095280" y="467678"/>
                    <a:pt x="1095280" y="471107"/>
                    <a:pt x="1089946" y="471107"/>
                  </a:cubicBezTo>
                  <a:lnTo>
                    <a:pt x="1000506" y="471107"/>
                  </a:lnTo>
                  <a:cubicBezTo>
                    <a:pt x="996410" y="471107"/>
                    <a:pt x="994410" y="469773"/>
                    <a:pt x="992410" y="465011"/>
                  </a:cubicBezTo>
                  <a:lnTo>
                    <a:pt x="914686" y="311087"/>
                  </a:lnTo>
                  <a:close/>
                  <a:moveTo>
                    <a:pt x="965835" y="155067"/>
                  </a:moveTo>
                  <a:cubicBezTo>
                    <a:pt x="965835" y="94583"/>
                    <a:pt x="949643" y="79058"/>
                    <a:pt x="889159" y="79058"/>
                  </a:cubicBezTo>
                  <a:lnTo>
                    <a:pt x="856298" y="79058"/>
                  </a:lnTo>
                  <a:cubicBezTo>
                    <a:pt x="848868" y="79058"/>
                    <a:pt x="847535" y="80391"/>
                    <a:pt x="847535" y="83058"/>
                  </a:cubicBezTo>
                  <a:lnTo>
                    <a:pt x="847535" y="232410"/>
                  </a:lnTo>
                  <a:cubicBezTo>
                    <a:pt x="847535" y="235839"/>
                    <a:pt x="848868" y="237173"/>
                    <a:pt x="852202" y="237839"/>
                  </a:cubicBezTo>
                  <a:lnTo>
                    <a:pt x="889064" y="237839"/>
                  </a:lnTo>
                  <a:cubicBezTo>
                    <a:pt x="946976" y="237839"/>
                    <a:pt x="965835" y="214979"/>
                    <a:pt x="965835" y="155067"/>
                  </a:cubicBezTo>
                  <a:close/>
                  <a:moveTo>
                    <a:pt x="1440466" y="435483"/>
                  </a:moveTo>
                  <a:cubicBezTo>
                    <a:pt x="1412272" y="469106"/>
                    <a:pt x="1371219" y="477869"/>
                    <a:pt x="1305973" y="477869"/>
                  </a:cubicBezTo>
                  <a:cubicBezTo>
                    <a:pt x="1240822" y="477869"/>
                    <a:pt x="1201769" y="469106"/>
                    <a:pt x="1172909" y="435483"/>
                  </a:cubicBezTo>
                  <a:cubicBezTo>
                    <a:pt x="1144048" y="400526"/>
                    <a:pt x="1127855" y="327946"/>
                    <a:pt x="1127855" y="242506"/>
                  </a:cubicBezTo>
                  <a:cubicBezTo>
                    <a:pt x="1127855" y="157163"/>
                    <a:pt x="1144048" y="84487"/>
                    <a:pt x="1172909" y="49530"/>
                  </a:cubicBezTo>
                  <a:cubicBezTo>
                    <a:pt x="1201865" y="15907"/>
                    <a:pt x="1242822" y="7144"/>
                    <a:pt x="1308068" y="7144"/>
                  </a:cubicBezTo>
                  <a:cubicBezTo>
                    <a:pt x="1373315" y="7144"/>
                    <a:pt x="1412272" y="15907"/>
                    <a:pt x="1440561" y="49530"/>
                  </a:cubicBezTo>
                  <a:cubicBezTo>
                    <a:pt x="1470184" y="84487"/>
                    <a:pt x="1486281" y="157067"/>
                    <a:pt x="1486281" y="242506"/>
                  </a:cubicBezTo>
                  <a:cubicBezTo>
                    <a:pt x="1486186" y="327946"/>
                    <a:pt x="1470089" y="400526"/>
                    <a:pt x="1440466" y="435483"/>
                  </a:cubicBezTo>
                  <a:close/>
                  <a:moveTo>
                    <a:pt x="1242822" y="387096"/>
                  </a:moveTo>
                  <a:cubicBezTo>
                    <a:pt x="1253585" y="401860"/>
                    <a:pt x="1272445" y="403860"/>
                    <a:pt x="1306735" y="403860"/>
                  </a:cubicBezTo>
                  <a:cubicBezTo>
                    <a:pt x="1342358" y="403860"/>
                    <a:pt x="1360551" y="401860"/>
                    <a:pt x="1371314" y="387096"/>
                  </a:cubicBezTo>
                  <a:cubicBezTo>
                    <a:pt x="1386078" y="366236"/>
                    <a:pt x="1392841" y="306419"/>
                    <a:pt x="1392841" y="242506"/>
                  </a:cubicBezTo>
                  <a:cubicBezTo>
                    <a:pt x="1392841" y="177927"/>
                    <a:pt x="1386078" y="118777"/>
                    <a:pt x="1371314" y="97917"/>
                  </a:cubicBezTo>
                  <a:cubicBezTo>
                    <a:pt x="1360551" y="83153"/>
                    <a:pt x="1342358" y="81153"/>
                    <a:pt x="1308164" y="81153"/>
                  </a:cubicBezTo>
                  <a:cubicBezTo>
                    <a:pt x="1272540" y="81153"/>
                    <a:pt x="1253681" y="83153"/>
                    <a:pt x="1242917" y="97917"/>
                  </a:cubicBezTo>
                  <a:cubicBezTo>
                    <a:pt x="1228154" y="118777"/>
                    <a:pt x="1221391" y="177927"/>
                    <a:pt x="1221391" y="242506"/>
                  </a:cubicBezTo>
                  <a:cubicBezTo>
                    <a:pt x="1221296" y="306419"/>
                    <a:pt x="1228058" y="366236"/>
                    <a:pt x="1242822" y="387096"/>
                  </a:cubicBezTo>
                  <a:close/>
                  <a:moveTo>
                    <a:pt x="1782032" y="471107"/>
                  </a:moveTo>
                  <a:cubicBezTo>
                    <a:pt x="1776698" y="471107"/>
                    <a:pt x="1774603" y="468440"/>
                    <a:pt x="1772602" y="463010"/>
                  </a:cubicBezTo>
                  <a:lnTo>
                    <a:pt x="1650873" y="133636"/>
                  </a:lnTo>
                  <a:cubicBezTo>
                    <a:pt x="1647444" y="124778"/>
                    <a:pt x="1645444" y="120206"/>
                    <a:pt x="1641443" y="120206"/>
                  </a:cubicBezTo>
                  <a:cubicBezTo>
                    <a:pt x="1637443" y="120206"/>
                    <a:pt x="1636681" y="121539"/>
                    <a:pt x="1636681" y="132969"/>
                  </a:cubicBezTo>
                  <a:lnTo>
                    <a:pt x="1636585" y="464439"/>
                  </a:lnTo>
                  <a:cubicBezTo>
                    <a:pt x="1636585" y="468440"/>
                    <a:pt x="1633918" y="471202"/>
                    <a:pt x="1629823" y="471202"/>
                  </a:cubicBezTo>
                  <a:lnTo>
                    <a:pt x="1565339" y="471202"/>
                  </a:lnTo>
                  <a:cubicBezTo>
                    <a:pt x="1561338" y="471202"/>
                    <a:pt x="1558576" y="468535"/>
                    <a:pt x="1558576" y="464439"/>
                  </a:cubicBezTo>
                  <a:lnTo>
                    <a:pt x="1558576" y="20669"/>
                  </a:lnTo>
                  <a:cubicBezTo>
                    <a:pt x="1558576" y="16669"/>
                    <a:pt x="1561243" y="13907"/>
                    <a:pt x="1565339" y="13907"/>
                  </a:cubicBezTo>
                  <a:lnTo>
                    <a:pt x="1680305" y="13907"/>
                  </a:lnTo>
                  <a:cubicBezTo>
                    <a:pt x="1684973" y="13907"/>
                    <a:pt x="1687068" y="17240"/>
                    <a:pt x="1689068" y="22003"/>
                  </a:cubicBezTo>
                  <a:lnTo>
                    <a:pt x="1803368" y="340043"/>
                  </a:lnTo>
                  <a:cubicBezTo>
                    <a:pt x="1806702" y="350139"/>
                    <a:pt x="1808035" y="350806"/>
                    <a:pt x="1811369" y="350806"/>
                  </a:cubicBezTo>
                  <a:cubicBezTo>
                    <a:pt x="1814703" y="350806"/>
                    <a:pt x="1816132" y="349472"/>
                    <a:pt x="1816132" y="344138"/>
                  </a:cubicBezTo>
                  <a:lnTo>
                    <a:pt x="1816227" y="20669"/>
                  </a:lnTo>
                  <a:cubicBezTo>
                    <a:pt x="1816227" y="16669"/>
                    <a:pt x="1818894" y="13907"/>
                    <a:pt x="1822895" y="13907"/>
                  </a:cubicBezTo>
                  <a:lnTo>
                    <a:pt x="1889379" y="13907"/>
                  </a:lnTo>
                  <a:cubicBezTo>
                    <a:pt x="1893380" y="13907"/>
                    <a:pt x="1896142" y="16574"/>
                    <a:pt x="1896142" y="20669"/>
                  </a:cubicBezTo>
                  <a:lnTo>
                    <a:pt x="1896142" y="464439"/>
                  </a:lnTo>
                  <a:cubicBezTo>
                    <a:pt x="1896142" y="468440"/>
                    <a:pt x="1893475" y="471202"/>
                    <a:pt x="1889379" y="471202"/>
                  </a:cubicBezTo>
                  <a:lnTo>
                    <a:pt x="1782032" y="471202"/>
                  </a:lnTo>
                  <a:close/>
                  <a:moveTo>
                    <a:pt x="1979771" y="20669"/>
                  </a:moveTo>
                  <a:cubicBezTo>
                    <a:pt x="1979771" y="16669"/>
                    <a:pt x="1982439" y="13907"/>
                    <a:pt x="1986534" y="13907"/>
                  </a:cubicBezTo>
                  <a:lnTo>
                    <a:pt x="2232279" y="13907"/>
                  </a:lnTo>
                  <a:cubicBezTo>
                    <a:pt x="2236280" y="13907"/>
                    <a:pt x="2239042" y="16574"/>
                    <a:pt x="2239042" y="20669"/>
                  </a:cubicBezTo>
                  <a:lnTo>
                    <a:pt x="2239042" y="80486"/>
                  </a:lnTo>
                  <a:cubicBezTo>
                    <a:pt x="2239042" y="84487"/>
                    <a:pt x="2236375" y="87249"/>
                    <a:pt x="2232279" y="87249"/>
                  </a:cubicBezTo>
                  <a:lnTo>
                    <a:pt x="2073878" y="87249"/>
                  </a:lnTo>
                  <a:cubicBezTo>
                    <a:pt x="2071211" y="87249"/>
                    <a:pt x="2069878" y="88583"/>
                    <a:pt x="2069878" y="91250"/>
                  </a:cubicBezTo>
                  <a:lnTo>
                    <a:pt x="2069878" y="197453"/>
                  </a:lnTo>
                  <a:cubicBezTo>
                    <a:pt x="2069878" y="200120"/>
                    <a:pt x="2071211" y="201454"/>
                    <a:pt x="2073878" y="201454"/>
                  </a:cubicBezTo>
                  <a:lnTo>
                    <a:pt x="2209038" y="201454"/>
                  </a:lnTo>
                  <a:cubicBezTo>
                    <a:pt x="2213039" y="201454"/>
                    <a:pt x="2215801" y="204121"/>
                    <a:pt x="2215801" y="208217"/>
                  </a:cubicBezTo>
                  <a:lnTo>
                    <a:pt x="2215801" y="264033"/>
                  </a:lnTo>
                  <a:cubicBezTo>
                    <a:pt x="2215801" y="268034"/>
                    <a:pt x="2213134" y="270700"/>
                    <a:pt x="2209038" y="270700"/>
                  </a:cubicBezTo>
                  <a:lnTo>
                    <a:pt x="2073878" y="270700"/>
                  </a:lnTo>
                  <a:cubicBezTo>
                    <a:pt x="2071211" y="270700"/>
                    <a:pt x="2069878" y="272034"/>
                    <a:pt x="2069878" y="274796"/>
                  </a:cubicBezTo>
                  <a:lnTo>
                    <a:pt x="2069878" y="392430"/>
                  </a:lnTo>
                  <a:cubicBezTo>
                    <a:pt x="2069878" y="395097"/>
                    <a:pt x="2071211" y="396431"/>
                    <a:pt x="2073878" y="396431"/>
                  </a:cubicBezTo>
                  <a:lnTo>
                    <a:pt x="2237899" y="396431"/>
                  </a:lnTo>
                  <a:cubicBezTo>
                    <a:pt x="2241899" y="396431"/>
                    <a:pt x="2244662" y="399098"/>
                    <a:pt x="2244662" y="403193"/>
                  </a:cubicBezTo>
                  <a:lnTo>
                    <a:pt x="2244662" y="464344"/>
                  </a:lnTo>
                  <a:cubicBezTo>
                    <a:pt x="2244662" y="468344"/>
                    <a:pt x="2241995" y="471107"/>
                    <a:pt x="2237899" y="471107"/>
                  </a:cubicBezTo>
                  <a:lnTo>
                    <a:pt x="1986439" y="471107"/>
                  </a:lnTo>
                  <a:cubicBezTo>
                    <a:pt x="1982439" y="471107"/>
                    <a:pt x="1979676" y="468440"/>
                    <a:pt x="1979676" y="464344"/>
                  </a:cubicBezTo>
                  <a:lnTo>
                    <a:pt x="1979676" y="20669"/>
                  </a:lnTo>
                  <a:close/>
                  <a:moveTo>
                    <a:pt x="2655284" y="462725"/>
                  </a:moveTo>
                  <a:lnTo>
                    <a:pt x="2517648" y="226790"/>
                  </a:lnTo>
                  <a:lnTo>
                    <a:pt x="2636044" y="22003"/>
                  </a:lnTo>
                  <a:cubicBezTo>
                    <a:pt x="2637758" y="18383"/>
                    <a:pt x="2634806" y="13811"/>
                    <a:pt x="2629567" y="13811"/>
                  </a:cubicBezTo>
                  <a:lnTo>
                    <a:pt x="2551843" y="13811"/>
                  </a:lnTo>
                  <a:cubicBezTo>
                    <a:pt x="2547461" y="13811"/>
                    <a:pt x="2543556" y="15907"/>
                    <a:pt x="2540603" y="22003"/>
                  </a:cubicBezTo>
                  <a:lnTo>
                    <a:pt x="2469737" y="145447"/>
                  </a:lnTo>
                  <a:lnTo>
                    <a:pt x="2397157" y="22193"/>
                  </a:lnTo>
                  <a:cubicBezTo>
                    <a:pt x="2394014" y="16478"/>
                    <a:pt x="2389823" y="13907"/>
                    <a:pt x="2383155" y="13907"/>
                  </a:cubicBezTo>
                  <a:lnTo>
                    <a:pt x="2304288" y="13907"/>
                  </a:lnTo>
                  <a:cubicBezTo>
                    <a:pt x="2299049" y="13907"/>
                    <a:pt x="2296859" y="17907"/>
                    <a:pt x="2298859" y="22384"/>
                  </a:cubicBezTo>
                  <a:lnTo>
                    <a:pt x="2416969" y="226314"/>
                  </a:lnTo>
                  <a:lnTo>
                    <a:pt x="2284286" y="463010"/>
                  </a:lnTo>
                  <a:cubicBezTo>
                    <a:pt x="2282095" y="467297"/>
                    <a:pt x="2284095" y="471297"/>
                    <a:pt x="2288762" y="471297"/>
                  </a:cubicBezTo>
                  <a:lnTo>
                    <a:pt x="2369153" y="471297"/>
                  </a:lnTo>
                  <a:cubicBezTo>
                    <a:pt x="2374868" y="471297"/>
                    <a:pt x="2377631" y="469202"/>
                    <a:pt x="2381060" y="463201"/>
                  </a:cubicBezTo>
                  <a:lnTo>
                    <a:pt x="2466118" y="310610"/>
                  </a:lnTo>
                  <a:lnTo>
                    <a:pt x="2556224" y="463010"/>
                  </a:lnTo>
                  <a:cubicBezTo>
                    <a:pt x="2560225" y="469678"/>
                    <a:pt x="2563368" y="471297"/>
                    <a:pt x="2568416" y="471297"/>
                  </a:cubicBezTo>
                  <a:lnTo>
                    <a:pt x="2650141" y="471297"/>
                  </a:lnTo>
                  <a:cubicBezTo>
                    <a:pt x="2655475" y="471107"/>
                    <a:pt x="2657475" y="466820"/>
                    <a:pt x="2655284" y="462725"/>
                  </a:cubicBezTo>
                  <a:close/>
                  <a:moveTo>
                    <a:pt x="2788539" y="91345"/>
                  </a:moveTo>
                  <a:cubicBezTo>
                    <a:pt x="2788539" y="88678"/>
                    <a:pt x="2787206" y="87344"/>
                    <a:pt x="2784539" y="87344"/>
                  </a:cubicBezTo>
                  <a:lnTo>
                    <a:pt x="2681859" y="87344"/>
                  </a:lnTo>
                  <a:cubicBezTo>
                    <a:pt x="2677859" y="87344"/>
                    <a:pt x="2675192" y="84582"/>
                    <a:pt x="2675192" y="80582"/>
                  </a:cubicBezTo>
                  <a:lnTo>
                    <a:pt x="2675192" y="20669"/>
                  </a:lnTo>
                  <a:cubicBezTo>
                    <a:pt x="2675192" y="16669"/>
                    <a:pt x="2677859" y="13907"/>
                    <a:pt x="2681859" y="13907"/>
                  </a:cubicBezTo>
                  <a:lnTo>
                    <a:pt x="2984564" y="13907"/>
                  </a:lnTo>
                  <a:cubicBezTo>
                    <a:pt x="2988564" y="13907"/>
                    <a:pt x="2991326" y="16574"/>
                    <a:pt x="2991326" y="20669"/>
                  </a:cubicBezTo>
                  <a:lnTo>
                    <a:pt x="2991326" y="80582"/>
                  </a:lnTo>
                  <a:cubicBezTo>
                    <a:pt x="2991326" y="84582"/>
                    <a:pt x="2988659" y="87344"/>
                    <a:pt x="2984564" y="87344"/>
                  </a:cubicBezTo>
                  <a:lnTo>
                    <a:pt x="2881979" y="87344"/>
                  </a:lnTo>
                  <a:cubicBezTo>
                    <a:pt x="2879312" y="87344"/>
                    <a:pt x="2877979" y="88678"/>
                    <a:pt x="2877979" y="91345"/>
                  </a:cubicBezTo>
                  <a:lnTo>
                    <a:pt x="2877979" y="464439"/>
                  </a:lnTo>
                  <a:cubicBezTo>
                    <a:pt x="2877979" y="468440"/>
                    <a:pt x="2875312" y="471202"/>
                    <a:pt x="2871216" y="471202"/>
                  </a:cubicBezTo>
                  <a:lnTo>
                    <a:pt x="2795207" y="471202"/>
                  </a:lnTo>
                  <a:cubicBezTo>
                    <a:pt x="2791206" y="471202"/>
                    <a:pt x="2788444" y="468535"/>
                    <a:pt x="2788444" y="464439"/>
                  </a:cubicBezTo>
                  <a:lnTo>
                    <a:pt x="2788444" y="91345"/>
                  </a:lnTo>
                  <a:close/>
                </a:path>
              </a:pathLst>
            </a:custGeom>
            <a:solidFill>
              <a:srgbClr val="FFFFFF"/>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87F779B-DAB4-462B-99B3-4D9491E09C94}"/>
                </a:ext>
              </a:extLst>
            </p:cNvPr>
            <p:cNvSpPr/>
            <p:nvPr/>
          </p:nvSpPr>
          <p:spPr>
            <a:xfrm>
              <a:off x="2355056" y="1878806"/>
              <a:ext cx="1143000" cy="1381125"/>
            </a:xfrm>
            <a:custGeom>
              <a:avLst/>
              <a:gdLst>
                <a:gd name="connsiteX0" fmla="*/ 104394 w 1143000"/>
                <a:gd name="connsiteY0" fmla="*/ 1110139 h 1381125"/>
                <a:gd name="connsiteX1" fmla="*/ 7144 w 1143000"/>
                <a:gd name="connsiteY1" fmla="*/ 1110139 h 1381125"/>
                <a:gd name="connsiteX2" fmla="*/ 7144 w 1143000"/>
                <a:gd name="connsiteY2" fmla="*/ 837629 h 1381125"/>
                <a:gd name="connsiteX3" fmla="*/ 104394 w 1143000"/>
                <a:gd name="connsiteY3" fmla="*/ 837629 h 1381125"/>
                <a:gd name="connsiteX4" fmla="*/ 104394 w 1143000"/>
                <a:gd name="connsiteY4" fmla="*/ 1110139 h 1381125"/>
                <a:gd name="connsiteX5" fmla="*/ 7144 w 1143000"/>
                <a:gd name="connsiteY5" fmla="*/ 803053 h 1381125"/>
                <a:gd name="connsiteX6" fmla="*/ 104299 w 1143000"/>
                <a:gd name="connsiteY6" fmla="*/ 803053 h 1381125"/>
                <a:gd name="connsiteX7" fmla="*/ 104299 w 1143000"/>
                <a:gd name="connsiteY7" fmla="*/ 466725 h 1381125"/>
                <a:gd name="connsiteX8" fmla="*/ 7144 w 1143000"/>
                <a:gd name="connsiteY8" fmla="*/ 466725 h 1381125"/>
                <a:gd name="connsiteX9" fmla="*/ 7144 w 1143000"/>
                <a:gd name="connsiteY9" fmla="*/ 803053 h 1381125"/>
                <a:gd name="connsiteX10" fmla="*/ 138875 w 1143000"/>
                <a:gd name="connsiteY10" fmla="*/ 1051846 h 1381125"/>
                <a:gd name="connsiteX11" fmla="*/ 237744 w 1143000"/>
                <a:gd name="connsiteY11" fmla="*/ 1051846 h 1381125"/>
                <a:gd name="connsiteX12" fmla="*/ 237744 w 1143000"/>
                <a:gd name="connsiteY12" fmla="*/ 617696 h 1381125"/>
                <a:gd name="connsiteX13" fmla="*/ 138875 w 1143000"/>
                <a:gd name="connsiteY13" fmla="*/ 617696 h 1381125"/>
                <a:gd name="connsiteX14" fmla="*/ 138875 w 1143000"/>
                <a:gd name="connsiteY14" fmla="*/ 1051846 h 1381125"/>
                <a:gd name="connsiteX15" fmla="*/ 138875 w 1143000"/>
                <a:gd name="connsiteY15" fmla="*/ 583121 h 1381125"/>
                <a:gd name="connsiteX16" fmla="*/ 237744 w 1143000"/>
                <a:gd name="connsiteY16" fmla="*/ 583121 h 1381125"/>
                <a:gd name="connsiteX17" fmla="*/ 237744 w 1143000"/>
                <a:gd name="connsiteY17" fmla="*/ 198787 h 1381125"/>
                <a:gd name="connsiteX18" fmla="*/ 138875 w 1143000"/>
                <a:gd name="connsiteY18" fmla="*/ 198787 h 1381125"/>
                <a:gd name="connsiteX19" fmla="*/ 138875 w 1143000"/>
                <a:gd name="connsiteY19" fmla="*/ 583121 h 1381125"/>
                <a:gd name="connsiteX20" fmla="*/ 370046 w 1143000"/>
                <a:gd name="connsiteY20" fmla="*/ 710089 h 1381125"/>
                <a:gd name="connsiteX21" fmla="*/ 272225 w 1143000"/>
                <a:gd name="connsiteY21" fmla="*/ 710089 h 1381125"/>
                <a:gd name="connsiteX22" fmla="*/ 272225 w 1143000"/>
                <a:gd name="connsiteY22" fmla="*/ 1195483 h 1381125"/>
                <a:gd name="connsiteX23" fmla="*/ 370046 w 1143000"/>
                <a:gd name="connsiteY23" fmla="*/ 1195483 h 1381125"/>
                <a:gd name="connsiteX24" fmla="*/ 370046 w 1143000"/>
                <a:gd name="connsiteY24" fmla="*/ 710089 h 1381125"/>
                <a:gd name="connsiteX25" fmla="*/ 370046 w 1143000"/>
                <a:gd name="connsiteY25" fmla="*/ 265081 h 1381125"/>
                <a:gd name="connsiteX26" fmla="*/ 272225 w 1143000"/>
                <a:gd name="connsiteY26" fmla="*/ 265081 h 1381125"/>
                <a:gd name="connsiteX27" fmla="*/ 272225 w 1143000"/>
                <a:gd name="connsiteY27" fmla="*/ 675513 h 1381125"/>
                <a:gd name="connsiteX28" fmla="*/ 370046 w 1143000"/>
                <a:gd name="connsiteY28" fmla="*/ 675513 h 1381125"/>
                <a:gd name="connsiteX29" fmla="*/ 370046 w 1143000"/>
                <a:gd name="connsiteY29" fmla="*/ 265081 h 1381125"/>
                <a:gd name="connsiteX30" fmla="*/ 557594 w 1143000"/>
                <a:gd name="connsiteY30" fmla="*/ 488537 h 1381125"/>
                <a:gd name="connsiteX31" fmla="*/ 404527 w 1143000"/>
                <a:gd name="connsiteY31" fmla="*/ 488537 h 1381125"/>
                <a:gd name="connsiteX32" fmla="*/ 404527 w 1143000"/>
                <a:gd name="connsiteY32" fmla="*/ 1299686 h 1381125"/>
                <a:gd name="connsiteX33" fmla="*/ 557594 w 1143000"/>
                <a:gd name="connsiteY33" fmla="*/ 1299686 h 1381125"/>
                <a:gd name="connsiteX34" fmla="*/ 557594 w 1143000"/>
                <a:gd name="connsiteY34" fmla="*/ 488537 h 1381125"/>
                <a:gd name="connsiteX35" fmla="*/ 404432 w 1143000"/>
                <a:gd name="connsiteY35" fmla="*/ 454057 h 1381125"/>
                <a:gd name="connsiteX36" fmla="*/ 557498 w 1143000"/>
                <a:gd name="connsiteY36" fmla="*/ 454057 h 1381125"/>
                <a:gd name="connsiteX37" fmla="*/ 557498 w 1143000"/>
                <a:gd name="connsiteY37" fmla="*/ 7144 h 1381125"/>
                <a:gd name="connsiteX38" fmla="*/ 404432 w 1143000"/>
                <a:gd name="connsiteY38" fmla="*/ 7144 h 1381125"/>
                <a:gd name="connsiteX39" fmla="*/ 404432 w 1143000"/>
                <a:gd name="connsiteY39" fmla="*/ 454057 h 1381125"/>
                <a:gd name="connsiteX40" fmla="*/ 690182 w 1143000"/>
                <a:gd name="connsiteY40" fmla="*/ 842582 h 1381125"/>
                <a:gd name="connsiteX41" fmla="*/ 592169 w 1143000"/>
                <a:gd name="connsiteY41" fmla="*/ 842582 h 1381125"/>
                <a:gd name="connsiteX42" fmla="*/ 592169 w 1143000"/>
                <a:gd name="connsiteY42" fmla="*/ 1378744 h 1381125"/>
                <a:gd name="connsiteX43" fmla="*/ 690182 w 1143000"/>
                <a:gd name="connsiteY43" fmla="*/ 1378744 h 1381125"/>
                <a:gd name="connsiteX44" fmla="*/ 690182 w 1143000"/>
                <a:gd name="connsiteY44" fmla="*/ 842582 h 1381125"/>
                <a:gd name="connsiteX45" fmla="*/ 592169 w 1143000"/>
                <a:gd name="connsiteY45" fmla="*/ 808863 h 1381125"/>
                <a:gd name="connsiteX46" fmla="*/ 690182 w 1143000"/>
                <a:gd name="connsiteY46" fmla="*/ 808863 h 1381125"/>
                <a:gd name="connsiteX47" fmla="*/ 690182 w 1143000"/>
                <a:gd name="connsiteY47" fmla="*/ 232505 h 1381125"/>
                <a:gd name="connsiteX48" fmla="*/ 592169 w 1143000"/>
                <a:gd name="connsiteY48" fmla="*/ 232505 h 1381125"/>
                <a:gd name="connsiteX49" fmla="*/ 592169 w 1143000"/>
                <a:gd name="connsiteY49" fmla="*/ 808863 h 1381125"/>
                <a:gd name="connsiteX50" fmla="*/ 877634 w 1143000"/>
                <a:gd name="connsiteY50" fmla="*/ 662369 h 1381125"/>
                <a:gd name="connsiteX51" fmla="*/ 724662 w 1143000"/>
                <a:gd name="connsiteY51" fmla="*/ 662369 h 1381125"/>
                <a:gd name="connsiteX52" fmla="*/ 724662 w 1143000"/>
                <a:gd name="connsiteY52" fmla="*/ 1207484 h 1381125"/>
                <a:gd name="connsiteX53" fmla="*/ 877634 w 1143000"/>
                <a:gd name="connsiteY53" fmla="*/ 1207580 h 1381125"/>
                <a:gd name="connsiteX54" fmla="*/ 877634 w 1143000"/>
                <a:gd name="connsiteY54" fmla="*/ 662369 h 1381125"/>
                <a:gd name="connsiteX55" fmla="*/ 724662 w 1143000"/>
                <a:gd name="connsiteY55" fmla="*/ 627698 h 1381125"/>
                <a:gd name="connsiteX56" fmla="*/ 877634 w 1143000"/>
                <a:gd name="connsiteY56" fmla="*/ 627698 h 1381125"/>
                <a:gd name="connsiteX57" fmla="*/ 877634 w 1143000"/>
                <a:gd name="connsiteY57" fmla="*/ 118777 h 1381125"/>
                <a:gd name="connsiteX58" fmla="*/ 724662 w 1143000"/>
                <a:gd name="connsiteY58" fmla="*/ 118777 h 1381125"/>
                <a:gd name="connsiteX59" fmla="*/ 724662 w 1143000"/>
                <a:gd name="connsiteY59" fmla="*/ 627698 h 1381125"/>
                <a:gd name="connsiteX60" fmla="*/ 1010126 w 1143000"/>
                <a:gd name="connsiteY60" fmla="*/ 771144 h 1381125"/>
                <a:gd name="connsiteX61" fmla="*/ 912019 w 1143000"/>
                <a:gd name="connsiteY61" fmla="*/ 771144 h 1381125"/>
                <a:gd name="connsiteX62" fmla="*/ 912019 w 1143000"/>
                <a:gd name="connsiteY62" fmla="*/ 1051846 h 1381125"/>
                <a:gd name="connsiteX63" fmla="*/ 1010126 w 1143000"/>
                <a:gd name="connsiteY63" fmla="*/ 1051846 h 1381125"/>
                <a:gd name="connsiteX64" fmla="*/ 1010126 w 1143000"/>
                <a:gd name="connsiteY64" fmla="*/ 771144 h 1381125"/>
                <a:gd name="connsiteX65" fmla="*/ 912114 w 1143000"/>
                <a:gd name="connsiteY65" fmla="*/ 736663 h 1381125"/>
                <a:gd name="connsiteX66" fmla="*/ 1010126 w 1143000"/>
                <a:gd name="connsiteY66" fmla="*/ 736663 h 1381125"/>
                <a:gd name="connsiteX67" fmla="*/ 1010126 w 1143000"/>
                <a:gd name="connsiteY67" fmla="*/ 466535 h 1381125"/>
                <a:gd name="connsiteX68" fmla="*/ 912114 w 1143000"/>
                <a:gd name="connsiteY68" fmla="*/ 466535 h 1381125"/>
                <a:gd name="connsiteX69" fmla="*/ 912114 w 1143000"/>
                <a:gd name="connsiteY69" fmla="*/ 736663 h 1381125"/>
                <a:gd name="connsiteX70" fmla="*/ 1142714 w 1143000"/>
                <a:gd name="connsiteY70" fmla="*/ 662464 h 1381125"/>
                <a:gd name="connsiteX71" fmla="*/ 1044702 w 1143000"/>
                <a:gd name="connsiteY71" fmla="*/ 662464 h 1381125"/>
                <a:gd name="connsiteX72" fmla="*/ 1044702 w 1143000"/>
                <a:gd name="connsiteY72" fmla="*/ 942023 h 1381125"/>
                <a:gd name="connsiteX73" fmla="*/ 1142714 w 1143000"/>
                <a:gd name="connsiteY73" fmla="*/ 942023 h 1381125"/>
                <a:gd name="connsiteX74" fmla="*/ 1142714 w 1143000"/>
                <a:gd name="connsiteY74" fmla="*/ 662464 h 1381125"/>
                <a:gd name="connsiteX75" fmla="*/ 1142714 w 1143000"/>
                <a:gd name="connsiteY75" fmla="*/ 382524 h 1381125"/>
                <a:gd name="connsiteX76" fmla="*/ 1044702 w 1143000"/>
                <a:gd name="connsiteY76" fmla="*/ 382524 h 1381125"/>
                <a:gd name="connsiteX77" fmla="*/ 1044702 w 1143000"/>
                <a:gd name="connsiteY77" fmla="*/ 627507 h 1381125"/>
                <a:gd name="connsiteX78" fmla="*/ 1142714 w 1143000"/>
                <a:gd name="connsiteY78" fmla="*/ 627507 h 1381125"/>
                <a:gd name="connsiteX79" fmla="*/ 1142714 w 1143000"/>
                <a:gd name="connsiteY79" fmla="*/ 382524 h 138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143000" h="1381125">
                  <a:moveTo>
                    <a:pt x="104394" y="1110139"/>
                  </a:moveTo>
                  <a:lnTo>
                    <a:pt x="7144" y="1110139"/>
                  </a:lnTo>
                  <a:lnTo>
                    <a:pt x="7144" y="837629"/>
                  </a:lnTo>
                  <a:lnTo>
                    <a:pt x="104394" y="837629"/>
                  </a:lnTo>
                  <a:lnTo>
                    <a:pt x="104394" y="1110139"/>
                  </a:lnTo>
                  <a:close/>
                  <a:moveTo>
                    <a:pt x="7144" y="803053"/>
                  </a:moveTo>
                  <a:lnTo>
                    <a:pt x="104299" y="803053"/>
                  </a:lnTo>
                  <a:lnTo>
                    <a:pt x="104299" y="466725"/>
                  </a:lnTo>
                  <a:lnTo>
                    <a:pt x="7144" y="466725"/>
                  </a:lnTo>
                  <a:lnTo>
                    <a:pt x="7144" y="803053"/>
                  </a:lnTo>
                  <a:close/>
                  <a:moveTo>
                    <a:pt x="138875" y="1051846"/>
                  </a:moveTo>
                  <a:lnTo>
                    <a:pt x="237744" y="1051846"/>
                  </a:lnTo>
                  <a:lnTo>
                    <a:pt x="237744" y="617696"/>
                  </a:lnTo>
                  <a:lnTo>
                    <a:pt x="138875" y="617696"/>
                  </a:lnTo>
                  <a:lnTo>
                    <a:pt x="138875" y="1051846"/>
                  </a:lnTo>
                  <a:close/>
                  <a:moveTo>
                    <a:pt x="138875" y="583121"/>
                  </a:moveTo>
                  <a:lnTo>
                    <a:pt x="237744" y="583121"/>
                  </a:lnTo>
                  <a:lnTo>
                    <a:pt x="237744" y="198787"/>
                  </a:lnTo>
                  <a:lnTo>
                    <a:pt x="138875" y="198787"/>
                  </a:lnTo>
                  <a:lnTo>
                    <a:pt x="138875" y="583121"/>
                  </a:lnTo>
                  <a:close/>
                  <a:moveTo>
                    <a:pt x="370046" y="710089"/>
                  </a:moveTo>
                  <a:lnTo>
                    <a:pt x="272225" y="710089"/>
                  </a:lnTo>
                  <a:lnTo>
                    <a:pt x="272225" y="1195483"/>
                  </a:lnTo>
                  <a:lnTo>
                    <a:pt x="370046" y="1195483"/>
                  </a:lnTo>
                  <a:lnTo>
                    <a:pt x="370046" y="710089"/>
                  </a:lnTo>
                  <a:close/>
                  <a:moveTo>
                    <a:pt x="370046" y="265081"/>
                  </a:moveTo>
                  <a:lnTo>
                    <a:pt x="272225" y="265081"/>
                  </a:lnTo>
                  <a:lnTo>
                    <a:pt x="272225" y="675513"/>
                  </a:lnTo>
                  <a:lnTo>
                    <a:pt x="370046" y="675513"/>
                  </a:lnTo>
                  <a:lnTo>
                    <a:pt x="370046" y="265081"/>
                  </a:lnTo>
                  <a:close/>
                  <a:moveTo>
                    <a:pt x="557594" y="488537"/>
                  </a:moveTo>
                  <a:lnTo>
                    <a:pt x="404527" y="488537"/>
                  </a:lnTo>
                  <a:lnTo>
                    <a:pt x="404527" y="1299686"/>
                  </a:lnTo>
                  <a:lnTo>
                    <a:pt x="557594" y="1299686"/>
                  </a:lnTo>
                  <a:lnTo>
                    <a:pt x="557594" y="488537"/>
                  </a:lnTo>
                  <a:close/>
                  <a:moveTo>
                    <a:pt x="404432" y="454057"/>
                  </a:moveTo>
                  <a:lnTo>
                    <a:pt x="557498" y="454057"/>
                  </a:lnTo>
                  <a:lnTo>
                    <a:pt x="557498" y="7144"/>
                  </a:lnTo>
                  <a:lnTo>
                    <a:pt x="404432" y="7144"/>
                  </a:lnTo>
                  <a:lnTo>
                    <a:pt x="404432" y="454057"/>
                  </a:lnTo>
                  <a:close/>
                  <a:moveTo>
                    <a:pt x="690182" y="842582"/>
                  </a:moveTo>
                  <a:lnTo>
                    <a:pt x="592169" y="842582"/>
                  </a:lnTo>
                  <a:lnTo>
                    <a:pt x="592169" y="1378744"/>
                  </a:lnTo>
                  <a:lnTo>
                    <a:pt x="690182" y="1378744"/>
                  </a:lnTo>
                  <a:lnTo>
                    <a:pt x="690182" y="842582"/>
                  </a:lnTo>
                  <a:close/>
                  <a:moveTo>
                    <a:pt x="592169" y="808863"/>
                  </a:moveTo>
                  <a:lnTo>
                    <a:pt x="690182" y="808863"/>
                  </a:lnTo>
                  <a:lnTo>
                    <a:pt x="690182" y="232505"/>
                  </a:lnTo>
                  <a:lnTo>
                    <a:pt x="592169" y="232505"/>
                  </a:lnTo>
                  <a:lnTo>
                    <a:pt x="592169" y="808863"/>
                  </a:lnTo>
                  <a:close/>
                  <a:moveTo>
                    <a:pt x="877634" y="662369"/>
                  </a:moveTo>
                  <a:lnTo>
                    <a:pt x="724662" y="662369"/>
                  </a:lnTo>
                  <a:lnTo>
                    <a:pt x="724662" y="1207484"/>
                  </a:lnTo>
                  <a:lnTo>
                    <a:pt x="877634" y="1207580"/>
                  </a:lnTo>
                  <a:lnTo>
                    <a:pt x="877634" y="662369"/>
                  </a:lnTo>
                  <a:close/>
                  <a:moveTo>
                    <a:pt x="724662" y="627698"/>
                  </a:moveTo>
                  <a:lnTo>
                    <a:pt x="877634" y="627698"/>
                  </a:lnTo>
                  <a:lnTo>
                    <a:pt x="877634" y="118777"/>
                  </a:lnTo>
                  <a:lnTo>
                    <a:pt x="724662" y="118777"/>
                  </a:lnTo>
                  <a:lnTo>
                    <a:pt x="724662" y="627698"/>
                  </a:lnTo>
                  <a:close/>
                  <a:moveTo>
                    <a:pt x="1010126" y="771144"/>
                  </a:moveTo>
                  <a:lnTo>
                    <a:pt x="912019" y="771144"/>
                  </a:lnTo>
                  <a:lnTo>
                    <a:pt x="912019" y="1051846"/>
                  </a:lnTo>
                  <a:lnTo>
                    <a:pt x="1010126" y="1051846"/>
                  </a:lnTo>
                  <a:lnTo>
                    <a:pt x="1010126" y="771144"/>
                  </a:lnTo>
                  <a:close/>
                  <a:moveTo>
                    <a:pt x="912114" y="736663"/>
                  </a:moveTo>
                  <a:lnTo>
                    <a:pt x="1010126" y="736663"/>
                  </a:lnTo>
                  <a:lnTo>
                    <a:pt x="1010126" y="466535"/>
                  </a:lnTo>
                  <a:lnTo>
                    <a:pt x="912114" y="466535"/>
                  </a:lnTo>
                  <a:lnTo>
                    <a:pt x="912114" y="736663"/>
                  </a:lnTo>
                  <a:close/>
                  <a:moveTo>
                    <a:pt x="1142714" y="662464"/>
                  </a:moveTo>
                  <a:lnTo>
                    <a:pt x="1044702" y="662464"/>
                  </a:lnTo>
                  <a:lnTo>
                    <a:pt x="1044702" y="942023"/>
                  </a:lnTo>
                  <a:lnTo>
                    <a:pt x="1142714" y="942023"/>
                  </a:lnTo>
                  <a:lnTo>
                    <a:pt x="1142714" y="662464"/>
                  </a:lnTo>
                  <a:close/>
                  <a:moveTo>
                    <a:pt x="1142714" y="382524"/>
                  </a:moveTo>
                  <a:lnTo>
                    <a:pt x="1044702" y="382524"/>
                  </a:lnTo>
                  <a:lnTo>
                    <a:pt x="1044702" y="627507"/>
                  </a:lnTo>
                  <a:lnTo>
                    <a:pt x="1142714" y="627507"/>
                  </a:lnTo>
                  <a:lnTo>
                    <a:pt x="1142714" y="382524"/>
                  </a:lnTo>
                  <a:close/>
                </a:path>
              </a:pathLst>
            </a:custGeom>
            <a:solidFill>
              <a:srgbClr val="FFFFFF"/>
            </a:solidFill>
            <a:ln w="9525" cap="flat">
              <a:noFill/>
              <a:prstDash val="solid"/>
              <a:miter/>
            </a:ln>
          </p:spPr>
          <p:txBody>
            <a:bodyPr rtlCol="0" anchor="ctr"/>
            <a:lstStyle/>
            <a:p>
              <a:endParaRPr lang="en-US"/>
            </a:p>
          </p:txBody>
        </p:sp>
      </p:grpSp>
      <p:sp>
        <p:nvSpPr>
          <p:cNvPr id="14" name="Rectangle 13">
            <a:extLst>
              <a:ext uri="{FF2B5EF4-FFF2-40B4-BE49-F238E27FC236}">
                <a16:creationId xmlns:a16="http://schemas.microsoft.com/office/drawing/2014/main" id="{C8F744C6-39D0-43B5-ADCD-BC983CCB66BC}"/>
              </a:ext>
            </a:extLst>
          </p:cNvPr>
          <p:cNvSpPr/>
          <p:nvPr userDrawn="1"/>
        </p:nvSpPr>
        <p:spPr>
          <a:xfrm>
            <a:off x="0" y="1775460"/>
            <a:ext cx="6386487" cy="1584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555EF8F4-7866-4F68-A103-4097DFEB2BA8}"/>
              </a:ext>
            </a:extLst>
          </p:cNvPr>
          <p:cNvCxnSpPr/>
          <p:nvPr userDrawn="1"/>
        </p:nvCxnSpPr>
        <p:spPr>
          <a:xfrm>
            <a:off x="179512" y="1939649"/>
            <a:ext cx="0" cy="1260000"/>
          </a:xfrm>
          <a:prstGeom prst="line">
            <a:avLst/>
          </a:prstGeom>
          <a:ln w="19050" cmpd="sng">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9" name="Text Placeholder 14">
            <a:extLst>
              <a:ext uri="{FF2B5EF4-FFF2-40B4-BE49-F238E27FC236}">
                <a16:creationId xmlns:a16="http://schemas.microsoft.com/office/drawing/2014/main" id="{7517873F-19CA-4FEE-A2B9-18F5CA83CF32}"/>
              </a:ext>
            </a:extLst>
          </p:cNvPr>
          <p:cNvSpPr>
            <a:spLocks noGrp="1"/>
          </p:cNvSpPr>
          <p:nvPr>
            <p:ph type="body" sz="quarter" idx="11" hasCustomPrompt="1"/>
          </p:nvPr>
        </p:nvSpPr>
        <p:spPr>
          <a:xfrm>
            <a:off x="6893620" y="4300580"/>
            <a:ext cx="1656655" cy="244475"/>
          </a:xfrm>
          <a:prstGeom prst="rect">
            <a:avLst/>
          </a:prstGeom>
        </p:spPr>
        <p:txBody>
          <a:bodyPr lIns="0" tIns="0" rIns="0" bIns="0" anchor="ctr" anchorCtr="0"/>
          <a:lstStyle>
            <a:lvl1pPr algn="r">
              <a:defRPr sz="1200" b="0">
                <a:solidFill>
                  <a:schemeClr val="bg1"/>
                </a:solidFill>
                <a:latin typeface="+mj-lt"/>
              </a:defRPr>
            </a:lvl1pPr>
          </a:lstStyle>
          <a:p>
            <a:pPr lvl="0"/>
            <a:r>
              <a:rPr lang="en-US" dirty="0"/>
              <a:t>Date here</a:t>
            </a:r>
            <a:endParaRPr lang="fr-FR" dirty="0"/>
          </a:p>
        </p:txBody>
      </p:sp>
      <p:sp>
        <p:nvSpPr>
          <p:cNvPr id="15" name="Text Placeholder 24">
            <a:extLst>
              <a:ext uri="{FF2B5EF4-FFF2-40B4-BE49-F238E27FC236}">
                <a16:creationId xmlns:a16="http://schemas.microsoft.com/office/drawing/2014/main" id="{B16DC000-88C4-48BE-9DEA-F38AB724670C}"/>
              </a:ext>
            </a:extLst>
          </p:cNvPr>
          <p:cNvSpPr>
            <a:spLocks noGrp="1"/>
          </p:cNvSpPr>
          <p:nvPr>
            <p:ph type="body" sz="quarter" idx="13" hasCustomPrompt="1"/>
          </p:nvPr>
        </p:nvSpPr>
        <p:spPr>
          <a:xfrm>
            <a:off x="571122" y="2947236"/>
            <a:ext cx="5568800" cy="252413"/>
          </a:xfrm>
          <a:prstGeom prst="rect">
            <a:avLst/>
          </a:prstGeom>
        </p:spPr>
        <p:txBody>
          <a:bodyPr lIns="0" tIns="0" rIns="0" bIns="0" anchor="ctr" anchorCtr="0"/>
          <a:lstStyle>
            <a:lvl1pPr marL="0" indent="0">
              <a:defRPr sz="1600" b="0" cap="none" baseline="0">
                <a:solidFill>
                  <a:schemeClr val="bg1"/>
                </a:solidFill>
                <a:latin typeface="+mj-lt"/>
              </a:defRPr>
            </a:lvl1pPr>
          </a:lstStyle>
          <a:p>
            <a:pPr lvl="0"/>
            <a:r>
              <a:rPr lang="en-US"/>
              <a:t>Presentation subtitle, 16pt, max. 1 line</a:t>
            </a:r>
            <a:endParaRPr lang="fr-FR" dirty="0"/>
          </a:p>
        </p:txBody>
      </p:sp>
      <p:sp>
        <p:nvSpPr>
          <p:cNvPr id="17" name="Title 1">
            <a:extLst>
              <a:ext uri="{FF2B5EF4-FFF2-40B4-BE49-F238E27FC236}">
                <a16:creationId xmlns:a16="http://schemas.microsoft.com/office/drawing/2014/main" id="{B0D52CA9-1E7D-4247-A6DC-0517D7C210AA}"/>
              </a:ext>
            </a:extLst>
          </p:cNvPr>
          <p:cNvSpPr>
            <a:spLocks noGrp="1"/>
          </p:cNvSpPr>
          <p:nvPr>
            <p:ph type="title" hasCustomPrompt="1"/>
          </p:nvPr>
        </p:nvSpPr>
        <p:spPr>
          <a:xfrm>
            <a:off x="571122" y="1938363"/>
            <a:ext cx="5568796" cy="887594"/>
          </a:xfrm>
          <a:prstGeom prst="rect">
            <a:avLst/>
          </a:prstGeom>
        </p:spPr>
        <p:txBody>
          <a:bodyPr lIns="0" tIns="0" rIns="0" bIns="0"/>
          <a:lstStyle>
            <a:lvl1pPr marL="0" indent="0">
              <a:lnSpc>
                <a:spcPct val="100000"/>
              </a:lnSpc>
              <a:buFont typeface="Arial" panose="020B0604020202020204" pitchFamily="34" charset="0"/>
              <a:buNone/>
              <a:defRPr sz="2400" cap="none">
                <a:solidFill>
                  <a:schemeClr val="bg1"/>
                </a:solidFill>
              </a:defRPr>
            </a:lvl1pPr>
          </a:lstStyle>
          <a:p>
            <a:r>
              <a:rPr lang="en-US"/>
              <a:t>Presentation title, 24pt, bold, max. 2 lines</a:t>
            </a:r>
            <a:endParaRPr lang="en-US" dirty="0"/>
          </a:p>
        </p:txBody>
      </p:sp>
    </p:spTree>
    <p:extLst>
      <p:ext uri="{BB962C8B-B14F-4D97-AF65-F5344CB8AC3E}">
        <p14:creationId xmlns:p14="http://schemas.microsoft.com/office/powerpoint/2010/main" val="2100036019"/>
      </p:ext>
    </p:extLst>
  </p:cSld>
  <p:clrMapOvr>
    <a:masterClrMapping/>
  </p:clrMapOvr>
  <p:extLst>
    <p:ext uri="{DCECCB84-F9BA-43D5-87BE-67443E8EF086}">
      <p15:sldGuideLst xmlns:p15="http://schemas.microsoft.com/office/powerpoint/2012/main">
        <p15:guide id="4" pos="6552">
          <p15:clr>
            <a:srgbClr val="FBAE40"/>
          </p15:clr>
        </p15:guide>
        <p15:guide id="6" orient="horz"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_Picture_CSR / ESG_0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E4AE63-3D7D-4A2B-85E3-50BF84EA4E4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82065" y="92546"/>
            <a:ext cx="8954429" cy="4927476"/>
          </a:xfrm>
          <a:prstGeom prst="rect">
            <a:avLst/>
          </a:prstGeom>
        </p:spPr>
      </p:pic>
      <p:sp>
        <p:nvSpPr>
          <p:cNvPr id="10" name="Rectangle 9">
            <a:extLst>
              <a:ext uri="{FF2B5EF4-FFF2-40B4-BE49-F238E27FC236}">
                <a16:creationId xmlns:a16="http://schemas.microsoft.com/office/drawing/2014/main" id="{A89F55A5-A57B-4E80-A8B2-3DFA2490E638}"/>
              </a:ext>
            </a:extLst>
          </p:cNvPr>
          <p:cNvSpPr/>
          <p:nvPr userDrawn="1"/>
        </p:nvSpPr>
        <p:spPr>
          <a:xfrm>
            <a:off x="-1" y="3632051"/>
            <a:ext cx="9158289" cy="1511449"/>
          </a:xfrm>
          <a:prstGeom prst="rect">
            <a:avLst/>
          </a:prstGeom>
          <a:gradFill>
            <a:gsLst>
              <a:gs pos="0">
                <a:schemeClr val="tx2">
                  <a:alpha val="0"/>
                </a:schemeClr>
              </a:gs>
              <a:gs pos="100000">
                <a:schemeClr val="tx2">
                  <a:alpha val="63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690E7279-ABFF-4AE7-ADA1-A5CABDDEA88C}"/>
              </a:ext>
            </a:extLst>
          </p:cNvPr>
          <p:cNvSpPr/>
          <p:nvPr userDrawn="1"/>
        </p:nvSpPr>
        <p:spPr>
          <a:xfrm>
            <a:off x="-14287" y="0"/>
            <a:ext cx="9172575" cy="5143500"/>
          </a:xfrm>
          <a:custGeom>
            <a:avLst/>
            <a:gdLst>
              <a:gd name="connsiteX0" fmla="*/ 198563 w 9172575"/>
              <a:gd name="connsiteY0" fmla="*/ 198563 h 5143500"/>
              <a:gd name="connsiteX1" fmla="*/ 198563 w 9172575"/>
              <a:gd name="connsiteY1" fmla="*/ 4944937 h 5143500"/>
              <a:gd name="connsiteX2" fmla="*/ 8974013 w 9172575"/>
              <a:gd name="connsiteY2" fmla="*/ 4944937 h 5143500"/>
              <a:gd name="connsiteX3" fmla="*/ 8974013 w 9172575"/>
              <a:gd name="connsiteY3" fmla="*/ 198563 h 5143500"/>
              <a:gd name="connsiteX4" fmla="*/ 0 w 9172575"/>
              <a:gd name="connsiteY4" fmla="*/ 0 h 5143500"/>
              <a:gd name="connsiteX5" fmla="*/ 9172575 w 9172575"/>
              <a:gd name="connsiteY5" fmla="*/ 0 h 5143500"/>
              <a:gd name="connsiteX6" fmla="*/ 9172575 w 9172575"/>
              <a:gd name="connsiteY6" fmla="*/ 5143500 h 5143500"/>
              <a:gd name="connsiteX7" fmla="*/ 0 w 9172575"/>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72575" h="5143500">
                <a:moveTo>
                  <a:pt x="198563" y="198563"/>
                </a:moveTo>
                <a:lnTo>
                  <a:pt x="198563" y="4944937"/>
                </a:lnTo>
                <a:lnTo>
                  <a:pt x="8974013" y="4944937"/>
                </a:lnTo>
                <a:lnTo>
                  <a:pt x="8974013" y="198563"/>
                </a:lnTo>
                <a:close/>
                <a:moveTo>
                  <a:pt x="0" y="0"/>
                </a:moveTo>
                <a:lnTo>
                  <a:pt x="9172575" y="0"/>
                </a:lnTo>
                <a:lnTo>
                  <a:pt x="9172575" y="5143500"/>
                </a:lnTo>
                <a:lnTo>
                  <a:pt x="0" y="51435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aphic 227">
            <a:extLst>
              <a:ext uri="{FF2B5EF4-FFF2-40B4-BE49-F238E27FC236}">
                <a16:creationId xmlns:a16="http://schemas.microsoft.com/office/drawing/2014/main" id="{AABE5BF7-805D-46C6-A425-7A685B33627C}"/>
              </a:ext>
            </a:extLst>
          </p:cNvPr>
          <p:cNvGrpSpPr/>
          <p:nvPr userDrawn="1"/>
        </p:nvGrpSpPr>
        <p:grpSpPr>
          <a:xfrm>
            <a:off x="590550" y="4175173"/>
            <a:ext cx="1595932" cy="495289"/>
            <a:chOff x="2362200" y="1885950"/>
            <a:chExt cx="4419600" cy="1371600"/>
          </a:xfrm>
        </p:grpSpPr>
        <p:sp>
          <p:nvSpPr>
            <p:cNvPr id="12" name="Freeform: Shape 11">
              <a:extLst>
                <a:ext uri="{FF2B5EF4-FFF2-40B4-BE49-F238E27FC236}">
                  <a16:creationId xmlns:a16="http://schemas.microsoft.com/office/drawing/2014/main" id="{2B4C5DD0-701F-4981-A920-A410DC9B7F03}"/>
                </a:ext>
              </a:extLst>
            </p:cNvPr>
            <p:cNvSpPr/>
            <p:nvPr/>
          </p:nvSpPr>
          <p:spPr>
            <a:xfrm>
              <a:off x="3788664" y="2353627"/>
              <a:ext cx="2990850" cy="476250"/>
            </a:xfrm>
            <a:custGeom>
              <a:avLst/>
              <a:gdLst>
                <a:gd name="connsiteX0" fmla="*/ 7144 w 2990850"/>
                <a:gd name="connsiteY0" fmla="*/ 20669 h 476250"/>
                <a:gd name="connsiteX1" fmla="*/ 13811 w 2990850"/>
                <a:gd name="connsiteY1" fmla="*/ 13907 h 476250"/>
                <a:gd name="connsiteX2" fmla="*/ 259652 w 2990850"/>
                <a:gd name="connsiteY2" fmla="*/ 13907 h 476250"/>
                <a:gd name="connsiteX3" fmla="*/ 266319 w 2990850"/>
                <a:gd name="connsiteY3" fmla="*/ 20669 h 476250"/>
                <a:gd name="connsiteX4" fmla="*/ 266319 w 2990850"/>
                <a:gd name="connsiteY4" fmla="*/ 80486 h 476250"/>
                <a:gd name="connsiteX5" fmla="*/ 259652 w 2990850"/>
                <a:gd name="connsiteY5" fmla="*/ 87154 h 476250"/>
                <a:gd name="connsiteX6" fmla="*/ 101251 w 2990850"/>
                <a:gd name="connsiteY6" fmla="*/ 87154 h 476250"/>
                <a:gd name="connsiteX7" fmla="*/ 97250 w 2990850"/>
                <a:gd name="connsiteY7" fmla="*/ 91250 h 476250"/>
                <a:gd name="connsiteX8" fmla="*/ 97250 w 2990850"/>
                <a:gd name="connsiteY8" fmla="*/ 197548 h 476250"/>
                <a:gd name="connsiteX9" fmla="*/ 101251 w 2990850"/>
                <a:gd name="connsiteY9" fmla="*/ 201549 h 476250"/>
                <a:gd name="connsiteX10" fmla="*/ 236411 w 2990850"/>
                <a:gd name="connsiteY10" fmla="*/ 201549 h 476250"/>
                <a:gd name="connsiteX11" fmla="*/ 243173 w 2990850"/>
                <a:gd name="connsiteY11" fmla="*/ 208217 h 476250"/>
                <a:gd name="connsiteX12" fmla="*/ 243173 w 2990850"/>
                <a:gd name="connsiteY12" fmla="*/ 264033 h 476250"/>
                <a:gd name="connsiteX13" fmla="*/ 236411 w 2990850"/>
                <a:gd name="connsiteY13" fmla="*/ 270700 h 476250"/>
                <a:gd name="connsiteX14" fmla="*/ 101251 w 2990850"/>
                <a:gd name="connsiteY14" fmla="*/ 270700 h 476250"/>
                <a:gd name="connsiteX15" fmla="*/ 97250 w 2990850"/>
                <a:gd name="connsiteY15" fmla="*/ 274796 h 476250"/>
                <a:gd name="connsiteX16" fmla="*/ 97250 w 2990850"/>
                <a:gd name="connsiteY16" fmla="*/ 392430 h 476250"/>
                <a:gd name="connsiteX17" fmla="*/ 101251 w 2990850"/>
                <a:gd name="connsiteY17" fmla="*/ 396431 h 476250"/>
                <a:gd name="connsiteX18" fmla="*/ 265271 w 2990850"/>
                <a:gd name="connsiteY18" fmla="*/ 396431 h 476250"/>
                <a:gd name="connsiteX19" fmla="*/ 272034 w 2990850"/>
                <a:gd name="connsiteY19" fmla="*/ 403193 h 476250"/>
                <a:gd name="connsiteX20" fmla="*/ 272034 w 2990850"/>
                <a:gd name="connsiteY20" fmla="*/ 464344 h 476250"/>
                <a:gd name="connsiteX21" fmla="*/ 265271 w 2990850"/>
                <a:gd name="connsiteY21" fmla="*/ 471107 h 476250"/>
                <a:gd name="connsiteX22" fmla="*/ 13811 w 2990850"/>
                <a:gd name="connsiteY22" fmla="*/ 471107 h 476250"/>
                <a:gd name="connsiteX23" fmla="*/ 7144 w 2990850"/>
                <a:gd name="connsiteY23" fmla="*/ 464344 h 476250"/>
                <a:gd name="connsiteX24" fmla="*/ 7144 w 2990850"/>
                <a:gd name="connsiteY24" fmla="*/ 20669 h 476250"/>
                <a:gd name="connsiteX25" fmla="*/ 673322 w 2990850"/>
                <a:gd name="connsiteY25" fmla="*/ 368237 h 476250"/>
                <a:gd name="connsiteX26" fmla="*/ 509302 w 2990850"/>
                <a:gd name="connsiteY26" fmla="*/ 477869 h 476250"/>
                <a:gd name="connsiteX27" fmla="*/ 346615 w 2990850"/>
                <a:gd name="connsiteY27" fmla="*/ 368237 h 476250"/>
                <a:gd name="connsiteX28" fmla="*/ 346615 w 2990850"/>
                <a:gd name="connsiteY28" fmla="*/ 20669 h 476250"/>
                <a:gd name="connsiteX29" fmla="*/ 353378 w 2990850"/>
                <a:gd name="connsiteY29" fmla="*/ 13907 h 476250"/>
                <a:gd name="connsiteX30" fmla="*/ 429292 w 2990850"/>
                <a:gd name="connsiteY30" fmla="*/ 13907 h 476250"/>
                <a:gd name="connsiteX31" fmla="*/ 436055 w 2990850"/>
                <a:gd name="connsiteY31" fmla="*/ 20669 h 476250"/>
                <a:gd name="connsiteX32" fmla="*/ 436055 w 2990850"/>
                <a:gd name="connsiteY32" fmla="*/ 342043 h 476250"/>
                <a:gd name="connsiteX33" fmla="*/ 510731 w 2990850"/>
                <a:gd name="connsiteY33" fmla="*/ 402527 h 476250"/>
                <a:gd name="connsiteX34" fmla="*/ 584645 w 2990850"/>
                <a:gd name="connsiteY34" fmla="*/ 341376 h 476250"/>
                <a:gd name="connsiteX35" fmla="*/ 584645 w 2990850"/>
                <a:gd name="connsiteY35" fmla="*/ 20669 h 476250"/>
                <a:gd name="connsiteX36" fmla="*/ 591407 w 2990850"/>
                <a:gd name="connsiteY36" fmla="*/ 13907 h 476250"/>
                <a:gd name="connsiteX37" fmla="*/ 666655 w 2990850"/>
                <a:gd name="connsiteY37" fmla="*/ 13907 h 476250"/>
                <a:gd name="connsiteX38" fmla="*/ 673418 w 2990850"/>
                <a:gd name="connsiteY38" fmla="*/ 20669 h 476250"/>
                <a:gd name="connsiteX39" fmla="*/ 673418 w 2990850"/>
                <a:gd name="connsiteY39" fmla="*/ 368237 h 476250"/>
                <a:gd name="connsiteX40" fmla="*/ 914686 w 2990850"/>
                <a:gd name="connsiteY40" fmla="*/ 311087 h 476250"/>
                <a:gd name="connsiteX41" fmla="*/ 903923 w 2990850"/>
                <a:gd name="connsiteY41" fmla="*/ 298323 h 476250"/>
                <a:gd name="connsiteX42" fmla="*/ 852869 w 2990850"/>
                <a:gd name="connsiteY42" fmla="*/ 298323 h 476250"/>
                <a:gd name="connsiteX43" fmla="*/ 847439 w 2990850"/>
                <a:gd name="connsiteY43" fmla="*/ 303086 h 476250"/>
                <a:gd name="connsiteX44" fmla="*/ 847439 w 2990850"/>
                <a:gd name="connsiteY44" fmla="*/ 464439 h 476250"/>
                <a:gd name="connsiteX45" fmla="*/ 840677 w 2990850"/>
                <a:gd name="connsiteY45" fmla="*/ 471202 h 476250"/>
                <a:gd name="connsiteX46" fmla="*/ 764667 w 2990850"/>
                <a:gd name="connsiteY46" fmla="*/ 471202 h 476250"/>
                <a:gd name="connsiteX47" fmla="*/ 757904 w 2990850"/>
                <a:gd name="connsiteY47" fmla="*/ 464439 h 476250"/>
                <a:gd name="connsiteX48" fmla="*/ 757904 w 2990850"/>
                <a:gd name="connsiteY48" fmla="*/ 20669 h 476250"/>
                <a:gd name="connsiteX49" fmla="*/ 764667 w 2990850"/>
                <a:gd name="connsiteY49" fmla="*/ 13907 h 476250"/>
                <a:gd name="connsiteX50" fmla="*/ 905066 w 2990850"/>
                <a:gd name="connsiteY50" fmla="*/ 13907 h 476250"/>
                <a:gd name="connsiteX51" fmla="*/ 1058990 w 2990850"/>
                <a:gd name="connsiteY51" fmla="*/ 140303 h 476250"/>
                <a:gd name="connsiteX52" fmla="*/ 999839 w 2990850"/>
                <a:gd name="connsiteY52" fmla="*/ 264033 h 476250"/>
                <a:gd name="connsiteX53" fmla="*/ 993077 w 2990850"/>
                <a:gd name="connsiteY53" fmla="*/ 273463 h 476250"/>
                <a:gd name="connsiteX54" fmla="*/ 1003840 w 2990850"/>
                <a:gd name="connsiteY54" fmla="*/ 299657 h 476250"/>
                <a:gd name="connsiteX55" fmla="*/ 1093280 w 2990850"/>
                <a:gd name="connsiteY55" fmla="*/ 464344 h 476250"/>
                <a:gd name="connsiteX56" fmla="*/ 1089946 w 2990850"/>
                <a:gd name="connsiteY56" fmla="*/ 471107 h 476250"/>
                <a:gd name="connsiteX57" fmla="*/ 1000506 w 2990850"/>
                <a:gd name="connsiteY57" fmla="*/ 471107 h 476250"/>
                <a:gd name="connsiteX58" fmla="*/ 992410 w 2990850"/>
                <a:gd name="connsiteY58" fmla="*/ 465011 h 476250"/>
                <a:gd name="connsiteX59" fmla="*/ 914686 w 2990850"/>
                <a:gd name="connsiteY59" fmla="*/ 311087 h 476250"/>
                <a:gd name="connsiteX60" fmla="*/ 965835 w 2990850"/>
                <a:gd name="connsiteY60" fmla="*/ 155067 h 476250"/>
                <a:gd name="connsiteX61" fmla="*/ 889159 w 2990850"/>
                <a:gd name="connsiteY61" fmla="*/ 79058 h 476250"/>
                <a:gd name="connsiteX62" fmla="*/ 856298 w 2990850"/>
                <a:gd name="connsiteY62" fmla="*/ 79058 h 476250"/>
                <a:gd name="connsiteX63" fmla="*/ 847535 w 2990850"/>
                <a:gd name="connsiteY63" fmla="*/ 83058 h 476250"/>
                <a:gd name="connsiteX64" fmla="*/ 847535 w 2990850"/>
                <a:gd name="connsiteY64" fmla="*/ 232410 h 476250"/>
                <a:gd name="connsiteX65" fmla="*/ 852202 w 2990850"/>
                <a:gd name="connsiteY65" fmla="*/ 237839 h 476250"/>
                <a:gd name="connsiteX66" fmla="*/ 889064 w 2990850"/>
                <a:gd name="connsiteY66" fmla="*/ 237839 h 476250"/>
                <a:gd name="connsiteX67" fmla="*/ 965835 w 2990850"/>
                <a:gd name="connsiteY67" fmla="*/ 155067 h 476250"/>
                <a:gd name="connsiteX68" fmla="*/ 1440466 w 2990850"/>
                <a:gd name="connsiteY68" fmla="*/ 435483 h 476250"/>
                <a:gd name="connsiteX69" fmla="*/ 1305973 w 2990850"/>
                <a:gd name="connsiteY69" fmla="*/ 477869 h 476250"/>
                <a:gd name="connsiteX70" fmla="*/ 1172909 w 2990850"/>
                <a:gd name="connsiteY70" fmla="*/ 435483 h 476250"/>
                <a:gd name="connsiteX71" fmla="*/ 1127855 w 2990850"/>
                <a:gd name="connsiteY71" fmla="*/ 242506 h 476250"/>
                <a:gd name="connsiteX72" fmla="*/ 1172909 w 2990850"/>
                <a:gd name="connsiteY72" fmla="*/ 49530 h 476250"/>
                <a:gd name="connsiteX73" fmla="*/ 1308068 w 2990850"/>
                <a:gd name="connsiteY73" fmla="*/ 7144 h 476250"/>
                <a:gd name="connsiteX74" fmla="*/ 1440561 w 2990850"/>
                <a:gd name="connsiteY74" fmla="*/ 49530 h 476250"/>
                <a:gd name="connsiteX75" fmla="*/ 1486281 w 2990850"/>
                <a:gd name="connsiteY75" fmla="*/ 242506 h 476250"/>
                <a:gd name="connsiteX76" fmla="*/ 1440466 w 2990850"/>
                <a:gd name="connsiteY76" fmla="*/ 435483 h 476250"/>
                <a:gd name="connsiteX77" fmla="*/ 1242822 w 2990850"/>
                <a:gd name="connsiteY77" fmla="*/ 387096 h 476250"/>
                <a:gd name="connsiteX78" fmla="*/ 1306735 w 2990850"/>
                <a:gd name="connsiteY78" fmla="*/ 403860 h 476250"/>
                <a:gd name="connsiteX79" fmla="*/ 1371314 w 2990850"/>
                <a:gd name="connsiteY79" fmla="*/ 387096 h 476250"/>
                <a:gd name="connsiteX80" fmla="*/ 1392841 w 2990850"/>
                <a:gd name="connsiteY80" fmla="*/ 242506 h 476250"/>
                <a:gd name="connsiteX81" fmla="*/ 1371314 w 2990850"/>
                <a:gd name="connsiteY81" fmla="*/ 97917 h 476250"/>
                <a:gd name="connsiteX82" fmla="*/ 1308164 w 2990850"/>
                <a:gd name="connsiteY82" fmla="*/ 81153 h 476250"/>
                <a:gd name="connsiteX83" fmla="*/ 1242917 w 2990850"/>
                <a:gd name="connsiteY83" fmla="*/ 97917 h 476250"/>
                <a:gd name="connsiteX84" fmla="*/ 1221391 w 2990850"/>
                <a:gd name="connsiteY84" fmla="*/ 242506 h 476250"/>
                <a:gd name="connsiteX85" fmla="*/ 1242822 w 2990850"/>
                <a:gd name="connsiteY85" fmla="*/ 387096 h 476250"/>
                <a:gd name="connsiteX86" fmla="*/ 1782032 w 2990850"/>
                <a:gd name="connsiteY86" fmla="*/ 471107 h 476250"/>
                <a:gd name="connsiteX87" fmla="*/ 1772602 w 2990850"/>
                <a:gd name="connsiteY87" fmla="*/ 463010 h 476250"/>
                <a:gd name="connsiteX88" fmla="*/ 1650873 w 2990850"/>
                <a:gd name="connsiteY88" fmla="*/ 133636 h 476250"/>
                <a:gd name="connsiteX89" fmla="*/ 1641443 w 2990850"/>
                <a:gd name="connsiteY89" fmla="*/ 120206 h 476250"/>
                <a:gd name="connsiteX90" fmla="*/ 1636681 w 2990850"/>
                <a:gd name="connsiteY90" fmla="*/ 132969 h 476250"/>
                <a:gd name="connsiteX91" fmla="*/ 1636585 w 2990850"/>
                <a:gd name="connsiteY91" fmla="*/ 464439 h 476250"/>
                <a:gd name="connsiteX92" fmla="*/ 1629823 w 2990850"/>
                <a:gd name="connsiteY92" fmla="*/ 471202 h 476250"/>
                <a:gd name="connsiteX93" fmla="*/ 1565339 w 2990850"/>
                <a:gd name="connsiteY93" fmla="*/ 471202 h 476250"/>
                <a:gd name="connsiteX94" fmla="*/ 1558576 w 2990850"/>
                <a:gd name="connsiteY94" fmla="*/ 464439 h 476250"/>
                <a:gd name="connsiteX95" fmla="*/ 1558576 w 2990850"/>
                <a:gd name="connsiteY95" fmla="*/ 20669 h 476250"/>
                <a:gd name="connsiteX96" fmla="*/ 1565339 w 2990850"/>
                <a:gd name="connsiteY96" fmla="*/ 13907 h 476250"/>
                <a:gd name="connsiteX97" fmla="*/ 1680305 w 2990850"/>
                <a:gd name="connsiteY97" fmla="*/ 13907 h 476250"/>
                <a:gd name="connsiteX98" fmla="*/ 1689068 w 2990850"/>
                <a:gd name="connsiteY98" fmla="*/ 22003 h 476250"/>
                <a:gd name="connsiteX99" fmla="*/ 1803368 w 2990850"/>
                <a:gd name="connsiteY99" fmla="*/ 340043 h 476250"/>
                <a:gd name="connsiteX100" fmla="*/ 1811369 w 2990850"/>
                <a:gd name="connsiteY100" fmla="*/ 350806 h 476250"/>
                <a:gd name="connsiteX101" fmla="*/ 1816132 w 2990850"/>
                <a:gd name="connsiteY101" fmla="*/ 344138 h 476250"/>
                <a:gd name="connsiteX102" fmla="*/ 1816227 w 2990850"/>
                <a:gd name="connsiteY102" fmla="*/ 20669 h 476250"/>
                <a:gd name="connsiteX103" fmla="*/ 1822895 w 2990850"/>
                <a:gd name="connsiteY103" fmla="*/ 13907 h 476250"/>
                <a:gd name="connsiteX104" fmla="*/ 1889379 w 2990850"/>
                <a:gd name="connsiteY104" fmla="*/ 13907 h 476250"/>
                <a:gd name="connsiteX105" fmla="*/ 1896142 w 2990850"/>
                <a:gd name="connsiteY105" fmla="*/ 20669 h 476250"/>
                <a:gd name="connsiteX106" fmla="*/ 1896142 w 2990850"/>
                <a:gd name="connsiteY106" fmla="*/ 464439 h 476250"/>
                <a:gd name="connsiteX107" fmla="*/ 1889379 w 2990850"/>
                <a:gd name="connsiteY107" fmla="*/ 471202 h 476250"/>
                <a:gd name="connsiteX108" fmla="*/ 1782032 w 2990850"/>
                <a:gd name="connsiteY108" fmla="*/ 471202 h 476250"/>
                <a:gd name="connsiteX109" fmla="*/ 1979771 w 2990850"/>
                <a:gd name="connsiteY109" fmla="*/ 20669 h 476250"/>
                <a:gd name="connsiteX110" fmla="*/ 1986534 w 2990850"/>
                <a:gd name="connsiteY110" fmla="*/ 13907 h 476250"/>
                <a:gd name="connsiteX111" fmla="*/ 2232279 w 2990850"/>
                <a:gd name="connsiteY111" fmla="*/ 13907 h 476250"/>
                <a:gd name="connsiteX112" fmla="*/ 2239042 w 2990850"/>
                <a:gd name="connsiteY112" fmla="*/ 20669 h 476250"/>
                <a:gd name="connsiteX113" fmla="*/ 2239042 w 2990850"/>
                <a:gd name="connsiteY113" fmla="*/ 80486 h 476250"/>
                <a:gd name="connsiteX114" fmla="*/ 2232279 w 2990850"/>
                <a:gd name="connsiteY114" fmla="*/ 87249 h 476250"/>
                <a:gd name="connsiteX115" fmla="*/ 2073878 w 2990850"/>
                <a:gd name="connsiteY115" fmla="*/ 87249 h 476250"/>
                <a:gd name="connsiteX116" fmla="*/ 2069878 w 2990850"/>
                <a:gd name="connsiteY116" fmla="*/ 91250 h 476250"/>
                <a:gd name="connsiteX117" fmla="*/ 2069878 w 2990850"/>
                <a:gd name="connsiteY117" fmla="*/ 197453 h 476250"/>
                <a:gd name="connsiteX118" fmla="*/ 2073878 w 2990850"/>
                <a:gd name="connsiteY118" fmla="*/ 201454 h 476250"/>
                <a:gd name="connsiteX119" fmla="*/ 2209038 w 2990850"/>
                <a:gd name="connsiteY119" fmla="*/ 201454 h 476250"/>
                <a:gd name="connsiteX120" fmla="*/ 2215801 w 2990850"/>
                <a:gd name="connsiteY120" fmla="*/ 208217 h 476250"/>
                <a:gd name="connsiteX121" fmla="*/ 2215801 w 2990850"/>
                <a:gd name="connsiteY121" fmla="*/ 264033 h 476250"/>
                <a:gd name="connsiteX122" fmla="*/ 2209038 w 2990850"/>
                <a:gd name="connsiteY122" fmla="*/ 270700 h 476250"/>
                <a:gd name="connsiteX123" fmla="*/ 2073878 w 2990850"/>
                <a:gd name="connsiteY123" fmla="*/ 270700 h 476250"/>
                <a:gd name="connsiteX124" fmla="*/ 2069878 w 2990850"/>
                <a:gd name="connsiteY124" fmla="*/ 274796 h 476250"/>
                <a:gd name="connsiteX125" fmla="*/ 2069878 w 2990850"/>
                <a:gd name="connsiteY125" fmla="*/ 392430 h 476250"/>
                <a:gd name="connsiteX126" fmla="*/ 2073878 w 2990850"/>
                <a:gd name="connsiteY126" fmla="*/ 396431 h 476250"/>
                <a:gd name="connsiteX127" fmla="*/ 2237899 w 2990850"/>
                <a:gd name="connsiteY127" fmla="*/ 396431 h 476250"/>
                <a:gd name="connsiteX128" fmla="*/ 2244662 w 2990850"/>
                <a:gd name="connsiteY128" fmla="*/ 403193 h 476250"/>
                <a:gd name="connsiteX129" fmla="*/ 2244662 w 2990850"/>
                <a:gd name="connsiteY129" fmla="*/ 464344 h 476250"/>
                <a:gd name="connsiteX130" fmla="*/ 2237899 w 2990850"/>
                <a:gd name="connsiteY130" fmla="*/ 471107 h 476250"/>
                <a:gd name="connsiteX131" fmla="*/ 1986439 w 2990850"/>
                <a:gd name="connsiteY131" fmla="*/ 471107 h 476250"/>
                <a:gd name="connsiteX132" fmla="*/ 1979676 w 2990850"/>
                <a:gd name="connsiteY132" fmla="*/ 464344 h 476250"/>
                <a:gd name="connsiteX133" fmla="*/ 1979676 w 2990850"/>
                <a:gd name="connsiteY133" fmla="*/ 20669 h 476250"/>
                <a:gd name="connsiteX134" fmla="*/ 2655284 w 2990850"/>
                <a:gd name="connsiteY134" fmla="*/ 462725 h 476250"/>
                <a:gd name="connsiteX135" fmla="*/ 2517648 w 2990850"/>
                <a:gd name="connsiteY135" fmla="*/ 226790 h 476250"/>
                <a:gd name="connsiteX136" fmla="*/ 2636044 w 2990850"/>
                <a:gd name="connsiteY136" fmla="*/ 22003 h 476250"/>
                <a:gd name="connsiteX137" fmla="*/ 2629567 w 2990850"/>
                <a:gd name="connsiteY137" fmla="*/ 13811 h 476250"/>
                <a:gd name="connsiteX138" fmla="*/ 2551843 w 2990850"/>
                <a:gd name="connsiteY138" fmla="*/ 13811 h 476250"/>
                <a:gd name="connsiteX139" fmla="*/ 2540603 w 2990850"/>
                <a:gd name="connsiteY139" fmla="*/ 22003 h 476250"/>
                <a:gd name="connsiteX140" fmla="*/ 2469737 w 2990850"/>
                <a:gd name="connsiteY140" fmla="*/ 145447 h 476250"/>
                <a:gd name="connsiteX141" fmla="*/ 2397157 w 2990850"/>
                <a:gd name="connsiteY141" fmla="*/ 22193 h 476250"/>
                <a:gd name="connsiteX142" fmla="*/ 2383155 w 2990850"/>
                <a:gd name="connsiteY142" fmla="*/ 13907 h 476250"/>
                <a:gd name="connsiteX143" fmla="*/ 2304288 w 2990850"/>
                <a:gd name="connsiteY143" fmla="*/ 13907 h 476250"/>
                <a:gd name="connsiteX144" fmla="*/ 2298859 w 2990850"/>
                <a:gd name="connsiteY144" fmla="*/ 22384 h 476250"/>
                <a:gd name="connsiteX145" fmla="*/ 2416969 w 2990850"/>
                <a:gd name="connsiteY145" fmla="*/ 226314 h 476250"/>
                <a:gd name="connsiteX146" fmla="*/ 2284286 w 2990850"/>
                <a:gd name="connsiteY146" fmla="*/ 463010 h 476250"/>
                <a:gd name="connsiteX147" fmla="*/ 2288762 w 2990850"/>
                <a:gd name="connsiteY147" fmla="*/ 471297 h 476250"/>
                <a:gd name="connsiteX148" fmla="*/ 2369153 w 2990850"/>
                <a:gd name="connsiteY148" fmla="*/ 471297 h 476250"/>
                <a:gd name="connsiteX149" fmla="*/ 2381060 w 2990850"/>
                <a:gd name="connsiteY149" fmla="*/ 463201 h 476250"/>
                <a:gd name="connsiteX150" fmla="*/ 2466118 w 2990850"/>
                <a:gd name="connsiteY150" fmla="*/ 310610 h 476250"/>
                <a:gd name="connsiteX151" fmla="*/ 2556224 w 2990850"/>
                <a:gd name="connsiteY151" fmla="*/ 463010 h 476250"/>
                <a:gd name="connsiteX152" fmla="*/ 2568416 w 2990850"/>
                <a:gd name="connsiteY152" fmla="*/ 471297 h 476250"/>
                <a:gd name="connsiteX153" fmla="*/ 2650141 w 2990850"/>
                <a:gd name="connsiteY153" fmla="*/ 471297 h 476250"/>
                <a:gd name="connsiteX154" fmla="*/ 2655284 w 2990850"/>
                <a:gd name="connsiteY154" fmla="*/ 462725 h 476250"/>
                <a:gd name="connsiteX155" fmla="*/ 2788539 w 2990850"/>
                <a:gd name="connsiteY155" fmla="*/ 91345 h 476250"/>
                <a:gd name="connsiteX156" fmla="*/ 2784539 w 2990850"/>
                <a:gd name="connsiteY156" fmla="*/ 87344 h 476250"/>
                <a:gd name="connsiteX157" fmla="*/ 2681859 w 2990850"/>
                <a:gd name="connsiteY157" fmla="*/ 87344 h 476250"/>
                <a:gd name="connsiteX158" fmla="*/ 2675192 w 2990850"/>
                <a:gd name="connsiteY158" fmla="*/ 80582 h 476250"/>
                <a:gd name="connsiteX159" fmla="*/ 2675192 w 2990850"/>
                <a:gd name="connsiteY159" fmla="*/ 20669 h 476250"/>
                <a:gd name="connsiteX160" fmla="*/ 2681859 w 2990850"/>
                <a:gd name="connsiteY160" fmla="*/ 13907 h 476250"/>
                <a:gd name="connsiteX161" fmla="*/ 2984564 w 2990850"/>
                <a:gd name="connsiteY161" fmla="*/ 13907 h 476250"/>
                <a:gd name="connsiteX162" fmla="*/ 2991326 w 2990850"/>
                <a:gd name="connsiteY162" fmla="*/ 20669 h 476250"/>
                <a:gd name="connsiteX163" fmla="*/ 2991326 w 2990850"/>
                <a:gd name="connsiteY163" fmla="*/ 80582 h 476250"/>
                <a:gd name="connsiteX164" fmla="*/ 2984564 w 2990850"/>
                <a:gd name="connsiteY164" fmla="*/ 87344 h 476250"/>
                <a:gd name="connsiteX165" fmla="*/ 2881979 w 2990850"/>
                <a:gd name="connsiteY165" fmla="*/ 87344 h 476250"/>
                <a:gd name="connsiteX166" fmla="*/ 2877979 w 2990850"/>
                <a:gd name="connsiteY166" fmla="*/ 91345 h 476250"/>
                <a:gd name="connsiteX167" fmla="*/ 2877979 w 2990850"/>
                <a:gd name="connsiteY167" fmla="*/ 464439 h 476250"/>
                <a:gd name="connsiteX168" fmla="*/ 2871216 w 2990850"/>
                <a:gd name="connsiteY168" fmla="*/ 471202 h 476250"/>
                <a:gd name="connsiteX169" fmla="*/ 2795207 w 2990850"/>
                <a:gd name="connsiteY169" fmla="*/ 471202 h 476250"/>
                <a:gd name="connsiteX170" fmla="*/ 2788444 w 2990850"/>
                <a:gd name="connsiteY170" fmla="*/ 464439 h 476250"/>
                <a:gd name="connsiteX171" fmla="*/ 2788444 w 2990850"/>
                <a:gd name="connsiteY171" fmla="*/ 9134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2990850" h="476250">
                  <a:moveTo>
                    <a:pt x="7144" y="20669"/>
                  </a:moveTo>
                  <a:cubicBezTo>
                    <a:pt x="7144" y="16669"/>
                    <a:pt x="9811" y="13907"/>
                    <a:pt x="13811" y="13907"/>
                  </a:cubicBezTo>
                  <a:lnTo>
                    <a:pt x="259652" y="13907"/>
                  </a:lnTo>
                  <a:cubicBezTo>
                    <a:pt x="263652" y="13907"/>
                    <a:pt x="266319" y="16574"/>
                    <a:pt x="266319" y="20669"/>
                  </a:cubicBezTo>
                  <a:lnTo>
                    <a:pt x="266319" y="80486"/>
                  </a:lnTo>
                  <a:cubicBezTo>
                    <a:pt x="266319" y="84487"/>
                    <a:pt x="263652" y="87154"/>
                    <a:pt x="259652" y="87154"/>
                  </a:cubicBezTo>
                  <a:lnTo>
                    <a:pt x="101251" y="87154"/>
                  </a:lnTo>
                  <a:cubicBezTo>
                    <a:pt x="98584" y="87154"/>
                    <a:pt x="97250" y="88487"/>
                    <a:pt x="97250" y="91250"/>
                  </a:cubicBezTo>
                  <a:lnTo>
                    <a:pt x="97250" y="197548"/>
                  </a:lnTo>
                  <a:cubicBezTo>
                    <a:pt x="97250" y="200216"/>
                    <a:pt x="98584" y="201549"/>
                    <a:pt x="101251" y="201549"/>
                  </a:cubicBezTo>
                  <a:lnTo>
                    <a:pt x="236411" y="201549"/>
                  </a:lnTo>
                  <a:cubicBezTo>
                    <a:pt x="240506" y="201549"/>
                    <a:pt x="243173" y="204216"/>
                    <a:pt x="243173" y="208217"/>
                  </a:cubicBezTo>
                  <a:lnTo>
                    <a:pt x="243173" y="264033"/>
                  </a:lnTo>
                  <a:cubicBezTo>
                    <a:pt x="243173" y="268034"/>
                    <a:pt x="240506" y="270700"/>
                    <a:pt x="236411" y="270700"/>
                  </a:cubicBezTo>
                  <a:lnTo>
                    <a:pt x="101251" y="270700"/>
                  </a:lnTo>
                  <a:cubicBezTo>
                    <a:pt x="98584" y="270700"/>
                    <a:pt x="97250" y="272034"/>
                    <a:pt x="97250" y="274796"/>
                  </a:cubicBezTo>
                  <a:lnTo>
                    <a:pt x="97250" y="392430"/>
                  </a:lnTo>
                  <a:cubicBezTo>
                    <a:pt x="97250" y="395097"/>
                    <a:pt x="98584" y="396431"/>
                    <a:pt x="101251" y="396431"/>
                  </a:cubicBezTo>
                  <a:lnTo>
                    <a:pt x="265271" y="396431"/>
                  </a:lnTo>
                  <a:cubicBezTo>
                    <a:pt x="269367" y="396431"/>
                    <a:pt x="272034" y="399098"/>
                    <a:pt x="272034" y="403193"/>
                  </a:cubicBezTo>
                  <a:lnTo>
                    <a:pt x="272034" y="464344"/>
                  </a:lnTo>
                  <a:cubicBezTo>
                    <a:pt x="272034" y="468344"/>
                    <a:pt x="269367" y="471107"/>
                    <a:pt x="265271" y="471107"/>
                  </a:cubicBezTo>
                  <a:lnTo>
                    <a:pt x="13811" y="471107"/>
                  </a:lnTo>
                  <a:cubicBezTo>
                    <a:pt x="9811" y="471107"/>
                    <a:pt x="7144" y="468440"/>
                    <a:pt x="7144" y="464344"/>
                  </a:cubicBezTo>
                  <a:lnTo>
                    <a:pt x="7144" y="20669"/>
                  </a:lnTo>
                  <a:close/>
                  <a:moveTo>
                    <a:pt x="673322" y="368237"/>
                  </a:moveTo>
                  <a:cubicBezTo>
                    <a:pt x="673322" y="440817"/>
                    <a:pt x="606743" y="477869"/>
                    <a:pt x="509302" y="477869"/>
                  </a:cubicBezTo>
                  <a:cubicBezTo>
                    <a:pt x="398431" y="477869"/>
                    <a:pt x="346615" y="440912"/>
                    <a:pt x="346615" y="368237"/>
                  </a:cubicBezTo>
                  <a:lnTo>
                    <a:pt x="346615" y="20669"/>
                  </a:lnTo>
                  <a:cubicBezTo>
                    <a:pt x="346615" y="16669"/>
                    <a:pt x="349282" y="13907"/>
                    <a:pt x="353378" y="13907"/>
                  </a:cubicBezTo>
                  <a:lnTo>
                    <a:pt x="429292" y="13907"/>
                  </a:lnTo>
                  <a:cubicBezTo>
                    <a:pt x="433388" y="13907"/>
                    <a:pt x="436055" y="16574"/>
                    <a:pt x="436055" y="20669"/>
                  </a:cubicBezTo>
                  <a:lnTo>
                    <a:pt x="436055" y="342043"/>
                  </a:lnTo>
                  <a:cubicBezTo>
                    <a:pt x="436055" y="394430"/>
                    <a:pt x="470345" y="402527"/>
                    <a:pt x="510731" y="402527"/>
                  </a:cubicBezTo>
                  <a:cubicBezTo>
                    <a:pt x="551021" y="402527"/>
                    <a:pt x="584645" y="394430"/>
                    <a:pt x="584645" y="341376"/>
                  </a:cubicBezTo>
                  <a:lnTo>
                    <a:pt x="584645" y="20669"/>
                  </a:lnTo>
                  <a:cubicBezTo>
                    <a:pt x="584645" y="16669"/>
                    <a:pt x="587312" y="13907"/>
                    <a:pt x="591407" y="13907"/>
                  </a:cubicBezTo>
                  <a:lnTo>
                    <a:pt x="666655" y="13907"/>
                  </a:lnTo>
                  <a:cubicBezTo>
                    <a:pt x="670751" y="13907"/>
                    <a:pt x="673418" y="16574"/>
                    <a:pt x="673418" y="20669"/>
                  </a:cubicBezTo>
                  <a:lnTo>
                    <a:pt x="673418" y="368237"/>
                  </a:lnTo>
                  <a:close/>
                  <a:moveTo>
                    <a:pt x="914686" y="311087"/>
                  </a:moveTo>
                  <a:cubicBezTo>
                    <a:pt x="909352" y="300990"/>
                    <a:pt x="907923" y="298990"/>
                    <a:pt x="903923" y="298323"/>
                  </a:cubicBezTo>
                  <a:lnTo>
                    <a:pt x="852869" y="298323"/>
                  </a:lnTo>
                  <a:cubicBezTo>
                    <a:pt x="849535" y="298323"/>
                    <a:pt x="847439" y="299657"/>
                    <a:pt x="847439" y="303086"/>
                  </a:cubicBezTo>
                  <a:lnTo>
                    <a:pt x="847439" y="464439"/>
                  </a:lnTo>
                  <a:cubicBezTo>
                    <a:pt x="847439" y="468440"/>
                    <a:pt x="844772" y="471202"/>
                    <a:pt x="840677" y="471202"/>
                  </a:cubicBezTo>
                  <a:lnTo>
                    <a:pt x="764667" y="471202"/>
                  </a:lnTo>
                  <a:cubicBezTo>
                    <a:pt x="760667" y="471202"/>
                    <a:pt x="757904" y="468535"/>
                    <a:pt x="757904" y="464439"/>
                  </a:cubicBezTo>
                  <a:lnTo>
                    <a:pt x="757904" y="20669"/>
                  </a:lnTo>
                  <a:cubicBezTo>
                    <a:pt x="757904" y="16669"/>
                    <a:pt x="760571" y="13907"/>
                    <a:pt x="764667" y="13907"/>
                  </a:cubicBezTo>
                  <a:lnTo>
                    <a:pt x="905066" y="13907"/>
                  </a:lnTo>
                  <a:cubicBezTo>
                    <a:pt x="1007269" y="13907"/>
                    <a:pt x="1058990" y="48197"/>
                    <a:pt x="1058990" y="140303"/>
                  </a:cubicBezTo>
                  <a:cubicBezTo>
                    <a:pt x="1058990" y="200787"/>
                    <a:pt x="1046226" y="237173"/>
                    <a:pt x="999839" y="264033"/>
                  </a:cubicBezTo>
                  <a:cubicBezTo>
                    <a:pt x="995172" y="268034"/>
                    <a:pt x="993077" y="270700"/>
                    <a:pt x="993077" y="273463"/>
                  </a:cubicBezTo>
                  <a:cubicBezTo>
                    <a:pt x="993077" y="280225"/>
                    <a:pt x="996410" y="287560"/>
                    <a:pt x="1003840" y="299657"/>
                  </a:cubicBezTo>
                  <a:lnTo>
                    <a:pt x="1093280" y="464344"/>
                  </a:lnTo>
                  <a:cubicBezTo>
                    <a:pt x="1095280" y="467678"/>
                    <a:pt x="1095280" y="471107"/>
                    <a:pt x="1089946" y="471107"/>
                  </a:cubicBezTo>
                  <a:lnTo>
                    <a:pt x="1000506" y="471107"/>
                  </a:lnTo>
                  <a:cubicBezTo>
                    <a:pt x="996410" y="471107"/>
                    <a:pt x="994410" y="469773"/>
                    <a:pt x="992410" y="465011"/>
                  </a:cubicBezTo>
                  <a:lnTo>
                    <a:pt x="914686" y="311087"/>
                  </a:lnTo>
                  <a:close/>
                  <a:moveTo>
                    <a:pt x="965835" y="155067"/>
                  </a:moveTo>
                  <a:cubicBezTo>
                    <a:pt x="965835" y="94583"/>
                    <a:pt x="949643" y="79058"/>
                    <a:pt x="889159" y="79058"/>
                  </a:cubicBezTo>
                  <a:lnTo>
                    <a:pt x="856298" y="79058"/>
                  </a:lnTo>
                  <a:cubicBezTo>
                    <a:pt x="848868" y="79058"/>
                    <a:pt x="847535" y="80391"/>
                    <a:pt x="847535" y="83058"/>
                  </a:cubicBezTo>
                  <a:lnTo>
                    <a:pt x="847535" y="232410"/>
                  </a:lnTo>
                  <a:cubicBezTo>
                    <a:pt x="847535" y="235839"/>
                    <a:pt x="848868" y="237173"/>
                    <a:pt x="852202" y="237839"/>
                  </a:cubicBezTo>
                  <a:lnTo>
                    <a:pt x="889064" y="237839"/>
                  </a:lnTo>
                  <a:cubicBezTo>
                    <a:pt x="946976" y="237839"/>
                    <a:pt x="965835" y="214979"/>
                    <a:pt x="965835" y="155067"/>
                  </a:cubicBezTo>
                  <a:close/>
                  <a:moveTo>
                    <a:pt x="1440466" y="435483"/>
                  </a:moveTo>
                  <a:cubicBezTo>
                    <a:pt x="1412272" y="469106"/>
                    <a:pt x="1371219" y="477869"/>
                    <a:pt x="1305973" y="477869"/>
                  </a:cubicBezTo>
                  <a:cubicBezTo>
                    <a:pt x="1240822" y="477869"/>
                    <a:pt x="1201769" y="469106"/>
                    <a:pt x="1172909" y="435483"/>
                  </a:cubicBezTo>
                  <a:cubicBezTo>
                    <a:pt x="1144048" y="400526"/>
                    <a:pt x="1127855" y="327946"/>
                    <a:pt x="1127855" y="242506"/>
                  </a:cubicBezTo>
                  <a:cubicBezTo>
                    <a:pt x="1127855" y="157163"/>
                    <a:pt x="1144048" y="84487"/>
                    <a:pt x="1172909" y="49530"/>
                  </a:cubicBezTo>
                  <a:cubicBezTo>
                    <a:pt x="1201865" y="15907"/>
                    <a:pt x="1242822" y="7144"/>
                    <a:pt x="1308068" y="7144"/>
                  </a:cubicBezTo>
                  <a:cubicBezTo>
                    <a:pt x="1373315" y="7144"/>
                    <a:pt x="1412272" y="15907"/>
                    <a:pt x="1440561" y="49530"/>
                  </a:cubicBezTo>
                  <a:cubicBezTo>
                    <a:pt x="1470184" y="84487"/>
                    <a:pt x="1486281" y="157067"/>
                    <a:pt x="1486281" y="242506"/>
                  </a:cubicBezTo>
                  <a:cubicBezTo>
                    <a:pt x="1486186" y="327946"/>
                    <a:pt x="1470089" y="400526"/>
                    <a:pt x="1440466" y="435483"/>
                  </a:cubicBezTo>
                  <a:close/>
                  <a:moveTo>
                    <a:pt x="1242822" y="387096"/>
                  </a:moveTo>
                  <a:cubicBezTo>
                    <a:pt x="1253585" y="401860"/>
                    <a:pt x="1272445" y="403860"/>
                    <a:pt x="1306735" y="403860"/>
                  </a:cubicBezTo>
                  <a:cubicBezTo>
                    <a:pt x="1342358" y="403860"/>
                    <a:pt x="1360551" y="401860"/>
                    <a:pt x="1371314" y="387096"/>
                  </a:cubicBezTo>
                  <a:cubicBezTo>
                    <a:pt x="1386078" y="366236"/>
                    <a:pt x="1392841" y="306419"/>
                    <a:pt x="1392841" y="242506"/>
                  </a:cubicBezTo>
                  <a:cubicBezTo>
                    <a:pt x="1392841" y="177927"/>
                    <a:pt x="1386078" y="118777"/>
                    <a:pt x="1371314" y="97917"/>
                  </a:cubicBezTo>
                  <a:cubicBezTo>
                    <a:pt x="1360551" y="83153"/>
                    <a:pt x="1342358" y="81153"/>
                    <a:pt x="1308164" y="81153"/>
                  </a:cubicBezTo>
                  <a:cubicBezTo>
                    <a:pt x="1272540" y="81153"/>
                    <a:pt x="1253681" y="83153"/>
                    <a:pt x="1242917" y="97917"/>
                  </a:cubicBezTo>
                  <a:cubicBezTo>
                    <a:pt x="1228154" y="118777"/>
                    <a:pt x="1221391" y="177927"/>
                    <a:pt x="1221391" y="242506"/>
                  </a:cubicBezTo>
                  <a:cubicBezTo>
                    <a:pt x="1221296" y="306419"/>
                    <a:pt x="1228058" y="366236"/>
                    <a:pt x="1242822" y="387096"/>
                  </a:cubicBezTo>
                  <a:close/>
                  <a:moveTo>
                    <a:pt x="1782032" y="471107"/>
                  </a:moveTo>
                  <a:cubicBezTo>
                    <a:pt x="1776698" y="471107"/>
                    <a:pt x="1774603" y="468440"/>
                    <a:pt x="1772602" y="463010"/>
                  </a:cubicBezTo>
                  <a:lnTo>
                    <a:pt x="1650873" y="133636"/>
                  </a:lnTo>
                  <a:cubicBezTo>
                    <a:pt x="1647444" y="124778"/>
                    <a:pt x="1645444" y="120206"/>
                    <a:pt x="1641443" y="120206"/>
                  </a:cubicBezTo>
                  <a:cubicBezTo>
                    <a:pt x="1637443" y="120206"/>
                    <a:pt x="1636681" y="121539"/>
                    <a:pt x="1636681" y="132969"/>
                  </a:cubicBezTo>
                  <a:lnTo>
                    <a:pt x="1636585" y="464439"/>
                  </a:lnTo>
                  <a:cubicBezTo>
                    <a:pt x="1636585" y="468440"/>
                    <a:pt x="1633918" y="471202"/>
                    <a:pt x="1629823" y="471202"/>
                  </a:cubicBezTo>
                  <a:lnTo>
                    <a:pt x="1565339" y="471202"/>
                  </a:lnTo>
                  <a:cubicBezTo>
                    <a:pt x="1561338" y="471202"/>
                    <a:pt x="1558576" y="468535"/>
                    <a:pt x="1558576" y="464439"/>
                  </a:cubicBezTo>
                  <a:lnTo>
                    <a:pt x="1558576" y="20669"/>
                  </a:lnTo>
                  <a:cubicBezTo>
                    <a:pt x="1558576" y="16669"/>
                    <a:pt x="1561243" y="13907"/>
                    <a:pt x="1565339" y="13907"/>
                  </a:cubicBezTo>
                  <a:lnTo>
                    <a:pt x="1680305" y="13907"/>
                  </a:lnTo>
                  <a:cubicBezTo>
                    <a:pt x="1684973" y="13907"/>
                    <a:pt x="1687068" y="17240"/>
                    <a:pt x="1689068" y="22003"/>
                  </a:cubicBezTo>
                  <a:lnTo>
                    <a:pt x="1803368" y="340043"/>
                  </a:lnTo>
                  <a:cubicBezTo>
                    <a:pt x="1806702" y="350139"/>
                    <a:pt x="1808035" y="350806"/>
                    <a:pt x="1811369" y="350806"/>
                  </a:cubicBezTo>
                  <a:cubicBezTo>
                    <a:pt x="1814703" y="350806"/>
                    <a:pt x="1816132" y="349472"/>
                    <a:pt x="1816132" y="344138"/>
                  </a:cubicBezTo>
                  <a:lnTo>
                    <a:pt x="1816227" y="20669"/>
                  </a:lnTo>
                  <a:cubicBezTo>
                    <a:pt x="1816227" y="16669"/>
                    <a:pt x="1818894" y="13907"/>
                    <a:pt x="1822895" y="13907"/>
                  </a:cubicBezTo>
                  <a:lnTo>
                    <a:pt x="1889379" y="13907"/>
                  </a:lnTo>
                  <a:cubicBezTo>
                    <a:pt x="1893380" y="13907"/>
                    <a:pt x="1896142" y="16574"/>
                    <a:pt x="1896142" y="20669"/>
                  </a:cubicBezTo>
                  <a:lnTo>
                    <a:pt x="1896142" y="464439"/>
                  </a:lnTo>
                  <a:cubicBezTo>
                    <a:pt x="1896142" y="468440"/>
                    <a:pt x="1893475" y="471202"/>
                    <a:pt x="1889379" y="471202"/>
                  </a:cubicBezTo>
                  <a:lnTo>
                    <a:pt x="1782032" y="471202"/>
                  </a:lnTo>
                  <a:close/>
                  <a:moveTo>
                    <a:pt x="1979771" y="20669"/>
                  </a:moveTo>
                  <a:cubicBezTo>
                    <a:pt x="1979771" y="16669"/>
                    <a:pt x="1982439" y="13907"/>
                    <a:pt x="1986534" y="13907"/>
                  </a:cubicBezTo>
                  <a:lnTo>
                    <a:pt x="2232279" y="13907"/>
                  </a:lnTo>
                  <a:cubicBezTo>
                    <a:pt x="2236280" y="13907"/>
                    <a:pt x="2239042" y="16574"/>
                    <a:pt x="2239042" y="20669"/>
                  </a:cubicBezTo>
                  <a:lnTo>
                    <a:pt x="2239042" y="80486"/>
                  </a:lnTo>
                  <a:cubicBezTo>
                    <a:pt x="2239042" y="84487"/>
                    <a:pt x="2236375" y="87249"/>
                    <a:pt x="2232279" y="87249"/>
                  </a:cubicBezTo>
                  <a:lnTo>
                    <a:pt x="2073878" y="87249"/>
                  </a:lnTo>
                  <a:cubicBezTo>
                    <a:pt x="2071211" y="87249"/>
                    <a:pt x="2069878" y="88583"/>
                    <a:pt x="2069878" y="91250"/>
                  </a:cubicBezTo>
                  <a:lnTo>
                    <a:pt x="2069878" y="197453"/>
                  </a:lnTo>
                  <a:cubicBezTo>
                    <a:pt x="2069878" y="200120"/>
                    <a:pt x="2071211" y="201454"/>
                    <a:pt x="2073878" y="201454"/>
                  </a:cubicBezTo>
                  <a:lnTo>
                    <a:pt x="2209038" y="201454"/>
                  </a:lnTo>
                  <a:cubicBezTo>
                    <a:pt x="2213039" y="201454"/>
                    <a:pt x="2215801" y="204121"/>
                    <a:pt x="2215801" y="208217"/>
                  </a:cubicBezTo>
                  <a:lnTo>
                    <a:pt x="2215801" y="264033"/>
                  </a:lnTo>
                  <a:cubicBezTo>
                    <a:pt x="2215801" y="268034"/>
                    <a:pt x="2213134" y="270700"/>
                    <a:pt x="2209038" y="270700"/>
                  </a:cubicBezTo>
                  <a:lnTo>
                    <a:pt x="2073878" y="270700"/>
                  </a:lnTo>
                  <a:cubicBezTo>
                    <a:pt x="2071211" y="270700"/>
                    <a:pt x="2069878" y="272034"/>
                    <a:pt x="2069878" y="274796"/>
                  </a:cubicBezTo>
                  <a:lnTo>
                    <a:pt x="2069878" y="392430"/>
                  </a:lnTo>
                  <a:cubicBezTo>
                    <a:pt x="2069878" y="395097"/>
                    <a:pt x="2071211" y="396431"/>
                    <a:pt x="2073878" y="396431"/>
                  </a:cubicBezTo>
                  <a:lnTo>
                    <a:pt x="2237899" y="396431"/>
                  </a:lnTo>
                  <a:cubicBezTo>
                    <a:pt x="2241899" y="396431"/>
                    <a:pt x="2244662" y="399098"/>
                    <a:pt x="2244662" y="403193"/>
                  </a:cubicBezTo>
                  <a:lnTo>
                    <a:pt x="2244662" y="464344"/>
                  </a:lnTo>
                  <a:cubicBezTo>
                    <a:pt x="2244662" y="468344"/>
                    <a:pt x="2241995" y="471107"/>
                    <a:pt x="2237899" y="471107"/>
                  </a:cubicBezTo>
                  <a:lnTo>
                    <a:pt x="1986439" y="471107"/>
                  </a:lnTo>
                  <a:cubicBezTo>
                    <a:pt x="1982439" y="471107"/>
                    <a:pt x="1979676" y="468440"/>
                    <a:pt x="1979676" y="464344"/>
                  </a:cubicBezTo>
                  <a:lnTo>
                    <a:pt x="1979676" y="20669"/>
                  </a:lnTo>
                  <a:close/>
                  <a:moveTo>
                    <a:pt x="2655284" y="462725"/>
                  </a:moveTo>
                  <a:lnTo>
                    <a:pt x="2517648" y="226790"/>
                  </a:lnTo>
                  <a:lnTo>
                    <a:pt x="2636044" y="22003"/>
                  </a:lnTo>
                  <a:cubicBezTo>
                    <a:pt x="2637758" y="18383"/>
                    <a:pt x="2634806" y="13811"/>
                    <a:pt x="2629567" y="13811"/>
                  </a:cubicBezTo>
                  <a:lnTo>
                    <a:pt x="2551843" y="13811"/>
                  </a:lnTo>
                  <a:cubicBezTo>
                    <a:pt x="2547461" y="13811"/>
                    <a:pt x="2543556" y="15907"/>
                    <a:pt x="2540603" y="22003"/>
                  </a:cubicBezTo>
                  <a:lnTo>
                    <a:pt x="2469737" y="145447"/>
                  </a:lnTo>
                  <a:lnTo>
                    <a:pt x="2397157" y="22193"/>
                  </a:lnTo>
                  <a:cubicBezTo>
                    <a:pt x="2394014" y="16478"/>
                    <a:pt x="2389823" y="13907"/>
                    <a:pt x="2383155" y="13907"/>
                  </a:cubicBezTo>
                  <a:lnTo>
                    <a:pt x="2304288" y="13907"/>
                  </a:lnTo>
                  <a:cubicBezTo>
                    <a:pt x="2299049" y="13907"/>
                    <a:pt x="2296859" y="17907"/>
                    <a:pt x="2298859" y="22384"/>
                  </a:cubicBezTo>
                  <a:lnTo>
                    <a:pt x="2416969" y="226314"/>
                  </a:lnTo>
                  <a:lnTo>
                    <a:pt x="2284286" y="463010"/>
                  </a:lnTo>
                  <a:cubicBezTo>
                    <a:pt x="2282095" y="467297"/>
                    <a:pt x="2284095" y="471297"/>
                    <a:pt x="2288762" y="471297"/>
                  </a:cubicBezTo>
                  <a:lnTo>
                    <a:pt x="2369153" y="471297"/>
                  </a:lnTo>
                  <a:cubicBezTo>
                    <a:pt x="2374868" y="471297"/>
                    <a:pt x="2377631" y="469202"/>
                    <a:pt x="2381060" y="463201"/>
                  </a:cubicBezTo>
                  <a:lnTo>
                    <a:pt x="2466118" y="310610"/>
                  </a:lnTo>
                  <a:lnTo>
                    <a:pt x="2556224" y="463010"/>
                  </a:lnTo>
                  <a:cubicBezTo>
                    <a:pt x="2560225" y="469678"/>
                    <a:pt x="2563368" y="471297"/>
                    <a:pt x="2568416" y="471297"/>
                  </a:cubicBezTo>
                  <a:lnTo>
                    <a:pt x="2650141" y="471297"/>
                  </a:lnTo>
                  <a:cubicBezTo>
                    <a:pt x="2655475" y="471107"/>
                    <a:pt x="2657475" y="466820"/>
                    <a:pt x="2655284" y="462725"/>
                  </a:cubicBezTo>
                  <a:close/>
                  <a:moveTo>
                    <a:pt x="2788539" y="91345"/>
                  </a:moveTo>
                  <a:cubicBezTo>
                    <a:pt x="2788539" y="88678"/>
                    <a:pt x="2787206" y="87344"/>
                    <a:pt x="2784539" y="87344"/>
                  </a:cubicBezTo>
                  <a:lnTo>
                    <a:pt x="2681859" y="87344"/>
                  </a:lnTo>
                  <a:cubicBezTo>
                    <a:pt x="2677859" y="87344"/>
                    <a:pt x="2675192" y="84582"/>
                    <a:pt x="2675192" y="80582"/>
                  </a:cubicBezTo>
                  <a:lnTo>
                    <a:pt x="2675192" y="20669"/>
                  </a:lnTo>
                  <a:cubicBezTo>
                    <a:pt x="2675192" y="16669"/>
                    <a:pt x="2677859" y="13907"/>
                    <a:pt x="2681859" y="13907"/>
                  </a:cubicBezTo>
                  <a:lnTo>
                    <a:pt x="2984564" y="13907"/>
                  </a:lnTo>
                  <a:cubicBezTo>
                    <a:pt x="2988564" y="13907"/>
                    <a:pt x="2991326" y="16574"/>
                    <a:pt x="2991326" y="20669"/>
                  </a:cubicBezTo>
                  <a:lnTo>
                    <a:pt x="2991326" y="80582"/>
                  </a:lnTo>
                  <a:cubicBezTo>
                    <a:pt x="2991326" y="84582"/>
                    <a:pt x="2988659" y="87344"/>
                    <a:pt x="2984564" y="87344"/>
                  </a:cubicBezTo>
                  <a:lnTo>
                    <a:pt x="2881979" y="87344"/>
                  </a:lnTo>
                  <a:cubicBezTo>
                    <a:pt x="2879312" y="87344"/>
                    <a:pt x="2877979" y="88678"/>
                    <a:pt x="2877979" y="91345"/>
                  </a:cubicBezTo>
                  <a:lnTo>
                    <a:pt x="2877979" y="464439"/>
                  </a:lnTo>
                  <a:cubicBezTo>
                    <a:pt x="2877979" y="468440"/>
                    <a:pt x="2875312" y="471202"/>
                    <a:pt x="2871216" y="471202"/>
                  </a:cubicBezTo>
                  <a:lnTo>
                    <a:pt x="2795207" y="471202"/>
                  </a:lnTo>
                  <a:cubicBezTo>
                    <a:pt x="2791206" y="471202"/>
                    <a:pt x="2788444" y="468535"/>
                    <a:pt x="2788444" y="464439"/>
                  </a:cubicBezTo>
                  <a:lnTo>
                    <a:pt x="2788444" y="91345"/>
                  </a:lnTo>
                  <a:close/>
                </a:path>
              </a:pathLst>
            </a:custGeom>
            <a:solidFill>
              <a:srgbClr val="FFFFFF"/>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87F779B-DAB4-462B-99B3-4D9491E09C94}"/>
                </a:ext>
              </a:extLst>
            </p:cNvPr>
            <p:cNvSpPr/>
            <p:nvPr/>
          </p:nvSpPr>
          <p:spPr>
            <a:xfrm>
              <a:off x="2355056" y="1878806"/>
              <a:ext cx="1143000" cy="1381125"/>
            </a:xfrm>
            <a:custGeom>
              <a:avLst/>
              <a:gdLst>
                <a:gd name="connsiteX0" fmla="*/ 104394 w 1143000"/>
                <a:gd name="connsiteY0" fmla="*/ 1110139 h 1381125"/>
                <a:gd name="connsiteX1" fmla="*/ 7144 w 1143000"/>
                <a:gd name="connsiteY1" fmla="*/ 1110139 h 1381125"/>
                <a:gd name="connsiteX2" fmla="*/ 7144 w 1143000"/>
                <a:gd name="connsiteY2" fmla="*/ 837629 h 1381125"/>
                <a:gd name="connsiteX3" fmla="*/ 104394 w 1143000"/>
                <a:gd name="connsiteY3" fmla="*/ 837629 h 1381125"/>
                <a:gd name="connsiteX4" fmla="*/ 104394 w 1143000"/>
                <a:gd name="connsiteY4" fmla="*/ 1110139 h 1381125"/>
                <a:gd name="connsiteX5" fmla="*/ 7144 w 1143000"/>
                <a:gd name="connsiteY5" fmla="*/ 803053 h 1381125"/>
                <a:gd name="connsiteX6" fmla="*/ 104299 w 1143000"/>
                <a:gd name="connsiteY6" fmla="*/ 803053 h 1381125"/>
                <a:gd name="connsiteX7" fmla="*/ 104299 w 1143000"/>
                <a:gd name="connsiteY7" fmla="*/ 466725 h 1381125"/>
                <a:gd name="connsiteX8" fmla="*/ 7144 w 1143000"/>
                <a:gd name="connsiteY8" fmla="*/ 466725 h 1381125"/>
                <a:gd name="connsiteX9" fmla="*/ 7144 w 1143000"/>
                <a:gd name="connsiteY9" fmla="*/ 803053 h 1381125"/>
                <a:gd name="connsiteX10" fmla="*/ 138875 w 1143000"/>
                <a:gd name="connsiteY10" fmla="*/ 1051846 h 1381125"/>
                <a:gd name="connsiteX11" fmla="*/ 237744 w 1143000"/>
                <a:gd name="connsiteY11" fmla="*/ 1051846 h 1381125"/>
                <a:gd name="connsiteX12" fmla="*/ 237744 w 1143000"/>
                <a:gd name="connsiteY12" fmla="*/ 617696 h 1381125"/>
                <a:gd name="connsiteX13" fmla="*/ 138875 w 1143000"/>
                <a:gd name="connsiteY13" fmla="*/ 617696 h 1381125"/>
                <a:gd name="connsiteX14" fmla="*/ 138875 w 1143000"/>
                <a:gd name="connsiteY14" fmla="*/ 1051846 h 1381125"/>
                <a:gd name="connsiteX15" fmla="*/ 138875 w 1143000"/>
                <a:gd name="connsiteY15" fmla="*/ 583121 h 1381125"/>
                <a:gd name="connsiteX16" fmla="*/ 237744 w 1143000"/>
                <a:gd name="connsiteY16" fmla="*/ 583121 h 1381125"/>
                <a:gd name="connsiteX17" fmla="*/ 237744 w 1143000"/>
                <a:gd name="connsiteY17" fmla="*/ 198787 h 1381125"/>
                <a:gd name="connsiteX18" fmla="*/ 138875 w 1143000"/>
                <a:gd name="connsiteY18" fmla="*/ 198787 h 1381125"/>
                <a:gd name="connsiteX19" fmla="*/ 138875 w 1143000"/>
                <a:gd name="connsiteY19" fmla="*/ 583121 h 1381125"/>
                <a:gd name="connsiteX20" fmla="*/ 370046 w 1143000"/>
                <a:gd name="connsiteY20" fmla="*/ 710089 h 1381125"/>
                <a:gd name="connsiteX21" fmla="*/ 272225 w 1143000"/>
                <a:gd name="connsiteY21" fmla="*/ 710089 h 1381125"/>
                <a:gd name="connsiteX22" fmla="*/ 272225 w 1143000"/>
                <a:gd name="connsiteY22" fmla="*/ 1195483 h 1381125"/>
                <a:gd name="connsiteX23" fmla="*/ 370046 w 1143000"/>
                <a:gd name="connsiteY23" fmla="*/ 1195483 h 1381125"/>
                <a:gd name="connsiteX24" fmla="*/ 370046 w 1143000"/>
                <a:gd name="connsiteY24" fmla="*/ 710089 h 1381125"/>
                <a:gd name="connsiteX25" fmla="*/ 370046 w 1143000"/>
                <a:gd name="connsiteY25" fmla="*/ 265081 h 1381125"/>
                <a:gd name="connsiteX26" fmla="*/ 272225 w 1143000"/>
                <a:gd name="connsiteY26" fmla="*/ 265081 h 1381125"/>
                <a:gd name="connsiteX27" fmla="*/ 272225 w 1143000"/>
                <a:gd name="connsiteY27" fmla="*/ 675513 h 1381125"/>
                <a:gd name="connsiteX28" fmla="*/ 370046 w 1143000"/>
                <a:gd name="connsiteY28" fmla="*/ 675513 h 1381125"/>
                <a:gd name="connsiteX29" fmla="*/ 370046 w 1143000"/>
                <a:gd name="connsiteY29" fmla="*/ 265081 h 1381125"/>
                <a:gd name="connsiteX30" fmla="*/ 557594 w 1143000"/>
                <a:gd name="connsiteY30" fmla="*/ 488537 h 1381125"/>
                <a:gd name="connsiteX31" fmla="*/ 404527 w 1143000"/>
                <a:gd name="connsiteY31" fmla="*/ 488537 h 1381125"/>
                <a:gd name="connsiteX32" fmla="*/ 404527 w 1143000"/>
                <a:gd name="connsiteY32" fmla="*/ 1299686 h 1381125"/>
                <a:gd name="connsiteX33" fmla="*/ 557594 w 1143000"/>
                <a:gd name="connsiteY33" fmla="*/ 1299686 h 1381125"/>
                <a:gd name="connsiteX34" fmla="*/ 557594 w 1143000"/>
                <a:gd name="connsiteY34" fmla="*/ 488537 h 1381125"/>
                <a:gd name="connsiteX35" fmla="*/ 404432 w 1143000"/>
                <a:gd name="connsiteY35" fmla="*/ 454057 h 1381125"/>
                <a:gd name="connsiteX36" fmla="*/ 557498 w 1143000"/>
                <a:gd name="connsiteY36" fmla="*/ 454057 h 1381125"/>
                <a:gd name="connsiteX37" fmla="*/ 557498 w 1143000"/>
                <a:gd name="connsiteY37" fmla="*/ 7144 h 1381125"/>
                <a:gd name="connsiteX38" fmla="*/ 404432 w 1143000"/>
                <a:gd name="connsiteY38" fmla="*/ 7144 h 1381125"/>
                <a:gd name="connsiteX39" fmla="*/ 404432 w 1143000"/>
                <a:gd name="connsiteY39" fmla="*/ 454057 h 1381125"/>
                <a:gd name="connsiteX40" fmla="*/ 690182 w 1143000"/>
                <a:gd name="connsiteY40" fmla="*/ 842582 h 1381125"/>
                <a:gd name="connsiteX41" fmla="*/ 592169 w 1143000"/>
                <a:gd name="connsiteY41" fmla="*/ 842582 h 1381125"/>
                <a:gd name="connsiteX42" fmla="*/ 592169 w 1143000"/>
                <a:gd name="connsiteY42" fmla="*/ 1378744 h 1381125"/>
                <a:gd name="connsiteX43" fmla="*/ 690182 w 1143000"/>
                <a:gd name="connsiteY43" fmla="*/ 1378744 h 1381125"/>
                <a:gd name="connsiteX44" fmla="*/ 690182 w 1143000"/>
                <a:gd name="connsiteY44" fmla="*/ 842582 h 1381125"/>
                <a:gd name="connsiteX45" fmla="*/ 592169 w 1143000"/>
                <a:gd name="connsiteY45" fmla="*/ 808863 h 1381125"/>
                <a:gd name="connsiteX46" fmla="*/ 690182 w 1143000"/>
                <a:gd name="connsiteY46" fmla="*/ 808863 h 1381125"/>
                <a:gd name="connsiteX47" fmla="*/ 690182 w 1143000"/>
                <a:gd name="connsiteY47" fmla="*/ 232505 h 1381125"/>
                <a:gd name="connsiteX48" fmla="*/ 592169 w 1143000"/>
                <a:gd name="connsiteY48" fmla="*/ 232505 h 1381125"/>
                <a:gd name="connsiteX49" fmla="*/ 592169 w 1143000"/>
                <a:gd name="connsiteY49" fmla="*/ 808863 h 1381125"/>
                <a:gd name="connsiteX50" fmla="*/ 877634 w 1143000"/>
                <a:gd name="connsiteY50" fmla="*/ 662369 h 1381125"/>
                <a:gd name="connsiteX51" fmla="*/ 724662 w 1143000"/>
                <a:gd name="connsiteY51" fmla="*/ 662369 h 1381125"/>
                <a:gd name="connsiteX52" fmla="*/ 724662 w 1143000"/>
                <a:gd name="connsiteY52" fmla="*/ 1207484 h 1381125"/>
                <a:gd name="connsiteX53" fmla="*/ 877634 w 1143000"/>
                <a:gd name="connsiteY53" fmla="*/ 1207580 h 1381125"/>
                <a:gd name="connsiteX54" fmla="*/ 877634 w 1143000"/>
                <a:gd name="connsiteY54" fmla="*/ 662369 h 1381125"/>
                <a:gd name="connsiteX55" fmla="*/ 724662 w 1143000"/>
                <a:gd name="connsiteY55" fmla="*/ 627698 h 1381125"/>
                <a:gd name="connsiteX56" fmla="*/ 877634 w 1143000"/>
                <a:gd name="connsiteY56" fmla="*/ 627698 h 1381125"/>
                <a:gd name="connsiteX57" fmla="*/ 877634 w 1143000"/>
                <a:gd name="connsiteY57" fmla="*/ 118777 h 1381125"/>
                <a:gd name="connsiteX58" fmla="*/ 724662 w 1143000"/>
                <a:gd name="connsiteY58" fmla="*/ 118777 h 1381125"/>
                <a:gd name="connsiteX59" fmla="*/ 724662 w 1143000"/>
                <a:gd name="connsiteY59" fmla="*/ 627698 h 1381125"/>
                <a:gd name="connsiteX60" fmla="*/ 1010126 w 1143000"/>
                <a:gd name="connsiteY60" fmla="*/ 771144 h 1381125"/>
                <a:gd name="connsiteX61" fmla="*/ 912019 w 1143000"/>
                <a:gd name="connsiteY61" fmla="*/ 771144 h 1381125"/>
                <a:gd name="connsiteX62" fmla="*/ 912019 w 1143000"/>
                <a:gd name="connsiteY62" fmla="*/ 1051846 h 1381125"/>
                <a:gd name="connsiteX63" fmla="*/ 1010126 w 1143000"/>
                <a:gd name="connsiteY63" fmla="*/ 1051846 h 1381125"/>
                <a:gd name="connsiteX64" fmla="*/ 1010126 w 1143000"/>
                <a:gd name="connsiteY64" fmla="*/ 771144 h 1381125"/>
                <a:gd name="connsiteX65" fmla="*/ 912114 w 1143000"/>
                <a:gd name="connsiteY65" fmla="*/ 736663 h 1381125"/>
                <a:gd name="connsiteX66" fmla="*/ 1010126 w 1143000"/>
                <a:gd name="connsiteY66" fmla="*/ 736663 h 1381125"/>
                <a:gd name="connsiteX67" fmla="*/ 1010126 w 1143000"/>
                <a:gd name="connsiteY67" fmla="*/ 466535 h 1381125"/>
                <a:gd name="connsiteX68" fmla="*/ 912114 w 1143000"/>
                <a:gd name="connsiteY68" fmla="*/ 466535 h 1381125"/>
                <a:gd name="connsiteX69" fmla="*/ 912114 w 1143000"/>
                <a:gd name="connsiteY69" fmla="*/ 736663 h 1381125"/>
                <a:gd name="connsiteX70" fmla="*/ 1142714 w 1143000"/>
                <a:gd name="connsiteY70" fmla="*/ 662464 h 1381125"/>
                <a:gd name="connsiteX71" fmla="*/ 1044702 w 1143000"/>
                <a:gd name="connsiteY71" fmla="*/ 662464 h 1381125"/>
                <a:gd name="connsiteX72" fmla="*/ 1044702 w 1143000"/>
                <a:gd name="connsiteY72" fmla="*/ 942023 h 1381125"/>
                <a:gd name="connsiteX73" fmla="*/ 1142714 w 1143000"/>
                <a:gd name="connsiteY73" fmla="*/ 942023 h 1381125"/>
                <a:gd name="connsiteX74" fmla="*/ 1142714 w 1143000"/>
                <a:gd name="connsiteY74" fmla="*/ 662464 h 1381125"/>
                <a:gd name="connsiteX75" fmla="*/ 1142714 w 1143000"/>
                <a:gd name="connsiteY75" fmla="*/ 382524 h 1381125"/>
                <a:gd name="connsiteX76" fmla="*/ 1044702 w 1143000"/>
                <a:gd name="connsiteY76" fmla="*/ 382524 h 1381125"/>
                <a:gd name="connsiteX77" fmla="*/ 1044702 w 1143000"/>
                <a:gd name="connsiteY77" fmla="*/ 627507 h 1381125"/>
                <a:gd name="connsiteX78" fmla="*/ 1142714 w 1143000"/>
                <a:gd name="connsiteY78" fmla="*/ 627507 h 1381125"/>
                <a:gd name="connsiteX79" fmla="*/ 1142714 w 1143000"/>
                <a:gd name="connsiteY79" fmla="*/ 382524 h 138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143000" h="1381125">
                  <a:moveTo>
                    <a:pt x="104394" y="1110139"/>
                  </a:moveTo>
                  <a:lnTo>
                    <a:pt x="7144" y="1110139"/>
                  </a:lnTo>
                  <a:lnTo>
                    <a:pt x="7144" y="837629"/>
                  </a:lnTo>
                  <a:lnTo>
                    <a:pt x="104394" y="837629"/>
                  </a:lnTo>
                  <a:lnTo>
                    <a:pt x="104394" y="1110139"/>
                  </a:lnTo>
                  <a:close/>
                  <a:moveTo>
                    <a:pt x="7144" y="803053"/>
                  </a:moveTo>
                  <a:lnTo>
                    <a:pt x="104299" y="803053"/>
                  </a:lnTo>
                  <a:lnTo>
                    <a:pt x="104299" y="466725"/>
                  </a:lnTo>
                  <a:lnTo>
                    <a:pt x="7144" y="466725"/>
                  </a:lnTo>
                  <a:lnTo>
                    <a:pt x="7144" y="803053"/>
                  </a:lnTo>
                  <a:close/>
                  <a:moveTo>
                    <a:pt x="138875" y="1051846"/>
                  </a:moveTo>
                  <a:lnTo>
                    <a:pt x="237744" y="1051846"/>
                  </a:lnTo>
                  <a:lnTo>
                    <a:pt x="237744" y="617696"/>
                  </a:lnTo>
                  <a:lnTo>
                    <a:pt x="138875" y="617696"/>
                  </a:lnTo>
                  <a:lnTo>
                    <a:pt x="138875" y="1051846"/>
                  </a:lnTo>
                  <a:close/>
                  <a:moveTo>
                    <a:pt x="138875" y="583121"/>
                  </a:moveTo>
                  <a:lnTo>
                    <a:pt x="237744" y="583121"/>
                  </a:lnTo>
                  <a:lnTo>
                    <a:pt x="237744" y="198787"/>
                  </a:lnTo>
                  <a:lnTo>
                    <a:pt x="138875" y="198787"/>
                  </a:lnTo>
                  <a:lnTo>
                    <a:pt x="138875" y="583121"/>
                  </a:lnTo>
                  <a:close/>
                  <a:moveTo>
                    <a:pt x="370046" y="710089"/>
                  </a:moveTo>
                  <a:lnTo>
                    <a:pt x="272225" y="710089"/>
                  </a:lnTo>
                  <a:lnTo>
                    <a:pt x="272225" y="1195483"/>
                  </a:lnTo>
                  <a:lnTo>
                    <a:pt x="370046" y="1195483"/>
                  </a:lnTo>
                  <a:lnTo>
                    <a:pt x="370046" y="710089"/>
                  </a:lnTo>
                  <a:close/>
                  <a:moveTo>
                    <a:pt x="370046" y="265081"/>
                  </a:moveTo>
                  <a:lnTo>
                    <a:pt x="272225" y="265081"/>
                  </a:lnTo>
                  <a:lnTo>
                    <a:pt x="272225" y="675513"/>
                  </a:lnTo>
                  <a:lnTo>
                    <a:pt x="370046" y="675513"/>
                  </a:lnTo>
                  <a:lnTo>
                    <a:pt x="370046" y="265081"/>
                  </a:lnTo>
                  <a:close/>
                  <a:moveTo>
                    <a:pt x="557594" y="488537"/>
                  </a:moveTo>
                  <a:lnTo>
                    <a:pt x="404527" y="488537"/>
                  </a:lnTo>
                  <a:lnTo>
                    <a:pt x="404527" y="1299686"/>
                  </a:lnTo>
                  <a:lnTo>
                    <a:pt x="557594" y="1299686"/>
                  </a:lnTo>
                  <a:lnTo>
                    <a:pt x="557594" y="488537"/>
                  </a:lnTo>
                  <a:close/>
                  <a:moveTo>
                    <a:pt x="404432" y="454057"/>
                  </a:moveTo>
                  <a:lnTo>
                    <a:pt x="557498" y="454057"/>
                  </a:lnTo>
                  <a:lnTo>
                    <a:pt x="557498" y="7144"/>
                  </a:lnTo>
                  <a:lnTo>
                    <a:pt x="404432" y="7144"/>
                  </a:lnTo>
                  <a:lnTo>
                    <a:pt x="404432" y="454057"/>
                  </a:lnTo>
                  <a:close/>
                  <a:moveTo>
                    <a:pt x="690182" y="842582"/>
                  </a:moveTo>
                  <a:lnTo>
                    <a:pt x="592169" y="842582"/>
                  </a:lnTo>
                  <a:lnTo>
                    <a:pt x="592169" y="1378744"/>
                  </a:lnTo>
                  <a:lnTo>
                    <a:pt x="690182" y="1378744"/>
                  </a:lnTo>
                  <a:lnTo>
                    <a:pt x="690182" y="842582"/>
                  </a:lnTo>
                  <a:close/>
                  <a:moveTo>
                    <a:pt x="592169" y="808863"/>
                  </a:moveTo>
                  <a:lnTo>
                    <a:pt x="690182" y="808863"/>
                  </a:lnTo>
                  <a:lnTo>
                    <a:pt x="690182" y="232505"/>
                  </a:lnTo>
                  <a:lnTo>
                    <a:pt x="592169" y="232505"/>
                  </a:lnTo>
                  <a:lnTo>
                    <a:pt x="592169" y="808863"/>
                  </a:lnTo>
                  <a:close/>
                  <a:moveTo>
                    <a:pt x="877634" y="662369"/>
                  </a:moveTo>
                  <a:lnTo>
                    <a:pt x="724662" y="662369"/>
                  </a:lnTo>
                  <a:lnTo>
                    <a:pt x="724662" y="1207484"/>
                  </a:lnTo>
                  <a:lnTo>
                    <a:pt x="877634" y="1207580"/>
                  </a:lnTo>
                  <a:lnTo>
                    <a:pt x="877634" y="662369"/>
                  </a:lnTo>
                  <a:close/>
                  <a:moveTo>
                    <a:pt x="724662" y="627698"/>
                  </a:moveTo>
                  <a:lnTo>
                    <a:pt x="877634" y="627698"/>
                  </a:lnTo>
                  <a:lnTo>
                    <a:pt x="877634" y="118777"/>
                  </a:lnTo>
                  <a:lnTo>
                    <a:pt x="724662" y="118777"/>
                  </a:lnTo>
                  <a:lnTo>
                    <a:pt x="724662" y="627698"/>
                  </a:lnTo>
                  <a:close/>
                  <a:moveTo>
                    <a:pt x="1010126" y="771144"/>
                  </a:moveTo>
                  <a:lnTo>
                    <a:pt x="912019" y="771144"/>
                  </a:lnTo>
                  <a:lnTo>
                    <a:pt x="912019" y="1051846"/>
                  </a:lnTo>
                  <a:lnTo>
                    <a:pt x="1010126" y="1051846"/>
                  </a:lnTo>
                  <a:lnTo>
                    <a:pt x="1010126" y="771144"/>
                  </a:lnTo>
                  <a:close/>
                  <a:moveTo>
                    <a:pt x="912114" y="736663"/>
                  </a:moveTo>
                  <a:lnTo>
                    <a:pt x="1010126" y="736663"/>
                  </a:lnTo>
                  <a:lnTo>
                    <a:pt x="1010126" y="466535"/>
                  </a:lnTo>
                  <a:lnTo>
                    <a:pt x="912114" y="466535"/>
                  </a:lnTo>
                  <a:lnTo>
                    <a:pt x="912114" y="736663"/>
                  </a:lnTo>
                  <a:close/>
                  <a:moveTo>
                    <a:pt x="1142714" y="662464"/>
                  </a:moveTo>
                  <a:lnTo>
                    <a:pt x="1044702" y="662464"/>
                  </a:lnTo>
                  <a:lnTo>
                    <a:pt x="1044702" y="942023"/>
                  </a:lnTo>
                  <a:lnTo>
                    <a:pt x="1142714" y="942023"/>
                  </a:lnTo>
                  <a:lnTo>
                    <a:pt x="1142714" y="662464"/>
                  </a:lnTo>
                  <a:close/>
                  <a:moveTo>
                    <a:pt x="1142714" y="382524"/>
                  </a:moveTo>
                  <a:lnTo>
                    <a:pt x="1044702" y="382524"/>
                  </a:lnTo>
                  <a:lnTo>
                    <a:pt x="1044702" y="627507"/>
                  </a:lnTo>
                  <a:lnTo>
                    <a:pt x="1142714" y="627507"/>
                  </a:lnTo>
                  <a:lnTo>
                    <a:pt x="1142714" y="382524"/>
                  </a:lnTo>
                  <a:close/>
                </a:path>
              </a:pathLst>
            </a:custGeom>
            <a:solidFill>
              <a:srgbClr val="FFFFFF"/>
            </a:solidFill>
            <a:ln w="9525" cap="flat">
              <a:noFill/>
              <a:prstDash val="solid"/>
              <a:miter/>
            </a:ln>
          </p:spPr>
          <p:txBody>
            <a:bodyPr rtlCol="0" anchor="ctr"/>
            <a:lstStyle/>
            <a:p>
              <a:endParaRPr lang="en-US"/>
            </a:p>
          </p:txBody>
        </p:sp>
      </p:grpSp>
      <p:sp>
        <p:nvSpPr>
          <p:cNvPr id="14" name="Rectangle 13">
            <a:extLst>
              <a:ext uri="{FF2B5EF4-FFF2-40B4-BE49-F238E27FC236}">
                <a16:creationId xmlns:a16="http://schemas.microsoft.com/office/drawing/2014/main" id="{131FFF68-9928-4964-90D7-460B8801753B}"/>
              </a:ext>
            </a:extLst>
          </p:cNvPr>
          <p:cNvSpPr/>
          <p:nvPr userDrawn="1"/>
        </p:nvSpPr>
        <p:spPr>
          <a:xfrm>
            <a:off x="0" y="1775460"/>
            <a:ext cx="6386487" cy="1584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B6783891-DE78-48F9-8C04-F223C9D5529F}"/>
              </a:ext>
            </a:extLst>
          </p:cNvPr>
          <p:cNvCxnSpPr/>
          <p:nvPr userDrawn="1"/>
        </p:nvCxnSpPr>
        <p:spPr>
          <a:xfrm>
            <a:off x="179512" y="1939649"/>
            <a:ext cx="0" cy="1260000"/>
          </a:xfrm>
          <a:prstGeom prst="line">
            <a:avLst/>
          </a:prstGeom>
          <a:ln w="19050" cmpd="sng">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9" name="Text Placeholder 14">
            <a:extLst>
              <a:ext uri="{FF2B5EF4-FFF2-40B4-BE49-F238E27FC236}">
                <a16:creationId xmlns:a16="http://schemas.microsoft.com/office/drawing/2014/main" id="{DE8FEBEC-F5E5-4551-BE62-0F7617D7B1C4}"/>
              </a:ext>
            </a:extLst>
          </p:cNvPr>
          <p:cNvSpPr>
            <a:spLocks noGrp="1"/>
          </p:cNvSpPr>
          <p:nvPr>
            <p:ph type="body" sz="quarter" idx="11" hasCustomPrompt="1"/>
          </p:nvPr>
        </p:nvSpPr>
        <p:spPr>
          <a:xfrm>
            <a:off x="6893620" y="4300580"/>
            <a:ext cx="1656655" cy="244475"/>
          </a:xfrm>
          <a:prstGeom prst="rect">
            <a:avLst/>
          </a:prstGeom>
        </p:spPr>
        <p:txBody>
          <a:bodyPr lIns="0" tIns="0" rIns="0" bIns="0" anchor="ctr" anchorCtr="0"/>
          <a:lstStyle>
            <a:lvl1pPr algn="r">
              <a:defRPr sz="1200" b="0">
                <a:solidFill>
                  <a:schemeClr val="bg1"/>
                </a:solidFill>
                <a:latin typeface="+mj-lt"/>
              </a:defRPr>
            </a:lvl1pPr>
          </a:lstStyle>
          <a:p>
            <a:pPr lvl="0"/>
            <a:r>
              <a:rPr lang="en-US" dirty="0"/>
              <a:t>Date here</a:t>
            </a:r>
            <a:endParaRPr lang="fr-FR" dirty="0"/>
          </a:p>
        </p:txBody>
      </p:sp>
      <p:sp>
        <p:nvSpPr>
          <p:cNvPr id="15" name="Text Placeholder 24">
            <a:extLst>
              <a:ext uri="{FF2B5EF4-FFF2-40B4-BE49-F238E27FC236}">
                <a16:creationId xmlns:a16="http://schemas.microsoft.com/office/drawing/2014/main" id="{1E163E0E-D9AA-436A-8B15-6F7583C51112}"/>
              </a:ext>
            </a:extLst>
          </p:cNvPr>
          <p:cNvSpPr>
            <a:spLocks noGrp="1"/>
          </p:cNvSpPr>
          <p:nvPr>
            <p:ph type="body" sz="quarter" idx="13" hasCustomPrompt="1"/>
          </p:nvPr>
        </p:nvSpPr>
        <p:spPr>
          <a:xfrm>
            <a:off x="571122" y="2947236"/>
            <a:ext cx="5568800" cy="252413"/>
          </a:xfrm>
          <a:prstGeom prst="rect">
            <a:avLst/>
          </a:prstGeom>
        </p:spPr>
        <p:txBody>
          <a:bodyPr lIns="0" tIns="0" rIns="0" bIns="0" anchor="ctr" anchorCtr="0"/>
          <a:lstStyle>
            <a:lvl1pPr marL="0" indent="0">
              <a:defRPr sz="1600" b="0" cap="none" baseline="0">
                <a:solidFill>
                  <a:schemeClr val="bg1"/>
                </a:solidFill>
                <a:latin typeface="+mj-lt"/>
              </a:defRPr>
            </a:lvl1pPr>
          </a:lstStyle>
          <a:p>
            <a:pPr lvl="0"/>
            <a:r>
              <a:rPr lang="en-US"/>
              <a:t>Presentation subtitle, 16pt, max. 1 line</a:t>
            </a:r>
            <a:endParaRPr lang="fr-FR" dirty="0"/>
          </a:p>
        </p:txBody>
      </p:sp>
      <p:sp>
        <p:nvSpPr>
          <p:cNvPr id="17" name="Title 1">
            <a:extLst>
              <a:ext uri="{FF2B5EF4-FFF2-40B4-BE49-F238E27FC236}">
                <a16:creationId xmlns:a16="http://schemas.microsoft.com/office/drawing/2014/main" id="{72C2B7F0-79EA-4EC0-A851-BB31CC3D745A}"/>
              </a:ext>
            </a:extLst>
          </p:cNvPr>
          <p:cNvSpPr>
            <a:spLocks noGrp="1"/>
          </p:cNvSpPr>
          <p:nvPr>
            <p:ph type="title" hasCustomPrompt="1"/>
          </p:nvPr>
        </p:nvSpPr>
        <p:spPr>
          <a:xfrm>
            <a:off x="571122" y="1938363"/>
            <a:ext cx="5568796" cy="887594"/>
          </a:xfrm>
          <a:prstGeom prst="rect">
            <a:avLst/>
          </a:prstGeom>
        </p:spPr>
        <p:txBody>
          <a:bodyPr lIns="0" tIns="0" rIns="0" bIns="0"/>
          <a:lstStyle>
            <a:lvl1pPr marL="0" indent="0">
              <a:lnSpc>
                <a:spcPct val="100000"/>
              </a:lnSpc>
              <a:buFont typeface="Arial" panose="020B0604020202020204" pitchFamily="34" charset="0"/>
              <a:buNone/>
              <a:defRPr sz="2400" cap="none">
                <a:solidFill>
                  <a:schemeClr val="bg1"/>
                </a:solidFill>
              </a:defRPr>
            </a:lvl1pPr>
          </a:lstStyle>
          <a:p>
            <a:r>
              <a:rPr lang="en-US"/>
              <a:t>Presentation title, 24pt, bold, max. 2 lines</a:t>
            </a:r>
            <a:endParaRPr lang="en-US" dirty="0"/>
          </a:p>
        </p:txBody>
      </p:sp>
    </p:spTree>
    <p:extLst>
      <p:ext uri="{BB962C8B-B14F-4D97-AF65-F5344CB8AC3E}">
        <p14:creationId xmlns:p14="http://schemas.microsoft.com/office/powerpoint/2010/main" val="438879207"/>
      </p:ext>
    </p:extLst>
  </p:cSld>
  <p:clrMapOvr>
    <a:masterClrMapping/>
  </p:clrMapOvr>
  <p:extLst>
    <p:ext uri="{DCECCB84-F9BA-43D5-87BE-67443E8EF086}">
      <p15:sldGuideLst xmlns:p15="http://schemas.microsoft.com/office/powerpoint/2012/main">
        <p15:guide id="4" pos="6552">
          <p15:clr>
            <a:srgbClr val="FBAE40"/>
          </p15:clr>
        </p15:guide>
        <p15:guide id="6" orient="horz"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_Picture_CSR / ESG_0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3A7735-9C16-435D-B6B1-DAB354A454F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39197" y="188845"/>
            <a:ext cx="8825292" cy="4831177"/>
          </a:xfrm>
          <a:prstGeom prst="rect">
            <a:avLst/>
          </a:prstGeom>
        </p:spPr>
      </p:pic>
      <p:sp>
        <p:nvSpPr>
          <p:cNvPr id="10" name="Rectangle 9">
            <a:extLst>
              <a:ext uri="{FF2B5EF4-FFF2-40B4-BE49-F238E27FC236}">
                <a16:creationId xmlns:a16="http://schemas.microsoft.com/office/drawing/2014/main" id="{A89F55A5-A57B-4E80-A8B2-3DFA2490E638}"/>
              </a:ext>
            </a:extLst>
          </p:cNvPr>
          <p:cNvSpPr/>
          <p:nvPr userDrawn="1"/>
        </p:nvSpPr>
        <p:spPr>
          <a:xfrm>
            <a:off x="-1" y="3632051"/>
            <a:ext cx="9158289" cy="1511449"/>
          </a:xfrm>
          <a:prstGeom prst="rect">
            <a:avLst/>
          </a:prstGeom>
          <a:gradFill>
            <a:gsLst>
              <a:gs pos="0">
                <a:schemeClr val="tx2">
                  <a:alpha val="0"/>
                </a:schemeClr>
              </a:gs>
              <a:gs pos="100000">
                <a:schemeClr val="tx2">
                  <a:alpha val="63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690E7279-ABFF-4AE7-ADA1-A5CABDDEA88C}"/>
              </a:ext>
            </a:extLst>
          </p:cNvPr>
          <p:cNvSpPr/>
          <p:nvPr userDrawn="1"/>
        </p:nvSpPr>
        <p:spPr>
          <a:xfrm>
            <a:off x="-14287" y="0"/>
            <a:ext cx="9172575" cy="5143500"/>
          </a:xfrm>
          <a:custGeom>
            <a:avLst/>
            <a:gdLst>
              <a:gd name="connsiteX0" fmla="*/ 198563 w 9172575"/>
              <a:gd name="connsiteY0" fmla="*/ 198563 h 5143500"/>
              <a:gd name="connsiteX1" fmla="*/ 198563 w 9172575"/>
              <a:gd name="connsiteY1" fmla="*/ 4944937 h 5143500"/>
              <a:gd name="connsiteX2" fmla="*/ 8974013 w 9172575"/>
              <a:gd name="connsiteY2" fmla="*/ 4944937 h 5143500"/>
              <a:gd name="connsiteX3" fmla="*/ 8974013 w 9172575"/>
              <a:gd name="connsiteY3" fmla="*/ 198563 h 5143500"/>
              <a:gd name="connsiteX4" fmla="*/ 0 w 9172575"/>
              <a:gd name="connsiteY4" fmla="*/ 0 h 5143500"/>
              <a:gd name="connsiteX5" fmla="*/ 9172575 w 9172575"/>
              <a:gd name="connsiteY5" fmla="*/ 0 h 5143500"/>
              <a:gd name="connsiteX6" fmla="*/ 9172575 w 9172575"/>
              <a:gd name="connsiteY6" fmla="*/ 5143500 h 5143500"/>
              <a:gd name="connsiteX7" fmla="*/ 0 w 9172575"/>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72575" h="5143500">
                <a:moveTo>
                  <a:pt x="198563" y="198563"/>
                </a:moveTo>
                <a:lnTo>
                  <a:pt x="198563" y="4944937"/>
                </a:lnTo>
                <a:lnTo>
                  <a:pt x="8974013" y="4944937"/>
                </a:lnTo>
                <a:lnTo>
                  <a:pt x="8974013" y="198563"/>
                </a:lnTo>
                <a:close/>
                <a:moveTo>
                  <a:pt x="0" y="0"/>
                </a:moveTo>
                <a:lnTo>
                  <a:pt x="9172575" y="0"/>
                </a:lnTo>
                <a:lnTo>
                  <a:pt x="9172575" y="5143500"/>
                </a:lnTo>
                <a:lnTo>
                  <a:pt x="0" y="51435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aphic 227">
            <a:extLst>
              <a:ext uri="{FF2B5EF4-FFF2-40B4-BE49-F238E27FC236}">
                <a16:creationId xmlns:a16="http://schemas.microsoft.com/office/drawing/2014/main" id="{AABE5BF7-805D-46C6-A425-7A685B33627C}"/>
              </a:ext>
            </a:extLst>
          </p:cNvPr>
          <p:cNvGrpSpPr/>
          <p:nvPr userDrawn="1"/>
        </p:nvGrpSpPr>
        <p:grpSpPr>
          <a:xfrm>
            <a:off x="590550" y="4175173"/>
            <a:ext cx="1595932" cy="495289"/>
            <a:chOff x="2362200" y="1885950"/>
            <a:chExt cx="4419600" cy="1371600"/>
          </a:xfrm>
        </p:grpSpPr>
        <p:sp>
          <p:nvSpPr>
            <p:cNvPr id="12" name="Freeform: Shape 11">
              <a:extLst>
                <a:ext uri="{FF2B5EF4-FFF2-40B4-BE49-F238E27FC236}">
                  <a16:creationId xmlns:a16="http://schemas.microsoft.com/office/drawing/2014/main" id="{2B4C5DD0-701F-4981-A920-A410DC9B7F03}"/>
                </a:ext>
              </a:extLst>
            </p:cNvPr>
            <p:cNvSpPr/>
            <p:nvPr/>
          </p:nvSpPr>
          <p:spPr>
            <a:xfrm>
              <a:off x="3788664" y="2353627"/>
              <a:ext cx="2990850" cy="476250"/>
            </a:xfrm>
            <a:custGeom>
              <a:avLst/>
              <a:gdLst>
                <a:gd name="connsiteX0" fmla="*/ 7144 w 2990850"/>
                <a:gd name="connsiteY0" fmla="*/ 20669 h 476250"/>
                <a:gd name="connsiteX1" fmla="*/ 13811 w 2990850"/>
                <a:gd name="connsiteY1" fmla="*/ 13907 h 476250"/>
                <a:gd name="connsiteX2" fmla="*/ 259652 w 2990850"/>
                <a:gd name="connsiteY2" fmla="*/ 13907 h 476250"/>
                <a:gd name="connsiteX3" fmla="*/ 266319 w 2990850"/>
                <a:gd name="connsiteY3" fmla="*/ 20669 h 476250"/>
                <a:gd name="connsiteX4" fmla="*/ 266319 w 2990850"/>
                <a:gd name="connsiteY4" fmla="*/ 80486 h 476250"/>
                <a:gd name="connsiteX5" fmla="*/ 259652 w 2990850"/>
                <a:gd name="connsiteY5" fmla="*/ 87154 h 476250"/>
                <a:gd name="connsiteX6" fmla="*/ 101251 w 2990850"/>
                <a:gd name="connsiteY6" fmla="*/ 87154 h 476250"/>
                <a:gd name="connsiteX7" fmla="*/ 97250 w 2990850"/>
                <a:gd name="connsiteY7" fmla="*/ 91250 h 476250"/>
                <a:gd name="connsiteX8" fmla="*/ 97250 w 2990850"/>
                <a:gd name="connsiteY8" fmla="*/ 197548 h 476250"/>
                <a:gd name="connsiteX9" fmla="*/ 101251 w 2990850"/>
                <a:gd name="connsiteY9" fmla="*/ 201549 h 476250"/>
                <a:gd name="connsiteX10" fmla="*/ 236411 w 2990850"/>
                <a:gd name="connsiteY10" fmla="*/ 201549 h 476250"/>
                <a:gd name="connsiteX11" fmla="*/ 243173 w 2990850"/>
                <a:gd name="connsiteY11" fmla="*/ 208217 h 476250"/>
                <a:gd name="connsiteX12" fmla="*/ 243173 w 2990850"/>
                <a:gd name="connsiteY12" fmla="*/ 264033 h 476250"/>
                <a:gd name="connsiteX13" fmla="*/ 236411 w 2990850"/>
                <a:gd name="connsiteY13" fmla="*/ 270700 h 476250"/>
                <a:gd name="connsiteX14" fmla="*/ 101251 w 2990850"/>
                <a:gd name="connsiteY14" fmla="*/ 270700 h 476250"/>
                <a:gd name="connsiteX15" fmla="*/ 97250 w 2990850"/>
                <a:gd name="connsiteY15" fmla="*/ 274796 h 476250"/>
                <a:gd name="connsiteX16" fmla="*/ 97250 w 2990850"/>
                <a:gd name="connsiteY16" fmla="*/ 392430 h 476250"/>
                <a:gd name="connsiteX17" fmla="*/ 101251 w 2990850"/>
                <a:gd name="connsiteY17" fmla="*/ 396431 h 476250"/>
                <a:gd name="connsiteX18" fmla="*/ 265271 w 2990850"/>
                <a:gd name="connsiteY18" fmla="*/ 396431 h 476250"/>
                <a:gd name="connsiteX19" fmla="*/ 272034 w 2990850"/>
                <a:gd name="connsiteY19" fmla="*/ 403193 h 476250"/>
                <a:gd name="connsiteX20" fmla="*/ 272034 w 2990850"/>
                <a:gd name="connsiteY20" fmla="*/ 464344 h 476250"/>
                <a:gd name="connsiteX21" fmla="*/ 265271 w 2990850"/>
                <a:gd name="connsiteY21" fmla="*/ 471107 h 476250"/>
                <a:gd name="connsiteX22" fmla="*/ 13811 w 2990850"/>
                <a:gd name="connsiteY22" fmla="*/ 471107 h 476250"/>
                <a:gd name="connsiteX23" fmla="*/ 7144 w 2990850"/>
                <a:gd name="connsiteY23" fmla="*/ 464344 h 476250"/>
                <a:gd name="connsiteX24" fmla="*/ 7144 w 2990850"/>
                <a:gd name="connsiteY24" fmla="*/ 20669 h 476250"/>
                <a:gd name="connsiteX25" fmla="*/ 673322 w 2990850"/>
                <a:gd name="connsiteY25" fmla="*/ 368237 h 476250"/>
                <a:gd name="connsiteX26" fmla="*/ 509302 w 2990850"/>
                <a:gd name="connsiteY26" fmla="*/ 477869 h 476250"/>
                <a:gd name="connsiteX27" fmla="*/ 346615 w 2990850"/>
                <a:gd name="connsiteY27" fmla="*/ 368237 h 476250"/>
                <a:gd name="connsiteX28" fmla="*/ 346615 w 2990850"/>
                <a:gd name="connsiteY28" fmla="*/ 20669 h 476250"/>
                <a:gd name="connsiteX29" fmla="*/ 353378 w 2990850"/>
                <a:gd name="connsiteY29" fmla="*/ 13907 h 476250"/>
                <a:gd name="connsiteX30" fmla="*/ 429292 w 2990850"/>
                <a:gd name="connsiteY30" fmla="*/ 13907 h 476250"/>
                <a:gd name="connsiteX31" fmla="*/ 436055 w 2990850"/>
                <a:gd name="connsiteY31" fmla="*/ 20669 h 476250"/>
                <a:gd name="connsiteX32" fmla="*/ 436055 w 2990850"/>
                <a:gd name="connsiteY32" fmla="*/ 342043 h 476250"/>
                <a:gd name="connsiteX33" fmla="*/ 510731 w 2990850"/>
                <a:gd name="connsiteY33" fmla="*/ 402527 h 476250"/>
                <a:gd name="connsiteX34" fmla="*/ 584645 w 2990850"/>
                <a:gd name="connsiteY34" fmla="*/ 341376 h 476250"/>
                <a:gd name="connsiteX35" fmla="*/ 584645 w 2990850"/>
                <a:gd name="connsiteY35" fmla="*/ 20669 h 476250"/>
                <a:gd name="connsiteX36" fmla="*/ 591407 w 2990850"/>
                <a:gd name="connsiteY36" fmla="*/ 13907 h 476250"/>
                <a:gd name="connsiteX37" fmla="*/ 666655 w 2990850"/>
                <a:gd name="connsiteY37" fmla="*/ 13907 h 476250"/>
                <a:gd name="connsiteX38" fmla="*/ 673418 w 2990850"/>
                <a:gd name="connsiteY38" fmla="*/ 20669 h 476250"/>
                <a:gd name="connsiteX39" fmla="*/ 673418 w 2990850"/>
                <a:gd name="connsiteY39" fmla="*/ 368237 h 476250"/>
                <a:gd name="connsiteX40" fmla="*/ 914686 w 2990850"/>
                <a:gd name="connsiteY40" fmla="*/ 311087 h 476250"/>
                <a:gd name="connsiteX41" fmla="*/ 903923 w 2990850"/>
                <a:gd name="connsiteY41" fmla="*/ 298323 h 476250"/>
                <a:gd name="connsiteX42" fmla="*/ 852869 w 2990850"/>
                <a:gd name="connsiteY42" fmla="*/ 298323 h 476250"/>
                <a:gd name="connsiteX43" fmla="*/ 847439 w 2990850"/>
                <a:gd name="connsiteY43" fmla="*/ 303086 h 476250"/>
                <a:gd name="connsiteX44" fmla="*/ 847439 w 2990850"/>
                <a:gd name="connsiteY44" fmla="*/ 464439 h 476250"/>
                <a:gd name="connsiteX45" fmla="*/ 840677 w 2990850"/>
                <a:gd name="connsiteY45" fmla="*/ 471202 h 476250"/>
                <a:gd name="connsiteX46" fmla="*/ 764667 w 2990850"/>
                <a:gd name="connsiteY46" fmla="*/ 471202 h 476250"/>
                <a:gd name="connsiteX47" fmla="*/ 757904 w 2990850"/>
                <a:gd name="connsiteY47" fmla="*/ 464439 h 476250"/>
                <a:gd name="connsiteX48" fmla="*/ 757904 w 2990850"/>
                <a:gd name="connsiteY48" fmla="*/ 20669 h 476250"/>
                <a:gd name="connsiteX49" fmla="*/ 764667 w 2990850"/>
                <a:gd name="connsiteY49" fmla="*/ 13907 h 476250"/>
                <a:gd name="connsiteX50" fmla="*/ 905066 w 2990850"/>
                <a:gd name="connsiteY50" fmla="*/ 13907 h 476250"/>
                <a:gd name="connsiteX51" fmla="*/ 1058990 w 2990850"/>
                <a:gd name="connsiteY51" fmla="*/ 140303 h 476250"/>
                <a:gd name="connsiteX52" fmla="*/ 999839 w 2990850"/>
                <a:gd name="connsiteY52" fmla="*/ 264033 h 476250"/>
                <a:gd name="connsiteX53" fmla="*/ 993077 w 2990850"/>
                <a:gd name="connsiteY53" fmla="*/ 273463 h 476250"/>
                <a:gd name="connsiteX54" fmla="*/ 1003840 w 2990850"/>
                <a:gd name="connsiteY54" fmla="*/ 299657 h 476250"/>
                <a:gd name="connsiteX55" fmla="*/ 1093280 w 2990850"/>
                <a:gd name="connsiteY55" fmla="*/ 464344 h 476250"/>
                <a:gd name="connsiteX56" fmla="*/ 1089946 w 2990850"/>
                <a:gd name="connsiteY56" fmla="*/ 471107 h 476250"/>
                <a:gd name="connsiteX57" fmla="*/ 1000506 w 2990850"/>
                <a:gd name="connsiteY57" fmla="*/ 471107 h 476250"/>
                <a:gd name="connsiteX58" fmla="*/ 992410 w 2990850"/>
                <a:gd name="connsiteY58" fmla="*/ 465011 h 476250"/>
                <a:gd name="connsiteX59" fmla="*/ 914686 w 2990850"/>
                <a:gd name="connsiteY59" fmla="*/ 311087 h 476250"/>
                <a:gd name="connsiteX60" fmla="*/ 965835 w 2990850"/>
                <a:gd name="connsiteY60" fmla="*/ 155067 h 476250"/>
                <a:gd name="connsiteX61" fmla="*/ 889159 w 2990850"/>
                <a:gd name="connsiteY61" fmla="*/ 79058 h 476250"/>
                <a:gd name="connsiteX62" fmla="*/ 856298 w 2990850"/>
                <a:gd name="connsiteY62" fmla="*/ 79058 h 476250"/>
                <a:gd name="connsiteX63" fmla="*/ 847535 w 2990850"/>
                <a:gd name="connsiteY63" fmla="*/ 83058 h 476250"/>
                <a:gd name="connsiteX64" fmla="*/ 847535 w 2990850"/>
                <a:gd name="connsiteY64" fmla="*/ 232410 h 476250"/>
                <a:gd name="connsiteX65" fmla="*/ 852202 w 2990850"/>
                <a:gd name="connsiteY65" fmla="*/ 237839 h 476250"/>
                <a:gd name="connsiteX66" fmla="*/ 889064 w 2990850"/>
                <a:gd name="connsiteY66" fmla="*/ 237839 h 476250"/>
                <a:gd name="connsiteX67" fmla="*/ 965835 w 2990850"/>
                <a:gd name="connsiteY67" fmla="*/ 155067 h 476250"/>
                <a:gd name="connsiteX68" fmla="*/ 1440466 w 2990850"/>
                <a:gd name="connsiteY68" fmla="*/ 435483 h 476250"/>
                <a:gd name="connsiteX69" fmla="*/ 1305973 w 2990850"/>
                <a:gd name="connsiteY69" fmla="*/ 477869 h 476250"/>
                <a:gd name="connsiteX70" fmla="*/ 1172909 w 2990850"/>
                <a:gd name="connsiteY70" fmla="*/ 435483 h 476250"/>
                <a:gd name="connsiteX71" fmla="*/ 1127855 w 2990850"/>
                <a:gd name="connsiteY71" fmla="*/ 242506 h 476250"/>
                <a:gd name="connsiteX72" fmla="*/ 1172909 w 2990850"/>
                <a:gd name="connsiteY72" fmla="*/ 49530 h 476250"/>
                <a:gd name="connsiteX73" fmla="*/ 1308068 w 2990850"/>
                <a:gd name="connsiteY73" fmla="*/ 7144 h 476250"/>
                <a:gd name="connsiteX74" fmla="*/ 1440561 w 2990850"/>
                <a:gd name="connsiteY74" fmla="*/ 49530 h 476250"/>
                <a:gd name="connsiteX75" fmla="*/ 1486281 w 2990850"/>
                <a:gd name="connsiteY75" fmla="*/ 242506 h 476250"/>
                <a:gd name="connsiteX76" fmla="*/ 1440466 w 2990850"/>
                <a:gd name="connsiteY76" fmla="*/ 435483 h 476250"/>
                <a:gd name="connsiteX77" fmla="*/ 1242822 w 2990850"/>
                <a:gd name="connsiteY77" fmla="*/ 387096 h 476250"/>
                <a:gd name="connsiteX78" fmla="*/ 1306735 w 2990850"/>
                <a:gd name="connsiteY78" fmla="*/ 403860 h 476250"/>
                <a:gd name="connsiteX79" fmla="*/ 1371314 w 2990850"/>
                <a:gd name="connsiteY79" fmla="*/ 387096 h 476250"/>
                <a:gd name="connsiteX80" fmla="*/ 1392841 w 2990850"/>
                <a:gd name="connsiteY80" fmla="*/ 242506 h 476250"/>
                <a:gd name="connsiteX81" fmla="*/ 1371314 w 2990850"/>
                <a:gd name="connsiteY81" fmla="*/ 97917 h 476250"/>
                <a:gd name="connsiteX82" fmla="*/ 1308164 w 2990850"/>
                <a:gd name="connsiteY82" fmla="*/ 81153 h 476250"/>
                <a:gd name="connsiteX83" fmla="*/ 1242917 w 2990850"/>
                <a:gd name="connsiteY83" fmla="*/ 97917 h 476250"/>
                <a:gd name="connsiteX84" fmla="*/ 1221391 w 2990850"/>
                <a:gd name="connsiteY84" fmla="*/ 242506 h 476250"/>
                <a:gd name="connsiteX85" fmla="*/ 1242822 w 2990850"/>
                <a:gd name="connsiteY85" fmla="*/ 387096 h 476250"/>
                <a:gd name="connsiteX86" fmla="*/ 1782032 w 2990850"/>
                <a:gd name="connsiteY86" fmla="*/ 471107 h 476250"/>
                <a:gd name="connsiteX87" fmla="*/ 1772602 w 2990850"/>
                <a:gd name="connsiteY87" fmla="*/ 463010 h 476250"/>
                <a:gd name="connsiteX88" fmla="*/ 1650873 w 2990850"/>
                <a:gd name="connsiteY88" fmla="*/ 133636 h 476250"/>
                <a:gd name="connsiteX89" fmla="*/ 1641443 w 2990850"/>
                <a:gd name="connsiteY89" fmla="*/ 120206 h 476250"/>
                <a:gd name="connsiteX90" fmla="*/ 1636681 w 2990850"/>
                <a:gd name="connsiteY90" fmla="*/ 132969 h 476250"/>
                <a:gd name="connsiteX91" fmla="*/ 1636585 w 2990850"/>
                <a:gd name="connsiteY91" fmla="*/ 464439 h 476250"/>
                <a:gd name="connsiteX92" fmla="*/ 1629823 w 2990850"/>
                <a:gd name="connsiteY92" fmla="*/ 471202 h 476250"/>
                <a:gd name="connsiteX93" fmla="*/ 1565339 w 2990850"/>
                <a:gd name="connsiteY93" fmla="*/ 471202 h 476250"/>
                <a:gd name="connsiteX94" fmla="*/ 1558576 w 2990850"/>
                <a:gd name="connsiteY94" fmla="*/ 464439 h 476250"/>
                <a:gd name="connsiteX95" fmla="*/ 1558576 w 2990850"/>
                <a:gd name="connsiteY95" fmla="*/ 20669 h 476250"/>
                <a:gd name="connsiteX96" fmla="*/ 1565339 w 2990850"/>
                <a:gd name="connsiteY96" fmla="*/ 13907 h 476250"/>
                <a:gd name="connsiteX97" fmla="*/ 1680305 w 2990850"/>
                <a:gd name="connsiteY97" fmla="*/ 13907 h 476250"/>
                <a:gd name="connsiteX98" fmla="*/ 1689068 w 2990850"/>
                <a:gd name="connsiteY98" fmla="*/ 22003 h 476250"/>
                <a:gd name="connsiteX99" fmla="*/ 1803368 w 2990850"/>
                <a:gd name="connsiteY99" fmla="*/ 340043 h 476250"/>
                <a:gd name="connsiteX100" fmla="*/ 1811369 w 2990850"/>
                <a:gd name="connsiteY100" fmla="*/ 350806 h 476250"/>
                <a:gd name="connsiteX101" fmla="*/ 1816132 w 2990850"/>
                <a:gd name="connsiteY101" fmla="*/ 344138 h 476250"/>
                <a:gd name="connsiteX102" fmla="*/ 1816227 w 2990850"/>
                <a:gd name="connsiteY102" fmla="*/ 20669 h 476250"/>
                <a:gd name="connsiteX103" fmla="*/ 1822895 w 2990850"/>
                <a:gd name="connsiteY103" fmla="*/ 13907 h 476250"/>
                <a:gd name="connsiteX104" fmla="*/ 1889379 w 2990850"/>
                <a:gd name="connsiteY104" fmla="*/ 13907 h 476250"/>
                <a:gd name="connsiteX105" fmla="*/ 1896142 w 2990850"/>
                <a:gd name="connsiteY105" fmla="*/ 20669 h 476250"/>
                <a:gd name="connsiteX106" fmla="*/ 1896142 w 2990850"/>
                <a:gd name="connsiteY106" fmla="*/ 464439 h 476250"/>
                <a:gd name="connsiteX107" fmla="*/ 1889379 w 2990850"/>
                <a:gd name="connsiteY107" fmla="*/ 471202 h 476250"/>
                <a:gd name="connsiteX108" fmla="*/ 1782032 w 2990850"/>
                <a:gd name="connsiteY108" fmla="*/ 471202 h 476250"/>
                <a:gd name="connsiteX109" fmla="*/ 1979771 w 2990850"/>
                <a:gd name="connsiteY109" fmla="*/ 20669 h 476250"/>
                <a:gd name="connsiteX110" fmla="*/ 1986534 w 2990850"/>
                <a:gd name="connsiteY110" fmla="*/ 13907 h 476250"/>
                <a:gd name="connsiteX111" fmla="*/ 2232279 w 2990850"/>
                <a:gd name="connsiteY111" fmla="*/ 13907 h 476250"/>
                <a:gd name="connsiteX112" fmla="*/ 2239042 w 2990850"/>
                <a:gd name="connsiteY112" fmla="*/ 20669 h 476250"/>
                <a:gd name="connsiteX113" fmla="*/ 2239042 w 2990850"/>
                <a:gd name="connsiteY113" fmla="*/ 80486 h 476250"/>
                <a:gd name="connsiteX114" fmla="*/ 2232279 w 2990850"/>
                <a:gd name="connsiteY114" fmla="*/ 87249 h 476250"/>
                <a:gd name="connsiteX115" fmla="*/ 2073878 w 2990850"/>
                <a:gd name="connsiteY115" fmla="*/ 87249 h 476250"/>
                <a:gd name="connsiteX116" fmla="*/ 2069878 w 2990850"/>
                <a:gd name="connsiteY116" fmla="*/ 91250 h 476250"/>
                <a:gd name="connsiteX117" fmla="*/ 2069878 w 2990850"/>
                <a:gd name="connsiteY117" fmla="*/ 197453 h 476250"/>
                <a:gd name="connsiteX118" fmla="*/ 2073878 w 2990850"/>
                <a:gd name="connsiteY118" fmla="*/ 201454 h 476250"/>
                <a:gd name="connsiteX119" fmla="*/ 2209038 w 2990850"/>
                <a:gd name="connsiteY119" fmla="*/ 201454 h 476250"/>
                <a:gd name="connsiteX120" fmla="*/ 2215801 w 2990850"/>
                <a:gd name="connsiteY120" fmla="*/ 208217 h 476250"/>
                <a:gd name="connsiteX121" fmla="*/ 2215801 w 2990850"/>
                <a:gd name="connsiteY121" fmla="*/ 264033 h 476250"/>
                <a:gd name="connsiteX122" fmla="*/ 2209038 w 2990850"/>
                <a:gd name="connsiteY122" fmla="*/ 270700 h 476250"/>
                <a:gd name="connsiteX123" fmla="*/ 2073878 w 2990850"/>
                <a:gd name="connsiteY123" fmla="*/ 270700 h 476250"/>
                <a:gd name="connsiteX124" fmla="*/ 2069878 w 2990850"/>
                <a:gd name="connsiteY124" fmla="*/ 274796 h 476250"/>
                <a:gd name="connsiteX125" fmla="*/ 2069878 w 2990850"/>
                <a:gd name="connsiteY125" fmla="*/ 392430 h 476250"/>
                <a:gd name="connsiteX126" fmla="*/ 2073878 w 2990850"/>
                <a:gd name="connsiteY126" fmla="*/ 396431 h 476250"/>
                <a:gd name="connsiteX127" fmla="*/ 2237899 w 2990850"/>
                <a:gd name="connsiteY127" fmla="*/ 396431 h 476250"/>
                <a:gd name="connsiteX128" fmla="*/ 2244662 w 2990850"/>
                <a:gd name="connsiteY128" fmla="*/ 403193 h 476250"/>
                <a:gd name="connsiteX129" fmla="*/ 2244662 w 2990850"/>
                <a:gd name="connsiteY129" fmla="*/ 464344 h 476250"/>
                <a:gd name="connsiteX130" fmla="*/ 2237899 w 2990850"/>
                <a:gd name="connsiteY130" fmla="*/ 471107 h 476250"/>
                <a:gd name="connsiteX131" fmla="*/ 1986439 w 2990850"/>
                <a:gd name="connsiteY131" fmla="*/ 471107 h 476250"/>
                <a:gd name="connsiteX132" fmla="*/ 1979676 w 2990850"/>
                <a:gd name="connsiteY132" fmla="*/ 464344 h 476250"/>
                <a:gd name="connsiteX133" fmla="*/ 1979676 w 2990850"/>
                <a:gd name="connsiteY133" fmla="*/ 20669 h 476250"/>
                <a:gd name="connsiteX134" fmla="*/ 2655284 w 2990850"/>
                <a:gd name="connsiteY134" fmla="*/ 462725 h 476250"/>
                <a:gd name="connsiteX135" fmla="*/ 2517648 w 2990850"/>
                <a:gd name="connsiteY135" fmla="*/ 226790 h 476250"/>
                <a:gd name="connsiteX136" fmla="*/ 2636044 w 2990850"/>
                <a:gd name="connsiteY136" fmla="*/ 22003 h 476250"/>
                <a:gd name="connsiteX137" fmla="*/ 2629567 w 2990850"/>
                <a:gd name="connsiteY137" fmla="*/ 13811 h 476250"/>
                <a:gd name="connsiteX138" fmla="*/ 2551843 w 2990850"/>
                <a:gd name="connsiteY138" fmla="*/ 13811 h 476250"/>
                <a:gd name="connsiteX139" fmla="*/ 2540603 w 2990850"/>
                <a:gd name="connsiteY139" fmla="*/ 22003 h 476250"/>
                <a:gd name="connsiteX140" fmla="*/ 2469737 w 2990850"/>
                <a:gd name="connsiteY140" fmla="*/ 145447 h 476250"/>
                <a:gd name="connsiteX141" fmla="*/ 2397157 w 2990850"/>
                <a:gd name="connsiteY141" fmla="*/ 22193 h 476250"/>
                <a:gd name="connsiteX142" fmla="*/ 2383155 w 2990850"/>
                <a:gd name="connsiteY142" fmla="*/ 13907 h 476250"/>
                <a:gd name="connsiteX143" fmla="*/ 2304288 w 2990850"/>
                <a:gd name="connsiteY143" fmla="*/ 13907 h 476250"/>
                <a:gd name="connsiteX144" fmla="*/ 2298859 w 2990850"/>
                <a:gd name="connsiteY144" fmla="*/ 22384 h 476250"/>
                <a:gd name="connsiteX145" fmla="*/ 2416969 w 2990850"/>
                <a:gd name="connsiteY145" fmla="*/ 226314 h 476250"/>
                <a:gd name="connsiteX146" fmla="*/ 2284286 w 2990850"/>
                <a:gd name="connsiteY146" fmla="*/ 463010 h 476250"/>
                <a:gd name="connsiteX147" fmla="*/ 2288762 w 2990850"/>
                <a:gd name="connsiteY147" fmla="*/ 471297 h 476250"/>
                <a:gd name="connsiteX148" fmla="*/ 2369153 w 2990850"/>
                <a:gd name="connsiteY148" fmla="*/ 471297 h 476250"/>
                <a:gd name="connsiteX149" fmla="*/ 2381060 w 2990850"/>
                <a:gd name="connsiteY149" fmla="*/ 463201 h 476250"/>
                <a:gd name="connsiteX150" fmla="*/ 2466118 w 2990850"/>
                <a:gd name="connsiteY150" fmla="*/ 310610 h 476250"/>
                <a:gd name="connsiteX151" fmla="*/ 2556224 w 2990850"/>
                <a:gd name="connsiteY151" fmla="*/ 463010 h 476250"/>
                <a:gd name="connsiteX152" fmla="*/ 2568416 w 2990850"/>
                <a:gd name="connsiteY152" fmla="*/ 471297 h 476250"/>
                <a:gd name="connsiteX153" fmla="*/ 2650141 w 2990850"/>
                <a:gd name="connsiteY153" fmla="*/ 471297 h 476250"/>
                <a:gd name="connsiteX154" fmla="*/ 2655284 w 2990850"/>
                <a:gd name="connsiteY154" fmla="*/ 462725 h 476250"/>
                <a:gd name="connsiteX155" fmla="*/ 2788539 w 2990850"/>
                <a:gd name="connsiteY155" fmla="*/ 91345 h 476250"/>
                <a:gd name="connsiteX156" fmla="*/ 2784539 w 2990850"/>
                <a:gd name="connsiteY156" fmla="*/ 87344 h 476250"/>
                <a:gd name="connsiteX157" fmla="*/ 2681859 w 2990850"/>
                <a:gd name="connsiteY157" fmla="*/ 87344 h 476250"/>
                <a:gd name="connsiteX158" fmla="*/ 2675192 w 2990850"/>
                <a:gd name="connsiteY158" fmla="*/ 80582 h 476250"/>
                <a:gd name="connsiteX159" fmla="*/ 2675192 w 2990850"/>
                <a:gd name="connsiteY159" fmla="*/ 20669 h 476250"/>
                <a:gd name="connsiteX160" fmla="*/ 2681859 w 2990850"/>
                <a:gd name="connsiteY160" fmla="*/ 13907 h 476250"/>
                <a:gd name="connsiteX161" fmla="*/ 2984564 w 2990850"/>
                <a:gd name="connsiteY161" fmla="*/ 13907 h 476250"/>
                <a:gd name="connsiteX162" fmla="*/ 2991326 w 2990850"/>
                <a:gd name="connsiteY162" fmla="*/ 20669 h 476250"/>
                <a:gd name="connsiteX163" fmla="*/ 2991326 w 2990850"/>
                <a:gd name="connsiteY163" fmla="*/ 80582 h 476250"/>
                <a:gd name="connsiteX164" fmla="*/ 2984564 w 2990850"/>
                <a:gd name="connsiteY164" fmla="*/ 87344 h 476250"/>
                <a:gd name="connsiteX165" fmla="*/ 2881979 w 2990850"/>
                <a:gd name="connsiteY165" fmla="*/ 87344 h 476250"/>
                <a:gd name="connsiteX166" fmla="*/ 2877979 w 2990850"/>
                <a:gd name="connsiteY166" fmla="*/ 91345 h 476250"/>
                <a:gd name="connsiteX167" fmla="*/ 2877979 w 2990850"/>
                <a:gd name="connsiteY167" fmla="*/ 464439 h 476250"/>
                <a:gd name="connsiteX168" fmla="*/ 2871216 w 2990850"/>
                <a:gd name="connsiteY168" fmla="*/ 471202 h 476250"/>
                <a:gd name="connsiteX169" fmla="*/ 2795207 w 2990850"/>
                <a:gd name="connsiteY169" fmla="*/ 471202 h 476250"/>
                <a:gd name="connsiteX170" fmla="*/ 2788444 w 2990850"/>
                <a:gd name="connsiteY170" fmla="*/ 464439 h 476250"/>
                <a:gd name="connsiteX171" fmla="*/ 2788444 w 2990850"/>
                <a:gd name="connsiteY171" fmla="*/ 9134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2990850" h="476250">
                  <a:moveTo>
                    <a:pt x="7144" y="20669"/>
                  </a:moveTo>
                  <a:cubicBezTo>
                    <a:pt x="7144" y="16669"/>
                    <a:pt x="9811" y="13907"/>
                    <a:pt x="13811" y="13907"/>
                  </a:cubicBezTo>
                  <a:lnTo>
                    <a:pt x="259652" y="13907"/>
                  </a:lnTo>
                  <a:cubicBezTo>
                    <a:pt x="263652" y="13907"/>
                    <a:pt x="266319" y="16574"/>
                    <a:pt x="266319" y="20669"/>
                  </a:cubicBezTo>
                  <a:lnTo>
                    <a:pt x="266319" y="80486"/>
                  </a:lnTo>
                  <a:cubicBezTo>
                    <a:pt x="266319" y="84487"/>
                    <a:pt x="263652" y="87154"/>
                    <a:pt x="259652" y="87154"/>
                  </a:cubicBezTo>
                  <a:lnTo>
                    <a:pt x="101251" y="87154"/>
                  </a:lnTo>
                  <a:cubicBezTo>
                    <a:pt x="98584" y="87154"/>
                    <a:pt x="97250" y="88487"/>
                    <a:pt x="97250" y="91250"/>
                  </a:cubicBezTo>
                  <a:lnTo>
                    <a:pt x="97250" y="197548"/>
                  </a:lnTo>
                  <a:cubicBezTo>
                    <a:pt x="97250" y="200216"/>
                    <a:pt x="98584" y="201549"/>
                    <a:pt x="101251" y="201549"/>
                  </a:cubicBezTo>
                  <a:lnTo>
                    <a:pt x="236411" y="201549"/>
                  </a:lnTo>
                  <a:cubicBezTo>
                    <a:pt x="240506" y="201549"/>
                    <a:pt x="243173" y="204216"/>
                    <a:pt x="243173" y="208217"/>
                  </a:cubicBezTo>
                  <a:lnTo>
                    <a:pt x="243173" y="264033"/>
                  </a:lnTo>
                  <a:cubicBezTo>
                    <a:pt x="243173" y="268034"/>
                    <a:pt x="240506" y="270700"/>
                    <a:pt x="236411" y="270700"/>
                  </a:cubicBezTo>
                  <a:lnTo>
                    <a:pt x="101251" y="270700"/>
                  </a:lnTo>
                  <a:cubicBezTo>
                    <a:pt x="98584" y="270700"/>
                    <a:pt x="97250" y="272034"/>
                    <a:pt x="97250" y="274796"/>
                  </a:cubicBezTo>
                  <a:lnTo>
                    <a:pt x="97250" y="392430"/>
                  </a:lnTo>
                  <a:cubicBezTo>
                    <a:pt x="97250" y="395097"/>
                    <a:pt x="98584" y="396431"/>
                    <a:pt x="101251" y="396431"/>
                  </a:cubicBezTo>
                  <a:lnTo>
                    <a:pt x="265271" y="396431"/>
                  </a:lnTo>
                  <a:cubicBezTo>
                    <a:pt x="269367" y="396431"/>
                    <a:pt x="272034" y="399098"/>
                    <a:pt x="272034" y="403193"/>
                  </a:cubicBezTo>
                  <a:lnTo>
                    <a:pt x="272034" y="464344"/>
                  </a:lnTo>
                  <a:cubicBezTo>
                    <a:pt x="272034" y="468344"/>
                    <a:pt x="269367" y="471107"/>
                    <a:pt x="265271" y="471107"/>
                  </a:cubicBezTo>
                  <a:lnTo>
                    <a:pt x="13811" y="471107"/>
                  </a:lnTo>
                  <a:cubicBezTo>
                    <a:pt x="9811" y="471107"/>
                    <a:pt x="7144" y="468440"/>
                    <a:pt x="7144" y="464344"/>
                  </a:cubicBezTo>
                  <a:lnTo>
                    <a:pt x="7144" y="20669"/>
                  </a:lnTo>
                  <a:close/>
                  <a:moveTo>
                    <a:pt x="673322" y="368237"/>
                  </a:moveTo>
                  <a:cubicBezTo>
                    <a:pt x="673322" y="440817"/>
                    <a:pt x="606743" y="477869"/>
                    <a:pt x="509302" y="477869"/>
                  </a:cubicBezTo>
                  <a:cubicBezTo>
                    <a:pt x="398431" y="477869"/>
                    <a:pt x="346615" y="440912"/>
                    <a:pt x="346615" y="368237"/>
                  </a:cubicBezTo>
                  <a:lnTo>
                    <a:pt x="346615" y="20669"/>
                  </a:lnTo>
                  <a:cubicBezTo>
                    <a:pt x="346615" y="16669"/>
                    <a:pt x="349282" y="13907"/>
                    <a:pt x="353378" y="13907"/>
                  </a:cubicBezTo>
                  <a:lnTo>
                    <a:pt x="429292" y="13907"/>
                  </a:lnTo>
                  <a:cubicBezTo>
                    <a:pt x="433388" y="13907"/>
                    <a:pt x="436055" y="16574"/>
                    <a:pt x="436055" y="20669"/>
                  </a:cubicBezTo>
                  <a:lnTo>
                    <a:pt x="436055" y="342043"/>
                  </a:lnTo>
                  <a:cubicBezTo>
                    <a:pt x="436055" y="394430"/>
                    <a:pt x="470345" y="402527"/>
                    <a:pt x="510731" y="402527"/>
                  </a:cubicBezTo>
                  <a:cubicBezTo>
                    <a:pt x="551021" y="402527"/>
                    <a:pt x="584645" y="394430"/>
                    <a:pt x="584645" y="341376"/>
                  </a:cubicBezTo>
                  <a:lnTo>
                    <a:pt x="584645" y="20669"/>
                  </a:lnTo>
                  <a:cubicBezTo>
                    <a:pt x="584645" y="16669"/>
                    <a:pt x="587312" y="13907"/>
                    <a:pt x="591407" y="13907"/>
                  </a:cubicBezTo>
                  <a:lnTo>
                    <a:pt x="666655" y="13907"/>
                  </a:lnTo>
                  <a:cubicBezTo>
                    <a:pt x="670751" y="13907"/>
                    <a:pt x="673418" y="16574"/>
                    <a:pt x="673418" y="20669"/>
                  </a:cubicBezTo>
                  <a:lnTo>
                    <a:pt x="673418" y="368237"/>
                  </a:lnTo>
                  <a:close/>
                  <a:moveTo>
                    <a:pt x="914686" y="311087"/>
                  </a:moveTo>
                  <a:cubicBezTo>
                    <a:pt x="909352" y="300990"/>
                    <a:pt x="907923" y="298990"/>
                    <a:pt x="903923" y="298323"/>
                  </a:cubicBezTo>
                  <a:lnTo>
                    <a:pt x="852869" y="298323"/>
                  </a:lnTo>
                  <a:cubicBezTo>
                    <a:pt x="849535" y="298323"/>
                    <a:pt x="847439" y="299657"/>
                    <a:pt x="847439" y="303086"/>
                  </a:cubicBezTo>
                  <a:lnTo>
                    <a:pt x="847439" y="464439"/>
                  </a:lnTo>
                  <a:cubicBezTo>
                    <a:pt x="847439" y="468440"/>
                    <a:pt x="844772" y="471202"/>
                    <a:pt x="840677" y="471202"/>
                  </a:cubicBezTo>
                  <a:lnTo>
                    <a:pt x="764667" y="471202"/>
                  </a:lnTo>
                  <a:cubicBezTo>
                    <a:pt x="760667" y="471202"/>
                    <a:pt x="757904" y="468535"/>
                    <a:pt x="757904" y="464439"/>
                  </a:cubicBezTo>
                  <a:lnTo>
                    <a:pt x="757904" y="20669"/>
                  </a:lnTo>
                  <a:cubicBezTo>
                    <a:pt x="757904" y="16669"/>
                    <a:pt x="760571" y="13907"/>
                    <a:pt x="764667" y="13907"/>
                  </a:cubicBezTo>
                  <a:lnTo>
                    <a:pt x="905066" y="13907"/>
                  </a:lnTo>
                  <a:cubicBezTo>
                    <a:pt x="1007269" y="13907"/>
                    <a:pt x="1058990" y="48197"/>
                    <a:pt x="1058990" y="140303"/>
                  </a:cubicBezTo>
                  <a:cubicBezTo>
                    <a:pt x="1058990" y="200787"/>
                    <a:pt x="1046226" y="237173"/>
                    <a:pt x="999839" y="264033"/>
                  </a:cubicBezTo>
                  <a:cubicBezTo>
                    <a:pt x="995172" y="268034"/>
                    <a:pt x="993077" y="270700"/>
                    <a:pt x="993077" y="273463"/>
                  </a:cubicBezTo>
                  <a:cubicBezTo>
                    <a:pt x="993077" y="280225"/>
                    <a:pt x="996410" y="287560"/>
                    <a:pt x="1003840" y="299657"/>
                  </a:cubicBezTo>
                  <a:lnTo>
                    <a:pt x="1093280" y="464344"/>
                  </a:lnTo>
                  <a:cubicBezTo>
                    <a:pt x="1095280" y="467678"/>
                    <a:pt x="1095280" y="471107"/>
                    <a:pt x="1089946" y="471107"/>
                  </a:cubicBezTo>
                  <a:lnTo>
                    <a:pt x="1000506" y="471107"/>
                  </a:lnTo>
                  <a:cubicBezTo>
                    <a:pt x="996410" y="471107"/>
                    <a:pt x="994410" y="469773"/>
                    <a:pt x="992410" y="465011"/>
                  </a:cubicBezTo>
                  <a:lnTo>
                    <a:pt x="914686" y="311087"/>
                  </a:lnTo>
                  <a:close/>
                  <a:moveTo>
                    <a:pt x="965835" y="155067"/>
                  </a:moveTo>
                  <a:cubicBezTo>
                    <a:pt x="965835" y="94583"/>
                    <a:pt x="949643" y="79058"/>
                    <a:pt x="889159" y="79058"/>
                  </a:cubicBezTo>
                  <a:lnTo>
                    <a:pt x="856298" y="79058"/>
                  </a:lnTo>
                  <a:cubicBezTo>
                    <a:pt x="848868" y="79058"/>
                    <a:pt x="847535" y="80391"/>
                    <a:pt x="847535" y="83058"/>
                  </a:cubicBezTo>
                  <a:lnTo>
                    <a:pt x="847535" y="232410"/>
                  </a:lnTo>
                  <a:cubicBezTo>
                    <a:pt x="847535" y="235839"/>
                    <a:pt x="848868" y="237173"/>
                    <a:pt x="852202" y="237839"/>
                  </a:cubicBezTo>
                  <a:lnTo>
                    <a:pt x="889064" y="237839"/>
                  </a:lnTo>
                  <a:cubicBezTo>
                    <a:pt x="946976" y="237839"/>
                    <a:pt x="965835" y="214979"/>
                    <a:pt x="965835" y="155067"/>
                  </a:cubicBezTo>
                  <a:close/>
                  <a:moveTo>
                    <a:pt x="1440466" y="435483"/>
                  </a:moveTo>
                  <a:cubicBezTo>
                    <a:pt x="1412272" y="469106"/>
                    <a:pt x="1371219" y="477869"/>
                    <a:pt x="1305973" y="477869"/>
                  </a:cubicBezTo>
                  <a:cubicBezTo>
                    <a:pt x="1240822" y="477869"/>
                    <a:pt x="1201769" y="469106"/>
                    <a:pt x="1172909" y="435483"/>
                  </a:cubicBezTo>
                  <a:cubicBezTo>
                    <a:pt x="1144048" y="400526"/>
                    <a:pt x="1127855" y="327946"/>
                    <a:pt x="1127855" y="242506"/>
                  </a:cubicBezTo>
                  <a:cubicBezTo>
                    <a:pt x="1127855" y="157163"/>
                    <a:pt x="1144048" y="84487"/>
                    <a:pt x="1172909" y="49530"/>
                  </a:cubicBezTo>
                  <a:cubicBezTo>
                    <a:pt x="1201865" y="15907"/>
                    <a:pt x="1242822" y="7144"/>
                    <a:pt x="1308068" y="7144"/>
                  </a:cubicBezTo>
                  <a:cubicBezTo>
                    <a:pt x="1373315" y="7144"/>
                    <a:pt x="1412272" y="15907"/>
                    <a:pt x="1440561" y="49530"/>
                  </a:cubicBezTo>
                  <a:cubicBezTo>
                    <a:pt x="1470184" y="84487"/>
                    <a:pt x="1486281" y="157067"/>
                    <a:pt x="1486281" y="242506"/>
                  </a:cubicBezTo>
                  <a:cubicBezTo>
                    <a:pt x="1486186" y="327946"/>
                    <a:pt x="1470089" y="400526"/>
                    <a:pt x="1440466" y="435483"/>
                  </a:cubicBezTo>
                  <a:close/>
                  <a:moveTo>
                    <a:pt x="1242822" y="387096"/>
                  </a:moveTo>
                  <a:cubicBezTo>
                    <a:pt x="1253585" y="401860"/>
                    <a:pt x="1272445" y="403860"/>
                    <a:pt x="1306735" y="403860"/>
                  </a:cubicBezTo>
                  <a:cubicBezTo>
                    <a:pt x="1342358" y="403860"/>
                    <a:pt x="1360551" y="401860"/>
                    <a:pt x="1371314" y="387096"/>
                  </a:cubicBezTo>
                  <a:cubicBezTo>
                    <a:pt x="1386078" y="366236"/>
                    <a:pt x="1392841" y="306419"/>
                    <a:pt x="1392841" y="242506"/>
                  </a:cubicBezTo>
                  <a:cubicBezTo>
                    <a:pt x="1392841" y="177927"/>
                    <a:pt x="1386078" y="118777"/>
                    <a:pt x="1371314" y="97917"/>
                  </a:cubicBezTo>
                  <a:cubicBezTo>
                    <a:pt x="1360551" y="83153"/>
                    <a:pt x="1342358" y="81153"/>
                    <a:pt x="1308164" y="81153"/>
                  </a:cubicBezTo>
                  <a:cubicBezTo>
                    <a:pt x="1272540" y="81153"/>
                    <a:pt x="1253681" y="83153"/>
                    <a:pt x="1242917" y="97917"/>
                  </a:cubicBezTo>
                  <a:cubicBezTo>
                    <a:pt x="1228154" y="118777"/>
                    <a:pt x="1221391" y="177927"/>
                    <a:pt x="1221391" y="242506"/>
                  </a:cubicBezTo>
                  <a:cubicBezTo>
                    <a:pt x="1221296" y="306419"/>
                    <a:pt x="1228058" y="366236"/>
                    <a:pt x="1242822" y="387096"/>
                  </a:cubicBezTo>
                  <a:close/>
                  <a:moveTo>
                    <a:pt x="1782032" y="471107"/>
                  </a:moveTo>
                  <a:cubicBezTo>
                    <a:pt x="1776698" y="471107"/>
                    <a:pt x="1774603" y="468440"/>
                    <a:pt x="1772602" y="463010"/>
                  </a:cubicBezTo>
                  <a:lnTo>
                    <a:pt x="1650873" y="133636"/>
                  </a:lnTo>
                  <a:cubicBezTo>
                    <a:pt x="1647444" y="124778"/>
                    <a:pt x="1645444" y="120206"/>
                    <a:pt x="1641443" y="120206"/>
                  </a:cubicBezTo>
                  <a:cubicBezTo>
                    <a:pt x="1637443" y="120206"/>
                    <a:pt x="1636681" y="121539"/>
                    <a:pt x="1636681" y="132969"/>
                  </a:cubicBezTo>
                  <a:lnTo>
                    <a:pt x="1636585" y="464439"/>
                  </a:lnTo>
                  <a:cubicBezTo>
                    <a:pt x="1636585" y="468440"/>
                    <a:pt x="1633918" y="471202"/>
                    <a:pt x="1629823" y="471202"/>
                  </a:cubicBezTo>
                  <a:lnTo>
                    <a:pt x="1565339" y="471202"/>
                  </a:lnTo>
                  <a:cubicBezTo>
                    <a:pt x="1561338" y="471202"/>
                    <a:pt x="1558576" y="468535"/>
                    <a:pt x="1558576" y="464439"/>
                  </a:cubicBezTo>
                  <a:lnTo>
                    <a:pt x="1558576" y="20669"/>
                  </a:lnTo>
                  <a:cubicBezTo>
                    <a:pt x="1558576" y="16669"/>
                    <a:pt x="1561243" y="13907"/>
                    <a:pt x="1565339" y="13907"/>
                  </a:cubicBezTo>
                  <a:lnTo>
                    <a:pt x="1680305" y="13907"/>
                  </a:lnTo>
                  <a:cubicBezTo>
                    <a:pt x="1684973" y="13907"/>
                    <a:pt x="1687068" y="17240"/>
                    <a:pt x="1689068" y="22003"/>
                  </a:cubicBezTo>
                  <a:lnTo>
                    <a:pt x="1803368" y="340043"/>
                  </a:lnTo>
                  <a:cubicBezTo>
                    <a:pt x="1806702" y="350139"/>
                    <a:pt x="1808035" y="350806"/>
                    <a:pt x="1811369" y="350806"/>
                  </a:cubicBezTo>
                  <a:cubicBezTo>
                    <a:pt x="1814703" y="350806"/>
                    <a:pt x="1816132" y="349472"/>
                    <a:pt x="1816132" y="344138"/>
                  </a:cubicBezTo>
                  <a:lnTo>
                    <a:pt x="1816227" y="20669"/>
                  </a:lnTo>
                  <a:cubicBezTo>
                    <a:pt x="1816227" y="16669"/>
                    <a:pt x="1818894" y="13907"/>
                    <a:pt x="1822895" y="13907"/>
                  </a:cubicBezTo>
                  <a:lnTo>
                    <a:pt x="1889379" y="13907"/>
                  </a:lnTo>
                  <a:cubicBezTo>
                    <a:pt x="1893380" y="13907"/>
                    <a:pt x="1896142" y="16574"/>
                    <a:pt x="1896142" y="20669"/>
                  </a:cubicBezTo>
                  <a:lnTo>
                    <a:pt x="1896142" y="464439"/>
                  </a:lnTo>
                  <a:cubicBezTo>
                    <a:pt x="1896142" y="468440"/>
                    <a:pt x="1893475" y="471202"/>
                    <a:pt x="1889379" y="471202"/>
                  </a:cubicBezTo>
                  <a:lnTo>
                    <a:pt x="1782032" y="471202"/>
                  </a:lnTo>
                  <a:close/>
                  <a:moveTo>
                    <a:pt x="1979771" y="20669"/>
                  </a:moveTo>
                  <a:cubicBezTo>
                    <a:pt x="1979771" y="16669"/>
                    <a:pt x="1982439" y="13907"/>
                    <a:pt x="1986534" y="13907"/>
                  </a:cubicBezTo>
                  <a:lnTo>
                    <a:pt x="2232279" y="13907"/>
                  </a:lnTo>
                  <a:cubicBezTo>
                    <a:pt x="2236280" y="13907"/>
                    <a:pt x="2239042" y="16574"/>
                    <a:pt x="2239042" y="20669"/>
                  </a:cubicBezTo>
                  <a:lnTo>
                    <a:pt x="2239042" y="80486"/>
                  </a:lnTo>
                  <a:cubicBezTo>
                    <a:pt x="2239042" y="84487"/>
                    <a:pt x="2236375" y="87249"/>
                    <a:pt x="2232279" y="87249"/>
                  </a:cubicBezTo>
                  <a:lnTo>
                    <a:pt x="2073878" y="87249"/>
                  </a:lnTo>
                  <a:cubicBezTo>
                    <a:pt x="2071211" y="87249"/>
                    <a:pt x="2069878" y="88583"/>
                    <a:pt x="2069878" y="91250"/>
                  </a:cubicBezTo>
                  <a:lnTo>
                    <a:pt x="2069878" y="197453"/>
                  </a:lnTo>
                  <a:cubicBezTo>
                    <a:pt x="2069878" y="200120"/>
                    <a:pt x="2071211" y="201454"/>
                    <a:pt x="2073878" y="201454"/>
                  </a:cubicBezTo>
                  <a:lnTo>
                    <a:pt x="2209038" y="201454"/>
                  </a:lnTo>
                  <a:cubicBezTo>
                    <a:pt x="2213039" y="201454"/>
                    <a:pt x="2215801" y="204121"/>
                    <a:pt x="2215801" y="208217"/>
                  </a:cubicBezTo>
                  <a:lnTo>
                    <a:pt x="2215801" y="264033"/>
                  </a:lnTo>
                  <a:cubicBezTo>
                    <a:pt x="2215801" y="268034"/>
                    <a:pt x="2213134" y="270700"/>
                    <a:pt x="2209038" y="270700"/>
                  </a:cubicBezTo>
                  <a:lnTo>
                    <a:pt x="2073878" y="270700"/>
                  </a:lnTo>
                  <a:cubicBezTo>
                    <a:pt x="2071211" y="270700"/>
                    <a:pt x="2069878" y="272034"/>
                    <a:pt x="2069878" y="274796"/>
                  </a:cubicBezTo>
                  <a:lnTo>
                    <a:pt x="2069878" y="392430"/>
                  </a:lnTo>
                  <a:cubicBezTo>
                    <a:pt x="2069878" y="395097"/>
                    <a:pt x="2071211" y="396431"/>
                    <a:pt x="2073878" y="396431"/>
                  </a:cubicBezTo>
                  <a:lnTo>
                    <a:pt x="2237899" y="396431"/>
                  </a:lnTo>
                  <a:cubicBezTo>
                    <a:pt x="2241899" y="396431"/>
                    <a:pt x="2244662" y="399098"/>
                    <a:pt x="2244662" y="403193"/>
                  </a:cubicBezTo>
                  <a:lnTo>
                    <a:pt x="2244662" y="464344"/>
                  </a:lnTo>
                  <a:cubicBezTo>
                    <a:pt x="2244662" y="468344"/>
                    <a:pt x="2241995" y="471107"/>
                    <a:pt x="2237899" y="471107"/>
                  </a:cubicBezTo>
                  <a:lnTo>
                    <a:pt x="1986439" y="471107"/>
                  </a:lnTo>
                  <a:cubicBezTo>
                    <a:pt x="1982439" y="471107"/>
                    <a:pt x="1979676" y="468440"/>
                    <a:pt x="1979676" y="464344"/>
                  </a:cubicBezTo>
                  <a:lnTo>
                    <a:pt x="1979676" y="20669"/>
                  </a:lnTo>
                  <a:close/>
                  <a:moveTo>
                    <a:pt x="2655284" y="462725"/>
                  </a:moveTo>
                  <a:lnTo>
                    <a:pt x="2517648" y="226790"/>
                  </a:lnTo>
                  <a:lnTo>
                    <a:pt x="2636044" y="22003"/>
                  </a:lnTo>
                  <a:cubicBezTo>
                    <a:pt x="2637758" y="18383"/>
                    <a:pt x="2634806" y="13811"/>
                    <a:pt x="2629567" y="13811"/>
                  </a:cubicBezTo>
                  <a:lnTo>
                    <a:pt x="2551843" y="13811"/>
                  </a:lnTo>
                  <a:cubicBezTo>
                    <a:pt x="2547461" y="13811"/>
                    <a:pt x="2543556" y="15907"/>
                    <a:pt x="2540603" y="22003"/>
                  </a:cubicBezTo>
                  <a:lnTo>
                    <a:pt x="2469737" y="145447"/>
                  </a:lnTo>
                  <a:lnTo>
                    <a:pt x="2397157" y="22193"/>
                  </a:lnTo>
                  <a:cubicBezTo>
                    <a:pt x="2394014" y="16478"/>
                    <a:pt x="2389823" y="13907"/>
                    <a:pt x="2383155" y="13907"/>
                  </a:cubicBezTo>
                  <a:lnTo>
                    <a:pt x="2304288" y="13907"/>
                  </a:lnTo>
                  <a:cubicBezTo>
                    <a:pt x="2299049" y="13907"/>
                    <a:pt x="2296859" y="17907"/>
                    <a:pt x="2298859" y="22384"/>
                  </a:cubicBezTo>
                  <a:lnTo>
                    <a:pt x="2416969" y="226314"/>
                  </a:lnTo>
                  <a:lnTo>
                    <a:pt x="2284286" y="463010"/>
                  </a:lnTo>
                  <a:cubicBezTo>
                    <a:pt x="2282095" y="467297"/>
                    <a:pt x="2284095" y="471297"/>
                    <a:pt x="2288762" y="471297"/>
                  </a:cubicBezTo>
                  <a:lnTo>
                    <a:pt x="2369153" y="471297"/>
                  </a:lnTo>
                  <a:cubicBezTo>
                    <a:pt x="2374868" y="471297"/>
                    <a:pt x="2377631" y="469202"/>
                    <a:pt x="2381060" y="463201"/>
                  </a:cubicBezTo>
                  <a:lnTo>
                    <a:pt x="2466118" y="310610"/>
                  </a:lnTo>
                  <a:lnTo>
                    <a:pt x="2556224" y="463010"/>
                  </a:lnTo>
                  <a:cubicBezTo>
                    <a:pt x="2560225" y="469678"/>
                    <a:pt x="2563368" y="471297"/>
                    <a:pt x="2568416" y="471297"/>
                  </a:cubicBezTo>
                  <a:lnTo>
                    <a:pt x="2650141" y="471297"/>
                  </a:lnTo>
                  <a:cubicBezTo>
                    <a:pt x="2655475" y="471107"/>
                    <a:pt x="2657475" y="466820"/>
                    <a:pt x="2655284" y="462725"/>
                  </a:cubicBezTo>
                  <a:close/>
                  <a:moveTo>
                    <a:pt x="2788539" y="91345"/>
                  </a:moveTo>
                  <a:cubicBezTo>
                    <a:pt x="2788539" y="88678"/>
                    <a:pt x="2787206" y="87344"/>
                    <a:pt x="2784539" y="87344"/>
                  </a:cubicBezTo>
                  <a:lnTo>
                    <a:pt x="2681859" y="87344"/>
                  </a:lnTo>
                  <a:cubicBezTo>
                    <a:pt x="2677859" y="87344"/>
                    <a:pt x="2675192" y="84582"/>
                    <a:pt x="2675192" y="80582"/>
                  </a:cubicBezTo>
                  <a:lnTo>
                    <a:pt x="2675192" y="20669"/>
                  </a:lnTo>
                  <a:cubicBezTo>
                    <a:pt x="2675192" y="16669"/>
                    <a:pt x="2677859" y="13907"/>
                    <a:pt x="2681859" y="13907"/>
                  </a:cubicBezTo>
                  <a:lnTo>
                    <a:pt x="2984564" y="13907"/>
                  </a:lnTo>
                  <a:cubicBezTo>
                    <a:pt x="2988564" y="13907"/>
                    <a:pt x="2991326" y="16574"/>
                    <a:pt x="2991326" y="20669"/>
                  </a:cubicBezTo>
                  <a:lnTo>
                    <a:pt x="2991326" y="80582"/>
                  </a:lnTo>
                  <a:cubicBezTo>
                    <a:pt x="2991326" y="84582"/>
                    <a:pt x="2988659" y="87344"/>
                    <a:pt x="2984564" y="87344"/>
                  </a:cubicBezTo>
                  <a:lnTo>
                    <a:pt x="2881979" y="87344"/>
                  </a:lnTo>
                  <a:cubicBezTo>
                    <a:pt x="2879312" y="87344"/>
                    <a:pt x="2877979" y="88678"/>
                    <a:pt x="2877979" y="91345"/>
                  </a:cubicBezTo>
                  <a:lnTo>
                    <a:pt x="2877979" y="464439"/>
                  </a:lnTo>
                  <a:cubicBezTo>
                    <a:pt x="2877979" y="468440"/>
                    <a:pt x="2875312" y="471202"/>
                    <a:pt x="2871216" y="471202"/>
                  </a:cubicBezTo>
                  <a:lnTo>
                    <a:pt x="2795207" y="471202"/>
                  </a:lnTo>
                  <a:cubicBezTo>
                    <a:pt x="2791206" y="471202"/>
                    <a:pt x="2788444" y="468535"/>
                    <a:pt x="2788444" y="464439"/>
                  </a:cubicBezTo>
                  <a:lnTo>
                    <a:pt x="2788444" y="91345"/>
                  </a:lnTo>
                  <a:close/>
                </a:path>
              </a:pathLst>
            </a:custGeom>
            <a:solidFill>
              <a:srgbClr val="FFFFFF"/>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87F779B-DAB4-462B-99B3-4D9491E09C94}"/>
                </a:ext>
              </a:extLst>
            </p:cNvPr>
            <p:cNvSpPr/>
            <p:nvPr/>
          </p:nvSpPr>
          <p:spPr>
            <a:xfrm>
              <a:off x="2355056" y="1878806"/>
              <a:ext cx="1143000" cy="1381125"/>
            </a:xfrm>
            <a:custGeom>
              <a:avLst/>
              <a:gdLst>
                <a:gd name="connsiteX0" fmla="*/ 104394 w 1143000"/>
                <a:gd name="connsiteY0" fmla="*/ 1110139 h 1381125"/>
                <a:gd name="connsiteX1" fmla="*/ 7144 w 1143000"/>
                <a:gd name="connsiteY1" fmla="*/ 1110139 h 1381125"/>
                <a:gd name="connsiteX2" fmla="*/ 7144 w 1143000"/>
                <a:gd name="connsiteY2" fmla="*/ 837629 h 1381125"/>
                <a:gd name="connsiteX3" fmla="*/ 104394 w 1143000"/>
                <a:gd name="connsiteY3" fmla="*/ 837629 h 1381125"/>
                <a:gd name="connsiteX4" fmla="*/ 104394 w 1143000"/>
                <a:gd name="connsiteY4" fmla="*/ 1110139 h 1381125"/>
                <a:gd name="connsiteX5" fmla="*/ 7144 w 1143000"/>
                <a:gd name="connsiteY5" fmla="*/ 803053 h 1381125"/>
                <a:gd name="connsiteX6" fmla="*/ 104299 w 1143000"/>
                <a:gd name="connsiteY6" fmla="*/ 803053 h 1381125"/>
                <a:gd name="connsiteX7" fmla="*/ 104299 w 1143000"/>
                <a:gd name="connsiteY7" fmla="*/ 466725 h 1381125"/>
                <a:gd name="connsiteX8" fmla="*/ 7144 w 1143000"/>
                <a:gd name="connsiteY8" fmla="*/ 466725 h 1381125"/>
                <a:gd name="connsiteX9" fmla="*/ 7144 w 1143000"/>
                <a:gd name="connsiteY9" fmla="*/ 803053 h 1381125"/>
                <a:gd name="connsiteX10" fmla="*/ 138875 w 1143000"/>
                <a:gd name="connsiteY10" fmla="*/ 1051846 h 1381125"/>
                <a:gd name="connsiteX11" fmla="*/ 237744 w 1143000"/>
                <a:gd name="connsiteY11" fmla="*/ 1051846 h 1381125"/>
                <a:gd name="connsiteX12" fmla="*/ 237744 w 1143000"/>
                <a:gd name="connsiteY12" fmla="*/ 617696 h 1381125"/>
                <a:gd name="connsiteX13" fmla="*/ 138875 w 1143000"/>
                <a:gd name="connsiteY13" fmla="*/ 617696 h 1381125"/>
                <a:gd name="connsiteX14" fmla="*/ 138875 w 1143000"/>
                <a:gd name="connsiteY14" fmla="*/ 1051846 h 1381125"/>
                <a:gd name="connsiteX15" fmla="*/ 138875 w 1143000"/>
                <a:gd name="connsiteY15" fmla="*/ 583121 h 1381125"/>
                <a:gd name="connsiteX16" fmla="*/ 237744 w 1143000"/>
                <a:gd name="connsiteY16" fmla="*/ 583121 h 1381125"/>
                <a:gd name="connsiteX17" fmla="*/ 237744 w 1143000"/>
                <a:gd name="connsiteY17" fmla="*/ 198787 h 1381125"/>
                <a:gd name="connsiteX18" fmla="*/ 138875 w 1143000"/>
                <a:gd name="connsiteY18" fmla="*/ 198787 h 1381125"/>
                <a:gd name="connsiteX19" fmla="*/ 138875 w 1143000"/>
                <a:gd name="connsiteY19" fmla="*/ 583121 h 1381125"/>
                <a:gd name="connsiteX20" fmla="*/ 370046 w 1143000"/>
                <a:gd name="connsiteY20" fmla="*/ 710089 h 1381125"/>
                <a:gd name="connsiteX21" fmla="*/ 272225 w 1143000"/>
                <a:gd name="connsiteY21" fmla="*/ 710089 h 1381125"/>
                <a:gd name="connsiteX22" fmla="*/ 272225 w 1143000"/>
                <a:gd name="connsiteY22" fmla="*/ 1195483 h 1381125"/>
                <a:gd name="connsiteX23" fmla="*/ 370046 w 1143000"/>
                <a:gd name="connsiteY23" fmla="*/ 1195483 h 1381125"/>
                <a:gd name="connsiteX24" fmla="*/ 370046 w 1143000"/>
                <a:gd name="connsiteY24" fmla="*/ 710089 h 1381125"/>
                <a:gd name="connsiteX25" fmla="*/ 370046 w 1143000"/>
                <a:gd name="connsiteY25" fmla="*/ 265081 h 1381125"/>
                <a:gd name="connsiteX26" fmla="*/ 272225 w 1143000"/>
                <a:gd name="connsiteY26" fmla="*/ 265081 h 1381125"/>
                <a:gd name="connsiteX27" fmla="*/ 272225 w 1143000"/>
                <a:gd name="connsiteY27" fmla="*/ 675513 h 1381125"/>
                <a:gd name="connsiteX28" fmla="*/ 370046 w 1143000"/>
                <a:gd name="connsiteY28" fmla="*/ 675513 h 1381125"/>
                <a:gd name="connsiteX29" fmla="*/ 370046 w 1143000"/>
                <a:gd name="connsiteY29" fmla="*/ 265081 h 1381125"/>
                <a:gd name="connsiteX30" fmla="*/ 557594 w 1143000"/>
                <a:gd name="connsiteY30" fmla="*/ 488537 h 1381125"/>
                <a:gd name="connsiteX31" fmla="*/ 404527 w 1143000"/>
                <a:gd name="connsiteY31" fmla="*/ 488537 h 1381125"/>
                <a:gd name="connsiteX32" fmla="*/ 404527 w 1143000"/>
                <a:gd name="connsiteY32" fmla="*/ 1299686 h 1381125"/>
                <a:gd name="connsiteX33" fmla="*/ 557594 w 1143000"/>
                <a:gd name="connsiteY33" fmla="*/ 1299686 h 1381125"/>
                <a:gd name="connsiteX34" fmla="*/ 557594 w 1143000"/>
                <a:gd name="connsiteY34" fmla="*/ 488537 h 1381125"/>
                <a:gd name="connsiteX35" fmla="*/ 404432 w 1143000"/>
                <a:gd name="connsiteY35" fmla="*/ 454057 h 1381125"/>
                <a:gd name="connsiteX36" fmla="*/ 557498 w 1143000"/>
                <a:gd name="connsiteY36" fmla="*/ 454057 h 1381125"/>
                <a:gd name="connsiteX37" fmla="*/ 557498 w 1143000"/>
                <a:gd name="connsiteY37" fmla="*/ 7144 h 1381125"/>
                <a:gd name="connsiteX38" fmla="*/ 404432 w 1143000"/>
                <a:gd name="connsiteY38" fmla="*/ 7144 h 1381125"/>
                <a:gd name="connsiteX39" fmla="*/ 404432 w 1143000"/>
                <a:gd name="connsiteY39" fmla="*/ 454057 h 1381125"/>
                <a:gd name="connsiteX40" fmla="*/ 690182 w 1143000"/>
                <a:gd name="connsiteY40" fmla="*/ 842582 h 1381125"/>
                <a:gd name="connsiteX41" fmla="*/ 592169 w 1143000"/>
                <a:gd name="connsiteY41" fmla="*/ 842582 h 1381125"/>
                <a:gd name="connsiteX42" fmla="*/ 592169 w 1143000"/>
                <a:gd name="connsiteY42" fmla="*/ 1378744 h 1381125"/>
                <a:gd name="connsiteX43" fmla="*/ 690182 w 1143000"/>
                <a:gd name="connsiteY43" fmla="*/ 1378744 h 1381125"/>
                <a:gd name="connsiteX44" fmla="*/ 690182 w 1143000"/>
                <a:gd name="connsiteY44" fmla="*/ 842582 h 1381125"/>
                <a:gd name="connsiteX45" fmla="*/ 592169 w 1143000"/>
                <a:gd name="connsiteY45" fmla="*/ 808863 h 1381125"/>
                <a:gd name="connsiteX46" fmla="*/ 690182 w 1143000"/>
                <a:gd name="connsiteY46" fmla="*/ 808863 h 1381125"/>
                <a:gd name="connsiteX47" fmla="*/ 690182 w 1143000"/>
                <a:gd name="connsiteY47" fmla="*/ 232505 h 1381125"/>
                <a:gd name="connsiteX48" fmla="*/ 592169 w 1143000"/>
                <a:gd name="connsiteY48" fmla="*/ 232505 h 1381125"/>
                <a:gd name="connsiteX49" fmla="*/ 592169 w 1143000"/>
                <a:gd name="connsiteY49" fmla="*/ 808863 h 1381125"/>
                <a:gd name="connsiteX50" fmla="*/ 877634 w 1143000"/>
                <a:gd name="connsiteY50" fmla="*/ 662369 h 1381125"/>
                <a:gd name="connsiteX51" fmla="*/ 724662 w 1143000"/>
                <a:gd name="connsiteY51" fmla="*/ 662369 h 1381125"/>
                <a:gd name="connsiteX52" fmla="*/ 724662 w 1143000"/>
                <a:gd name="connsiteY52" fmla="*/ 1207484 h 1381125"/>
                <a:gd name="connsiteX53" fmla="*/ 877634 w 1143000"/>
                <a:gd name="connsiteY53" fmla="*/ 1207580 h 1381125"/>
                <a:gd name="connsiteX54" fmla="*/ 877634 w 1143000"/>
                <a:gd name="connsiteY54" fmla="*/ 662369 h 1381125"/>
                <a:gd name="connsiteX55" fmla="*/ 724662 w 1143000"/>
                <a:gd name="connsiteY55" fmla="*/ 627698 h 1381125"/>
                <a:gd name="connsiteX56" fmla="*/ 877634 w 1143000"/>
                <a:gd name="connsiteY56" fmla="*/ 627698 h 1381125"/>
                <a:gd name="connsiteX57" fmla="*/ 877634 w 1143000"/>
                <a:gd name="connsiteY57" fmla="*/ 118777 h 1381125"/>
                <a:gd name="connsiteX58" fmla="*/ 724662 w 1143000"/>
                <a:gd name="connsiteY58" fmla="*/ 118777 h 1381125"/>
                <a:gd name="connsiteX59" fmla="*/ 724662 w 1143000"/>
                <a:gd name="connsiteY59" fmla="*/ 627698 h 1381125"/>
                <a:gd name="connsiteX60" fmla="*/ 1010126 w 1143000"/>
                <a:gd name="connsiteY60" fmla="*/ 771144 h 1381125"/>
                <a:gd name="connsiteX61" fmla="*/ 912019 w 1143000"/>
                <a:gd name="connsiteY61" fmla="*/ 771144 h 1381125"/>
                <a:gd name="connsiteX62" fmla="*/ 912019 w 1143000"/>
                <a:gd name="connsiteY62" fmla="*/ 1051846 h 1381125"/>
                <a:gd name="connsiteX63" fmla="*/ 1010126 w 1143000"/>
                <a:gd name="connsiteY63" fmla="*/ 1051846 h 1381125"/>
                <a:gd name="connsiteX64" fmla="*/ 1010126 w 1143000"/>
                <a:gd name="connsiteY64" fmla="*/ 771144 h 1381125"/>
                <a:gd name="connsiteX65" fmla="*/ 912114 w 1143000"/>
                <a:gd name="connsiteY65" fmla="*/ 736663 h 1381125"/>
                <a:gd name="connsiteX66" fmla="*/ 1010126 w 1143000"/>
                <a:gd name="connsiteY66" fmla="*/ 736663 h 1381125"/>
                <a:gd name="connsiteX67" fmla="*/ 1010126 w 1143000"/>
                <a:gd name="connsiteY67" fmla="*/ 466535 h 1381125"/>
                <a:gd name="connsiteX68" fmla="*/ 912114 w 1143000"/>
                <a:gd name="connsiteY68" fmla="*/ 466535 h 1381125"/>
                <a:gd name="connsiteX69" fmla="*/ 912114 w 1143000"/>
                <a:gd name="connsiteY69" fmla="*/ 736663 h 1381125"/>
                <a:gd name="connsiteX70" fmla="*/ 1142714 w 1143000"/>
                <a:gd name="connsiteY70" fmla="*/ 662464 h 1381125"/>
                <a:gd name="connsiteX71" fmla="*/ 1044702 w 1143000"/>
                <a:gd name="connsiteY71" fmla="*/ 662464 h 1381125"/>
                <a:gd name="connsiteX72" fmla="*/ 1044702 w 1143000"/>
                <a:gd name="connsiteY72" fmla="*/ 942023 h 1381125"/>
                <a:gd name="connsiteX73" fmla="*/ 1142714 w 1143000"/>
                <a:gd name="connsiteY73" fmla="*/ 942023 h 1381125"/>
                <a:gd name="connsiteX74" fmla="*/ 1142714 w 1143000"/>
                <a:gd name="connsiteY74" fmla="*/ 662464 h 1381125"/>
                <a:gd name="connsiteX75" fmla="*/ 1142714 w 1143000"/>
                <a:gd name="connsiteY75" fmla="*/ 382524 h 1381125"/>
                <a:gd name="connsiteX76" fmla="*/ 1044702 w 1143000"/>
                <a:gd name="connsiteY76" fmla="*/ 382524 h 1381125"/>
                <a:gd name="connsiteX77" fmla="*/ 1044702 w 1143000"/>
                <a:gd name="connsiteY77" fmla="*/ 627507 h 1381125"/>
                <a:gd name="connsiteX78" fmla="*/ 1142714 w 1143000"/>
                <a:gd name="connsiteY78" fmla="*/ 627507 h 1381125"/>
                <a:gd name="connsiteX79" fmla="*/ 1142714 w 1143000"/>
                <a:gd name="connsiteY79" fmla="*/ 382524 h 138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143000" h="1381125">
                  <a:moveTo>
                    <a:pt x="104394" y="1110139"/>
                  </a:moveTo>
                  <a:lnTo>
                    <a:pt x="7144" y="1110139"/>
                  </a:lnTo>
                  <a:lnTo>
                    <a:pt x="7144" y="837629"/>
                  </a:lnTo>
                  <a:lnTo>
                    <a:pt x="104394" y="837629"/>
                  </a:lnTo>
                  <a:lnTo>
                    <a:pt x="104394" y="1110139"/>
                  </a:lnTo>
                  <a:close/>
                  <a:moveTo>
                    <a:pt x="7144" y="803053"/>
                  </a:moveTo>
                  <a:lnTo>
                    <a:pt x="104299" y="803053"/>
                  </a:lnTo>
                  <a:lnTo>
                    <a:pt x="104299" y="466725"/>
                  </a:lnTo>
                  <a:lnTo>
                    <a:pt x="7144" y="466725"/>
                  </a:lnTo>
                  <a:lnTo>
                    <a:pt x="7144" y="803053"/>
                  </a:lnTo>
                  <a:close/>
                  <a:moveTo>
                    <a:pt x="138875" y="1051846"/>
                  </a:moveTo>
                  <a:lnTo>
                    <a:pt x="237744" y="1051846"/>
                  </a:lnTo>
                  <a:lnTo>
                    <a:pt x="237744" y="617696"/>
                  </a:lnTo>
                  <a:lnTo>
                    <a:pt x="138875" y="617696"/>
                  </a:lnTo>
                  <a:lnTo>
                    <a:pt x="138875" y="1051846"/>
                  </a:lnTo>
                  <a:close/>
                  <a:moveTo>
                    <a:pt x="138875" y="583121"/>
                  </a:moveTo>
                  <a:lnTo>
                    <a:pt x="237744" y="583121"/>
                  </a:lnTo>
                  <a:lnTo>
                    <a:pt x="237744" y="198787"/>
                  </a:lnTo>
                  <a:lnTo>
                    <a:pt x="138875" y="198787"/>
                  </a:lnTo>
                  <a:lnTo>
                    <a:pt x="138875" y="583121"/>
                  </a:lnTo>
                  <a:close/>
                  <a:moveTo>
                    <a:pt x="370046" y="710089"/>
                  </a:moveTo>
                  <a:lnTo>
                    <a:pt x="272225" y="710089"/>
                  </a:lnTo>
                  <a:lnTo>
                    <a:pt x="272225" y="1195483"/>
                  </a:lnTo>
                  <a:lnTo>
                    <a:pt x="370046" y="1195483"/>
                  </a:lnTo>
                  <a:lnTo>
                    <a:pt x="370046" y="710089"/>
                  </a:lnTo>
                  <a:close/>
                  <a:moveTo>
                    <a:pt x="370046" y="265081"/>
                  </a:moveTo>
                  <a:lnTo>
                    <a:pt x="272225" y="265081"/>
                  </a:lnTo>
                  <a:lnTo>
                    <a:pt x="272225" y="675513"/>
                  </a:lnTo>
                  <a:lnTo>
                    <a:pt x="370046" y="675513"/>
                  </a:lnTo>
                  <a:lnTo>
                    <a:pt x="370046" y="265081"/>
                  </a:lnTo>
                  <a:close/>
                  <a:moveTo>
                    <a:pt x="557594" y="488537"/>
                  </a:moveTo>
                  <a:lnTo>
                    <a:pt x="404527" y="488537"/>
                  </a:lnTo>
                  <a:lnTo>
                    <a:pt x="404527" y="1299686"/>
                  </a:lnTo>
                  <a:lnTo>
                    <a:pt x="557594" y="1299686"/>
                  </a:lnTo>
                  <a:lnTo>
                    <a:pt x="557594" y="488537"/>
                  </a:lnTo>
                  <a:close/>
                  <a:moveTo>
                    <a:pt x="404432" y="454057"/>
                  </a:moveTo>
                  <a:lnTo>
                    <a:pt x="557498" y="454057"/>
                  </a:lnTo>
                  <a:lnTo>
                    <a:pt x="557498" y="7144"/>
                  </a:lnTo>
                  <a:lnTo>
                    <a:pt x="404432" y="7144"/>
                  </a:lnTo>
                  <a:lnTo>
                    <a:pt x="404432" y="454057"/>
                  </a:lnTo>
                  <a:close/>
                  <a:moveTo>
                    <a:pt x="690182" y="842582"/>
                  </a:moveTo>
                  <a:lnTo>
                    <a:pt x="592169" y="842582"/>
                  </a:lnTo>
                  <a:lnTo>
                    <a:pt x="592169" y="1378744"/>
                  </a:lnTo>
                  <a:lnTo>
                    <a:pt x="690182" y="1378744"/>
                  </a:lnTo>
                  <a:lnTo>
                    <a:pt x="690182" y="842582"/>
                  </a:lnTo>
                  <a:close/>
                  <a:moveTo>
                    <a:pt x="592169" y="808863"/>
                  </a:moveTo>
                  <a:lnTo>
                    <a:pt x="690182" y="808863"/>
                  </a:lnTo>
                  <a:lnTo>
                    <a:pt x="690182" y="232505"/>
                  </a:lnTo>
                  <a:lnTo>
                    <a:pt x="592169" y="232505"/>
                  </a:lnTo>
                  <a:lnTo>
                    <a:pt x="592169" y="808863"/>
                  </a:lnTo>
                  <a:close/>
                  <a:moveTo>
                    <a:pt x="877634" y="662369"/>
                  </a:moveTo>
                  <a:lnTo>
                    <a:pt x="724662" y="662369"/>
                  </a:lnTo>
                  <a:lnTo>
                    <a:pt x="724662" y="1207484"/>
                  </a:lnTo>
                  <a:lnTo>
                    <a:pt x="877634" y="1207580"/>
                  </a:lnTo>
                  <a:lnTo>
                    <a:pt x="877634" y="662369"/>
                  </a:lnTo>
                  <a:close/>
                  <a:moveTo>
                    <a:pt x="724662" y="627698"/>
                  </a:moveTo>
                  <a:lnTo>
                    <a:pt x="877634" y="627698"/>
                  </a:lnTo>
                  <a:lnTo>
                    <a:pt x="877634" y="118777"/>
                  </a:lnTo>
                  <a:lnTo>
                    <a:pt x="724662" y="118777"/>
                  </a:lnTo>
                  <a:lnTo>
                    <a:pt x="724662" y="627698"/>
                  </a:lnTo>
                  <a:close/>
                  <a:moveTo>
                    <a:pt x="1010126" y="771144"/>
                  </a:moveTo>
                  <a:lnTo>
                    <a:pt x="912019" y="771144"/>
                  </a:lnTo>
                  <a:lnTo>
                    <a:pt x="912019" y="1051846"/>
                  </a:lnTo>
                  <a:lnTo>
                    <a:pt x="1010126" y="1051846"/>
                  </a:lnTo>
                  <a:lnTo>
                    <a:pt x="1010126" y="771144"/>
                  </a:lnTo>
                  <a:close/>
                  <a:moveTo>
                    <a:pt x="912114" y="736663"/>
                  </a:moveTo>
                  <a:lnTo>
                    <a:pt x="1010126" y="736663"/>
                  </a:lnTo>
                  <a:lnTo>
                    <a:pt x="1010126" y="466535"/>
                  </a:lnTo>
                  <a:lnTo>
                    <a:pt x="912114" y="466535"/>
                  </a:lnTo>
                  <a:lnTo>
                    <a:pt x="912114" y="736663"/>
                  </a:lnTo>
                  <a:close/>
                  <a:moveTo>
                    <a:pt x="1142714" y="662464"/>
                  </a:moveTo>
                  <a:lnTo>
                    <a:pt x="1044702" y="662464"/>
                  </a:lnTo>
                  <a:lnTo>
                    <a:pt x="1044702" y="942023"/>
                  </a:lnTo>
                  <a:lnTo>
                    <a:pt x="1142714" y="942023"/>
                  </a:lnTo>
                  <a:lnTo>
                    <a:pt x="1142714" y="662464"/>
                  </a:lnTo>
                  <a:close/>
                  <a:moveTo>
                    <a:pt x="1142714" y="382524"/>
                  </a:moveTo>
                  <a:lnTo>
                    <a:pt x="1044702" y="382524"/>
                  </a:lnTo>
                  <a:lnTo>
                    <a:pt x="1044702" y="627507"/>
                  </a:lnTo>
                  <a:lnTo>
                    <a:pt x="1142714" y="627507"/>
                  </a:lnTo>
                  <a:lnTo>
                    <a:pt x="1142714" y="382524"/>
                  </a:lnTo>
                  <a:close/>
                </a:path>
              </a:pathLst>
            </a:custGeom>
            <a:solidFill>
              <a:srgbClr val="FFFFFF"/>
            </a:solidFill>
            <a:ln w="9525" cap="flat">
              <a:noFill/>
              <a:prstDash val="solid"/>
              <a:miter/>
            </a:ln>
          </p:spPr>
          <p:txBody>
            <a:bodyPr rtlCol="0" anchor="ctr"/>
            <a:lstStyle/>
            <a:p>
              <a:endParaRPr lang="en-US"/>
            </a:p>
          </p:txBody>
        </p:sp>
      </p:grpSp>
      <p:sp>
        <p:nvSpPr>
          <p:cNvPr id="14" name="Rectangle 13">
            <a:extLst>
              <a:ext uri="{FF2B5EF4-FFF2-40B4-BE49-F238E27FC236}">
                <a16:creationId xmlns:a16="http://schemas.microsoft.com/office/drawing/2014/main" id="{7CBEAA8D-00EA-492D-A9E3-04A0F4FCF7BF}"/>
              </a:ext>
            </a:extLst>
          </p:cNvPr>
          <p:cNvSpPr/>
          <p:nvPr userDrawn="1"/>
        </p:nvSpPr>
        <p:spPr>
          <a:xfrm>
            <a:off x="0" y="1775460"/>
            <a:ext cx="6386487" cy="1584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9E18D114-45D0-4D5C-B368-BB7A151EB61B}"/>
              </a:ext>
            </a:extLst>
          </p:cNvPr>
          <p:cNvCxnSpPr/>
          <p:nvPr userDrawn="1"/>
        </p:nvCxnSpPr>
        <p:spPr>
          <a:xfrm>
            <a:off x="179512" y="1939649"/>
            <a:ext cx="0" cy="1260000"/>
          </a:xfrm>
          <a:prstGeom prst="line">
            <a:avLst/>
          </a:prstGeom>
          <a:ln w="19050" cmpd="sng">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9" name="Text Placeholder 14">
            <a:extLst>
              <a:ext uri="{FF2B5EF4-FFF2-40B4-BE49-F238E27FC236}">
                <a16:creationId xmlns:a16="http://schemas.microsoft.com/office/drawing/2014/main" id="{4F56583B-1463-42DF-AF53-F295B3426FF4}"/>
              </a:ext>
            </a:extLst>
          </p:cNvPr>
          <p:cNvSpPr>
            <a:spLocks noGrp="1"/>
          </p:cNvSpPr>
          <p:nvPr>
            <p:ph type="body" sz="quarter" idx="11" hasCustomPrompt="1"/>
          </p:nvPr>
        </p:nvSpPr>
        <p:spPr>
          <a:xfrm>
            <a:off x="6893620" y="4300580"/>
            <a:ext cx="1656655" cy="244475"/>
          </a:xfrm>
          <a:prstGeom prst="rect">
            <a:avLst/>
          </a:prstGeom>
        </p:spPr>
        <p:txBody>
          <a:bodyPr lIns="0" tIns="0" rIns="0" bIns="0" anchor="ctr" anchorCtr="0"/>
          <a:lstStyle>
            <a:lvl1pPr algn="r">
              <a:defRPr sz="1200" b="0">
                <a:solidFill>
                  <a:schemeClr val="bg1"/>
                </a:solidFill>
                <a:latin typeface="+mj-lt"/>
              </a:defRPr>
            </a:lvl1pPr>
          </a:lstStyle>
          <a:p>
            <a:pPr lvl="0"/>
            <a:r>
              <a:rPr lang="en-US" dirty="0"/>
              <a:t>Date here</a:t>
            </a:r>
            <a:endParaRPr lang="fr-FR" dirty="0"/>
          </a:p>
        </p:txBody>
      </p:sp>
      <p:sp>
        <p:nvSpPr>
          <p:cNvPr id="15" name="Text Placeholder 24">
            <a:extLst>
              <a:ext uri="{FF2B5EF4-FFF2-40B4-BE49-F238E27FC236}">
                <a16:creationId xmlns:a16="http://schemas.microsoft.com/office/drawing/2014/main" id="{54ABDA81-8FD0-4E53-96DF-BF7A0B00BBA3}"/>
              </a:ext>
            </a:extLst>
          </p:cNvPr>
          <p:cNvSpPr>
            <a:spLocks noGrp="1"/>
          </p:cNvSpPr>
          <p:nvPr>
            <p:ph type="body" sz="quarter" idx="13" hasCustomPrompt="1"/>
          </p:nvPr>
        </p:nvSpPr>
        <p:spPr>
          <a:xfrm>
            <a:off x="571122" y="2947236"/>
            <a:ext cx="5568800" cy="252413"/>
          </a:xfrm>
          <a:prstGeom prst="rect">
            <a:avLst/>
          </a:prstGeom>
        </p:spPr>
        <p:txBody>
          <a:bodyPr lIns="0" tIns="0" rIns="0" bIns="0" anchor="ctr" anchorCtr="0"/>
          <a:lstStyle>
            <a:lvl1pPr marL="0" indent="0">
              <a:defRPr sz="1600" b="0" cap="none" baseline="0">
                <a:solidFill>
                  <a:schemeClr val="bg1"/>
                </a:solidFill>
                <a:latin typeface="+mj-lt"/>
              </a:defRPr>
            </a:lvl1pPr>
          </a:lstStyle>
          <a:p>
            <a:pPr lvl="0"/>
            <a:r>
              <a:rPr lang="en-US"/>
              <a:t>Presentation subtitle, 16pt, max. 1 line</a:t>
            </a:r>
            <a:endParaRPr lang="fr-FR" dirty="0"/>
          </a:p>
        </p:txBody>
      </p:sp>
      <p:sp>
        <p:nvSpPr>
          <p:cNvPr id="17" name="Title 1">
            <a:extLst>
              <a:ext uri="{FF2B5EF4-FFF2-40B4-BE49-F238E27FC236}">
                <a16:creationId xmlns:a16="http://schemas.microsoft.com/office/drawing/2014/main" id="{BF2D2694-9F85-43E9-9A2A-359049A3A07C}"/>
              </a:ext>
            </a:extLst>
          </p:cNvPr>
          <p:cNvSpPr>
            <a:spLocks noGrp="1"/>
          </p:cNvSpPr>
          <p:nvPr>
            <p:ph type="title" hasCustomPrompt="1"/>
          </p:nvPr>
        </p:nvSpPr>
        <p:spPr>
          <a:xfrm>
            <a:off x="571122" y="1938363"/>
            <a:ext cx="5568796" cy="887594"/>
          </a:xfrm>
          <a:prstGeom prst="rect">
            <a:avLst/>
          </a:prstGeom>
        </p:spPr>
        <p:txBody>
          <a:bodyPr lIns="0" tIns="0" rIns="0" bIns="0"/>
          <a:lstStyle>
            <a:lvl1pPr marL="0" indent="0">
              <a:lnSpc>
                <a:spcPct val="100000"/>
              </a:lnSpc>
              <a:buFont typeface="Arial" panose="020B0604020202020204" pitchFamily="34" charset="0"/>
              <a:buNone/>
              <a:defRPr sz="2400" cap="none">
                <a:solidFill>
                  <a:schemeClr val="bg1"/>
                </a:solidFill>
              </a:defRPr>
            </a:lvl1pPr>
          </a:lstStyle>
          <a:p>
            <a:r>
              <a:rPr lang="en-US"/>
              <a:t>Presentation title, 24pt, bold, max. 2 lines</a:t>
            </a:r>
            <a:endParaRPr lang="en-US" dirty="0"/>
          </a:p>
        </p:txBody>
      </p:sp>
    </p:spTree>
    <p:extLst>
      <p:ext uri="{BB962C8B-B14F-4D97-AF65-F5344CB8AC3E}">
        <p14:creationId xmlns:p14="http://schemas.microsoft.com/office/powerpoint/2010/main" val="3020757850"/>
      </p:ext>
    </p:extLst>
  </p:cSld>
  <p:clrMapOvr>
    <a:masterClrMapping/>
  </p:clrMapOvr>
  <p:extLst>
    <p:ext uri="{DCECCB84-F9BA-43D5-87BE-67443E8EF086}">
      <p15:sldGuideLst xmlns:p15="http://schemas.microsoft.com/office/powerpoint/2012/main">
        <p15:guide id="6" orient="horz"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_Ink-Savin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9DD83A-0C76-4ADF-8F48-79436A2AC044}"/>
              </a:ext>
            </a:extLst>
          </p:cNvPr>
          <p:cNvSpPr/>
          <p:nvPr userDrawn="1"/>
        </p:nvSpPr>
        <p:spPr>
          <a:xfrm>
            <a:off x="0" y="1775460"/>
            <a:ext cx="6386487" cy="1584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FD53F25A-E39C-42BD-B185-D993DC35E6B2}"/>
              </a:ext>
            </a:extLst>
          </p:cNvPr>
          <p:cNvCxnSpPr/>
          <p:nvPr userDrawn="1"/>
        </p:nvCxnSpPr>
        <p:spPr>
          <a:xfrm>
            <a:off x="179512" y="1939649"/>
            <a:ext cx="0" cy="1260000"/>
          </a:xfrm>
          <a:prstGeom prst="line">
            <a:avLst/>
          </a:prstGeom>
          <a:ln w="19050" cmpd="sng">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5" name="Picture 4" descr="A picture containing object&#10;&#10;Description automatically generated">
            <a:extLst>
              <a:ext uri="{FF2B5EF4-FFF2-40B4-BE49-F238E27FC236}">
                <a16:creationId xmlns:a16="http://schemas.microsoft.com/office/drawing/2014/main" id="{BA3A73D8-5A2C-4C43-994D-750656B9251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0032" y="470418"/>
            <a:ext cx="2565131" cy="795217"/>
          </a:xfrm>
          <a:prstGeom prst="rect">
            <a:avLst/>
          </a:prstGeom>
        </p:spPr>
      </p:pic>
      <p:sp>
        <p:nvSpPr>
          <p:cNvPr id="8" name="Text Placeholder 24">
            <a:extLst>
              <a:ext uri="{FF2B5EF4-FFF2-40B4-BE49-F238E27FC236}">
                <a16:creationId xmlns:a16="http://schemas.microsoft.com/office/drawing/2014/main" id="{000769C5-2DAD-4621-980A-C9B9FD7EE9F3}"/>
              </a:ext>
            </a:extLst>
          </p:cNvPr>
          <p:cNvSpPr>
            <a:spLocks noGrp="1"/>
          </p:cNvSpPr>
          <p:nvPr>
            <p:ph type="body" sz="quarter" idx="13" hasCustomPrompt="1"/>
          </p:nvPr>
        </p:nvSpPr>
        <p:spPr>
          <a:xfrm>
            <a:off x="571122" y="2947236"/>
            <a:ext cx="5568800" cy="252413"/>
          </a:xfrm>
          <a:prstGeom prst="rect">
            <a:avLst/>
          </a:prstGeom>
        </p:spPr>
        <p:txBody>
          <a:bodyPr lIns="0" tIns="0" rIns="0" bIns="0" anchor="ctr" anchorCtr="0"/>
          <a:lstStyle>
            <a:lvl1pPr marL="0" indent="0">
              <a:defRPr sz="1600" b="0" cap="none" baseline="0">
                <a:solidFill>
                  <a:schemeClr val="bg1"/>
                </a:solidFill>
                <a:latin typeface="+mj-lt"/>
              </a:defRPr>
            </a:lvl1pPr>
          </a:lstStyle>
          <a:p>
            <a:pPr lvl="0"/>
            <a:r>
              <a:rPr lang="en-US"/>
              <a:t>Presentation subtitle, 16pt, max. 1 line</a:t>
            </a:r>
            <a:endParaRPr lang="fr-FR" dirty="0"/>
          </a:p>
        </p:txBody>
      </p:sp>
      <p:sp>
        <p:nvSpPr>
          <p:cNvPr id="9" name="Text Placeholder 14">
            <a:extLst>
              <a:ext uri="{FF2B5EF4-FFF2-40B4-BE49-F238E27FC236}">
                <a16:creationId xmlns:a16="http://schemas.microsoft.com/office/drawing/2014/main" id="{822893FB-E570-4CA7-A9B3-FE7264E3714F}"/>
              </a:ext>
            </a:extLst>
          </p:cNvPr>
          <p:cNvSpPr>
            <a:spLocks noGrp="1"/>
          </p:cNvSpPr>
          <p:nvPr>
            <p:ph type="body" sz="quarter" idx="14" hasCustomPrompt="1"/>
          </p:nvPr>
        </p:nvSpPr>
        <p:spPr>
          <a:xfrm>
            <a:off x="571500" y="4300580"/>
            <a:ext cx="1656655" cy="244475"/>
          </a:xfrm>
          <a:prstGeom prst="rect">
            <a:avLst/>
          </a:prstGeom>
        </p:spPr>
        <p:txBody>
          <a:bodyPr lIns="0" tIns="0" rIns="0" bIns="0" anchor="ctr" anchorCtr="0"/>
          <a:lstStyle>
            <a:lvl1pPr algn="l">
              <a:defRPr sz="1200" b="0">
                <a:solidFill>
                  <a:schemeClr val="bg2">
                    <a:lumMod val="50000"/>
                  </a:schemeClr>
                </a:solidFill>
                <a:latin typeface="+mj-lt"/>
              </a:defRPr>
            </a:lvl1pPr>
          </a:lstStyle>
          <a:p>
            <a:pPr lvl="0"/>
            <a:r>
              <a:rPr lang="en-US" dirty="0"/>
              <a:t>Date here</a:t>
            </a:r>
            <a:endParaRPr lang="fr-FR" dirty="0"/>
          </a:p>
        </p:txBody>
      </p:sp>
      <p:sp>
        <p:nvSpPr>
          <p:cNvPr id="11" name="Title 1">
            <a:extLst>
              <a:ext uri="{FF2B5EF4-FFF2-40B4-BE49-F238E27FC236}">
                <a16:creationId xmlns:a16="http://schemas.microsoft.com/office/drawing/2014/main" id="{0312AC3A-9525-400B-ABC8-CA0425C0D49E}"/>
              </a:ext>
            </a:extLst>
          </p:cNvPr>
          <p:cNvSpPr>
            <a:spLocks noGrp="1"/>
          </p:cNvSpPr>
          <p:nvPr>
            <p:ph type="title" hasCustomPrompt="1"/>
          </p:nvPr>
        </p:nvSpPr>
        <p:spPr>
          <a:xfrm>
            <a:off x="571122" y="1938363"/>
            <a:ext cx="5657062" cy="887594"/>
          </a:xfrm>
          <a:prstGeom prst="rect">
            <a:avLst/>
          </a:prstGeom>
        </p:spPr>
        <p:txBody>
          <a:bodyPr lIns="0" tIns="0" rIns="0" bIns="0"/>
          <a:lstStyle>
            <a:lvl1pPr marL="0" indent="0">
              <a:lnSpc>
                <a:spcPct val="100000"/>
              </a:lnSpc>
              <a:buFont typeface="Arial" panose="020B0604020202020204" pitchFamily="34" charset="0"/>
              <a:buNone/>
              <a:defRPr sz="3000" cap="none">
                <a:solidFill>
                  <a:schemeClr val="bg1"/>
                </a:solidFill>
              </a:defRPr>
            </a:lvl1pPr>
          </a:lstStyle>
          <a:p>
            <a:r>
              <a:rPr lang="en-US"/>
              <a:t>Presentation title, 30pt, bold, max. 2 lines</a:t>
            </a:r>
            <a:endParaRPr lang="en-US" dirty="0"/>
          </a:p>
        </p:txBody>
      </p:sp>
    </p:spTree>
    <p:extLst>
      <p:ext uri="{BB962C8B-B14F-4D97-AF65-F5344CB8AC3E}">
        <p14:creationId xmlns:p14="http://schemas.microsoft.com/office/powerpoint/2010/main" val="1234432126"/>
      </p:ext>
    </p:extLst>
  </p:cSld>
  <p:clrMapOvr>
    <a:masterClrMapping/>
  </p:clrMapOvr>
  <p:extLst>
    <p:ext uri="{DCECCB84-F9BA-43D5-87BE-67443E8EF086}">
      <p15:sldGuideLst xmlns:p15="http://schemas.microsoft.com/office/powerpoint/2012/main">
        <p15:guide id="4" pos="6552">
          <p15:clr>
            <a:srgbClr val="FBAE40"/>
          </p15:clr>
        </p15:guide>
        <p15:guide id="6" orient="horz"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hapter Slide with picture">
    <p:spTree>
      <p:nvGrpSpPr>
        <p:cNvPr id="1" name=""/>
        <p:cNvGrpSpPr/>
        <p:nvPr/>
      </p:nvGrpSpPr>
      <p:grpSpPr>
        <a:xfrm>
          <a:off x="0" y="0"/>
          <a:ext cx="0" cy="0"/>
          <a:chOff x="0" y="0"/>
          <a:chExt cx="0" cy="0"/>
        </a:xfrm>
      </p:grpSpPr>
      <p:sp>
        <p:nvSpPr>
          <p:cNvPr id="11" name="Picture Placeholder 6">
            <a:extLst>
              <a:ext uri="{FF2B5EF4-FFF2-40B4-BE49-F238E27FC236}">
                <a16:creationId xmlns:a16="http://schemas.microsoft.com/office/drawing/2014/main" id="{FE929A7B-22D4-47CF-8BDA-D381375506F8}"/>
              </a:ext>
            </a:extLst>
          </p:cNvPr>
          <p:cNvSpPr>
            <a:spLocks noGrp="1"/>
          </p:cNvSpPr>
          <p:nvPr>
            <p:ph type="pic" sz="quarter" idx="11"/>
          </p:nvPr>
        </p:nvSpPr>
        <p:spPr>
          <a:xfrm>
            <a:off x="0" y="0"/>
            <a:ext cx="3707904" cy="5143500"/>
          </a:xfrm>
          <a:prstGeom prst="rect">
            <a:avLst/>
          </a:prstGeom>
          <a:pattFill prst="pct90">
            <a:fgClr>
              <a:schemeClr val="bg2">
                <a:lumMod val="90000"/>
              </a:schemeClr>
            </a:fgClr>
            <a:bgClr>
              <a:schemeClr val="bg1"/>
            </a:bgClr>
          </a:pattFill>
        </p:spPr>
        <p:txBody>
          <a:bodyPr anchor="ctr" anchorCtr="1">
            <a:normAutofit/>
          </a:bodyPr>
          <a:lstStyle>
            <a:lvl1pPr algn="ctr">
              <a:defRPr sz="1050">
                <a:solidFill>
                  <a:schemeClr val="bg2">
                    <a:lumMod val="50000"/>
                  </a:schemeClr>
                </a:solidFill>
              </a:defRPr>
            </a:lvl1pPr>
          </a:lstStyle>
          <a:p>
            <a:r>
              <a:rPr lang="en-US"/>
              <a:t>Click icon to add picture</a:t>
            </a:r>
            <a:endParaRPr lang="fr-FR"/>
          </a:p>
        </p:txBody>
      </p:sp>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5" name="Rectangle 4">
            <a:extLst>
              <a:ext uri="{FF2B5EF4-FFF2-40B4-BE49-F238E27FC236}">
                <a16:creationId xmlns:a16="http://schemas.microsoft.com/office/drawing/2014/main" id="{77BE09B1-484A-4F19-A1D0-4164BCD4439D}"/>
              </a:ext>
            </a:extLst>
          </p:cNvPr>
          <p:cNvSpPr/>
          <p:nvPr userDrawn="1"/>
        </p:nvSpPr>
        <p:spPr>
          <a:xfrm>
            <a:off x="4067944" y="2572058"/>
            <a:ext cx="720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Placeholder 8">
            <a:extLst>
              <a:ext uri="{FF2B5EF4-FFF2-40B4-BE49-F238E27FC236}">
                <a16:creationId xmlns:a16="http://schemas.microsoft.com/office/drawing/2014/main" id="{6EE49FFF-72DD-48FE-AA19-8170233FC74E}"/>
              </a:ext>
            </a:extLst>
          </p:cNvPr>
          <p:cNvSpPr>
            <a:spLocks noGrp="1"/>
          </p:cNvSpPr>
          <p:nvPr>
            <p:ph type="title" hasCustomPrompt="1"/>
          </p:nvPr>
        </p:nvSpPr>
        <p:spPr>
          <a:xfrm>
            <a:off x="4067944" y="1635646"/>
            <a:ext cx="3168352" cy="712935"/>
          </a:xfrm>
          <a:prstGeom prst="rect">
            <a:avLst/>
          </a:prstGeom>
        </p:spPr>
        <p:txBody>
          <a:bodyPr vert="horz" lIns="0" tIns="45720" rIns="91440" bIns="45720" rtlCol="0" anchor="ctr">
            <a:noAutofit/>
          </a:bodyPr>
          <a:lstStyle>
            <a:lvl1pPr>
              <a:lnSpc>
                <a:spcPct val="100000"/>
              </a:lnSpc>
              <a:defRPr sz="2800" cap="none" baseline="0">
                <a:solidFill>
                  <a:schemeClr val="tx1"/>
                </a:solidFill>
                <a:latin typeface="Verdana" panose="020B0604030504040204" pitchFamily="34" charset="0"/>
                <a:ea typeface="Verdana" panose="020B0604030504040204" pitchFamily="34" charset="0"/>
                <a:cs typeface="Vani" panose="020B0502040204020203" pitchFamily="18" charset="0"/>
              </a:defRPr>
            </a:lvl1pPr>
          </a:lstStyle>
          <a:p>
            <a:r>
              <a:rPr lang="en-US"/>
              <a:t>Chapter title, 28pt, bold</a:t>
            </a:r>
            <a:endParaRPr lang="en-US" dirty="0"/>
          </a:p>
        </p:txBody>
      </p:sp>
      <p:grpSp>
        <p:nvGrpSpPr>
          <p:cNvPr id="8" name="Graphic 227">
            <a:extLst>
              <a:ext uri="{FF2B5EF4-FFF2-40B4-BE49-F238E27FC236}">
                <a16:creationId xmlns:a16="http://schemas.microsoft.com/office/drawing/2014/main" id="{A4C9473E-DC86-448D-98F6-0CFD0DE0761A}"/>
              </a:ext>
            </a:extLst>
          </p:cNvPr>
          <p:cNvGrpSpPr/>
          <p:nvPr userDrawn="1"/>
        </p:nvGrpSpPr>
        <p:grpSpPr>
          <a:xfrm>
            <a:off x="640336" y="4298059"/>
            <a:ext cx="1721212" cy="534169"/>
            <a:chOff x="2362200" y="1885950"/>
            <a:chExt cx="4419600" cy="1371600"/>
          </a:xfrm>
        </p:grpSpPr>
        <p:sp>
          <p:nvSpPr>
            <p:cNvPr id="9" name="Freeform: Shape 8">
              <a:extLst>
                <a:ext uri="{FF2B5EF4-FFF2-40B4-BE49-F238E27FC236}">
                  <a16:creationId xmlns:a16="http://schemas.microsoft.com/office/drawing/2014/main" id="{29A98E49-CDBC-401F-B341-DF168C5A63C7}"/>
                </a:ext>
              </a:extLst>
            </p:cNvPr>
            <p:cNvSpPr/>
            <p:nvPr/>
          </p:nvSpPr>
          <p:spPr>
            <a:xfrm>
              <a:off x="3788664" y="2353627"/>
              <a:ext cx="2990850" cy="476250"/>
            </a:xfrm>
            <a:custGeom>
              <a:avLst/>
              <a:gdLst>
                <a:gd name="connsiteX0" fmla="*/ 7144 w 2990850"/>
                <a:gd name="connsiteY0" fmla="*/ 20669 h 476250"/>
                <a:gd name="connsiteX1" fmla="*/ 13811 w 2990850"/>
                <a:gd name="connsiteY1" fmla="*/ 13907 h 476250"/>
                <a:gd name="connsiteX2" fmla="*/ 259652 w 2990850"/>
                <a:gd name="connsiteY2" fmla="*/ 13907 h 476250"/>
                <a:gd name="connsiteX3" fmla="*/ 266319 w 2990850"/>
                <a:gd name="connsiteY3" fmla="*/ 20669 h 476250"/>
                <a:gd name="connsiteX4" fmla="*/ 266319 w 2990850"/>
                <a:gd name="connsiteY4" fmla="*/ 80486 h 476250"/>
                <a:gd name="connsiteX5" fmla="*/ 259652 w 2990850"/>
                <a:gd name="connsiteY5" fmla="*/ 87154 h 476250"/>
                <a:gd name="connsiteX6" fmla="*/ 101251 w 2990850"/>
                <a:gd name="connsiteY6" fmla="*/ 87154 h 476250"/>
                <a:gd name="connsiteX7" fmla="*/ 97250 w 2990850"/>
                <a:gd name="connsiteY7" fmla="*/ 91250 h 476250"/>
                <a:gd name="connsiteX8" fmla="*/ 97250 w 2990850"/>
                <a:gd name="connsiteY8" fmla="*/ 197548 h 476250"/>
                <a:gd name="connsiteX9" fmla="*/ 101251 w 2990850"/>
                <a:gd name="connsiteY9" fmla="*/ 201549 h 476250"/>
                <a:gd name="connsiteX10" fmla="*/ 236411 w 2990850"/>
                <a:gd name="connsiteY10" fmla="*/ 201549 h 476250"/>
                <a:gd name="connsiteX11" fmla="*/ 243173 w 2990850"/>
                <a:gd name="connsiteY11" fmla="*/ 208217 h 476250"/>
                <a:gd name="connsiteX12" fmla="*/ 243173 w 2990850"/>
                <a:gd name="connsiteY12" fmla="*/ 264033 h 476250"/>
                <a:gd name="connsiteX13" fmla="*/ 236411 w 2990850"/>
                <a:gd name="connsiteY13" fmla="*/ 270700 h 476250"/>
                <a:gd name="connsiteX14" fmla="*/ 101251 w 2990850"/>
                <a:gd name="connsiteY14" fmla="*/ 270700 h 476250"/>
                <a:gd name="connsiteX15" fmla="*/ 97250 w 2990850"/>
                <a:gd name="connsiteY15" fmla="*/ 274796 h 476250"/>
                <a:gd name="connsiteX16" fmla="*/ 97250 w 2990850"/>
                <a:gd name="connsiteY16" fmla="*/ 392430 h 476250"/>
                <a:gd name="connsiteX17" fmla="*/ 101251 w 2990850"/>
                <a:gd name="connsiteY17" fmla="*/ 396431 h 476250"/>
                <a:gd name="connsiteX18" fmla="*/ 265271 w 2990850"/>
                <a:gd name="connsiteY18" fmla="*/ 396431 h 476250"/>
                <a:gd name="connsiteX19" fmla="*/ 272034 w 2990850"/>
                <a:gd name="connsiteY19" fmla="*/ 403193 h 476250"/>
                <a:gd name="connsiteX20" fmla="*/ 272034 w 2990850"/>
                <a:gd name="connsiteY20" fmla="*/ 464344 h 476250"/>
                <a:gd name="connsiteX21" fmla="*/ 265271 w 2990850"/>
                <a:gd name="connsiteY21" fmla="*/ 471107 h 476250"/>
                <a:gd name="connsiteX22" fmla="*/ 13811 w 2990850"/>
                <a:gd name="connsiteY22" fmla="*/ 471107 h 476250"/>
                <a:gd name="connsiteX23" fmla="*/ 7144 w 2990850"/>
                <a:gd name="connsiteY23" fmla="*/ 464344 h 476250"/>
                <a:gd name="connsiteX24" fmla="*/ 7144 w 2990850"/>
                <a:gd name="connsiteY24" fmla="*/ 20669 h 476250"/>
                <a:gd name="connsiteX25" fmla="*/ 673322 w 2990850"/>
                <a:gd name="connsiteY25" fmla="*/ 368237 h 476250"/>
                <a:gd name="connsiteX26" fmla="*/ 509302 w 2990850"/>
                <a:gd name="connsiteY26" fmla="*/ 477869 h 476250"/>
                <a:gd name="connsiteX27" fmla="*/ 346615 w 2990850"/>
                <a:gd name="connsiteY27" fmla="*/ 368237 h 476250"/>
                <a:gd name="connsiteX28" fmla="*/ 346615 w 2990850"/>
                <a:gd name="connsiteY28" fmla="*/ 20669 h 476250"/>
                <a:gd name="connsiteX29" fmla="*/ 353378 w 2990850"/>
                <a:gd name="connsiteY29" fmla="*/ 13907 h 476250"/>
                <a:gd name="connsiteX30" fmla="*/ 429292 w 2990850"/>
                <a:gd name="connsiteY30" fmla="*/ 13907 h 476250"/>
                <a:gd name="connsiteX31" fmla="*/ 436055 w 2990850"/>
                <a:gd name="connsiteY31" fmla="*/ 20669 h 476250"/>
                <a:gd name="connsiteX32" fmla="*/ 436055 w 2990850"/>
                <a:gd name="connsiteY32" fmla="*/ 342043 h 476250"/>
                <a:gd name="connsiteX33" fmla="*/ 510731 w 2990850"/>
                <a:gd name="connsiteY33" fmla="*/ 402527 h 476250"/>
                <a:gd name="connsiteX34" fmla="*/ 584645 w 2990850"/>
                <a:gd name="connsiteY34" fmla="*/ 341376 h 476250"/>
                <a:gd name="connsiteX35" fmla="*/ 584645 w 2990850"/>
                <a:gd name="connsiteY35" fmla="*/ 20669 h 476250"/>
                <a:gd name="connsiteX36" fmla="*/ 591407 w 2990850"/>
                <a:gd name="connsiteY36" fmla="*/ 13907 h 476250"/>
                <a:gd name="connsiteX37" fmla="*/ 666655 w 2990850"/>
                <a:gd name="connsiteY37" fmla="*/ 13907 h 476250"/>
                <a:gd name="connsiteX38" fmla="*/ 673418 w 2990850"/>
                <a:gd name="connsiteY38" fmla="*/ 20669 h 476250"/>
                <a:gd name="connsiteX39" fmla="*/ 673418 w 2990850"/>
                <a:gd name="connsiteY39" fmla="*/ 368237 h 476250"/>
                <a:gd name="connsiteX40" fmla="*/ 914686 w 2990850"/>
                <a:gd name="connsiteY40" fmla="*/ 311087 h 476250"/>
                <a:gd name="connsiteX41" fmla="*/ 903923 w 2990850"/>
                <a:gd name="connsiteY41" fmla="*/ 298323 h 476250"/>
                <a:gd name="connsiteX42" fmla="*/ 852869 w 2990850"/>
                <a:gd name="connsiteY42" fmla="*/ 298323 h 476250"/>
                <a:gd name="connsiteX43" fmla="*/ 847439 w 2990850"/>
                <a:gd name="connsiteY43" fmla="*/ 303086 h 476250"/>
                <a:gd name="connsiteX44" fmla="*/ 847439 w 2990850"/>
                <a:gd name="connsiteY44" fmla="*/ 464439 h 476250"/>
                <a:gd name="connsiteX45" fmla="*/ 840677 w 2990850"/>
                <a:gd name="connsiteY45" fmla="*/ 471202 h 476250"/>
                <a:gd name="connsiteX46" fmla="*/ 764667 w 2990850"/>
                <a:gd name="connsiteY46" fmla="*/ 471202 h 476250"/>
                <a:gd name="connsiteX47" fmla="*/ 757904 w 2990850"/>
                <a:gd name="connsiteY47" fmla="*/ 464439 h 476250"/>
                <a:gd name="connsiteX48" fmla="*/ 757904 w 2990850"/>
                <a:gd name="connsiteY48" fmla="*/ 20669 h 476250"/>
                <a:gd name="connsiteX49" fmla="*/ 764667 w 2990850"/>
                <a:gd name="connsiteY49" fmla="*/ 13907 h 476250"/>
                <a:gd name="connsiteX50" fmla="*/ 905066 w 2990850"/>
                <a:gd name="connsiteY50" fmla="*/ 13907 h 476250"/>
                <a:gd name="connsiteX51" fmla="*/ 1058990 w 2990850"/>
                <a:gd name="connsiteY51" fmla="*/ 140303 h 476250"/>
                <a:gd name="connsiteX52" fmla="*/ 999839 w 2990850"/>
                <a:gd name="connsiteY52" fmla="*/ 264033 h 476250"/>
                <a:gd name="connsiteX53" fmla="*/ 993077 w 2990850"/>
                <a:gd name="connsiteY53" fmla="*/ 273463 h 476250"/>
                <a:gd name="connsiteX54" fmla="*/ 1003840 w 2990850"/>
                <a:gd name="connsiteY54" fmla="*/ 299657 h 476250"/>
                <a:gd name="connsiteX55" fmla="*/ 1093280 w 2990850"/>
                <a:gd name="connsiteY55" fmla="*/ 464344 h 476250"/>
                <a:gd name="connsiteX56" fmla="*/ 1089946 w 2990850"/>
                <a:gd name="connsiteY56" fmla="*/ 471107 h 476250"/>
                <a:gd name="connsiteX57" fmla="*/ 1000506 w 2990850"/>
                <a:gd name="connsiteY57" fmla="*/ 471107 h 476250"/>
                <a:gd name="connsiteX58" fmla="*/ 992410 w 2990850"/>
                <a:gd name="connsiteY58" fmla="*/ 465011 h 476250"/>
                <a:gd name="connsiteX59" fmla="*/ 914686 w 2990850"/>
                <a:gd name="connsiteY59" fmla="*/ 311087 h 476250"/>
                <a:gd name="connsiteX60" fmla="*/ 965835 w 2990850"/>
                <a:gd name="connsiteY60" fmla="*/ 155067 h 476250"/>
                <a:gd name="connsiteX61" fmla="*/ 889159 w 2990850"/>
                <a:gd name="connsiteY61" fmla="*/ 79058 h 476250"/>
                <a:gd name="connsiteX62" fmla="*/ 856298 w 2990850"/>
                <a:gd name="connsiteY62" fmla="*/ 79058 h 476250"/>
                <a:gd name="connsiteX63" fmla="*/ 847535 w 2990850"/>
                <a:gd name="connsiteY63" fmla="*/ 83058 h 476250"/>
                <a:gd name="connsiteX64" fmla="*/ 847535 w 2990850"/>
                <a:gd name="connsiteY64" fmla="*/ 232410 h 476250"/>
                <a:gd name="connsiteX65" fmla="*/ 852202 w 2990850"/>
                <a:gd name="connsiteY65" fmla="*/ 237839 h 476250"/>
                <a:gd name="connsiteX66" fmla="*/ 889064 w 2990850"/>
                <a:gd name="connsiteY66" fmla="*/ 237839 h 476250"/>
                <a:gd name="connsiteX67" fmla="*/ 965835 w 2990850"/>
                <a:gd name="connsiteY67" fmla="*/ 155067 h 476250"/>
                <a:gd name="connsiteX68" fmla="*/ 1440466 w 2990850"/>
                <a:gd name="connsiteY68" fmla="*/ 435483 h 476250"/>
                <a:gd name="connsiteX69" fmla="*/ 1305973 w 2990850"/>
                <a:gd name="connsiteY69" fmla="*/ 477869 h 476250"/>
                <a:gd name="connsiteX70" fmla="*/ 1172909 w 2990850"/>
                <a:gd name="connsiteY70" fmla="*/ 435483 h 476250"/>
                <a:gd name="connsiteX71" fmla="*/ 1127855 w 2990850"/>
                <a:gd name="connsiteY71" fmla="*/ 242506 h 476250"/>
                <a:gd name="connsiteX72" fmla="*/ 1172909 w 2990850"/>
                <a:gd name="connsiteY72" fmla="*/ 49530 h 476250"/>
                <a:gd name="connsiteX73" fmla="*/ 1308068 w 2990850"/>
                <a:gd name="connsiteY73" fmla="*/ 7144 h 476250"/>
                <a:gd name="connsiteX74" fmla="*/ 1440561 w 2990850"/>
                <a:gd name="connsiteY74" fmla="*/ 49530 h 476250"/>
                <a:gd name="connsiteX75" fmla="*/ 1486281 w 2990850"/>
                <a:gd name="connsiteY75" fmla="*/ 242506 h 476250"/>
                <a:gd name="connsiteX76" fmla="*/ 1440466 w 2990850"/>
                <a:gd name="connsiteY76" fmla="*/ 435483 h 476250"/>
                <a:gd name="connsiteX77" fmla="*/ 1242822 w 2990850"/>
                <a:gd name="connsiteY77" fmla="*/ 387096 h 476250"/>
                <a:gd name="connsiteX78" fmla="*/ 1306735 w 2990850"/>
                <a:gd name="connsiteY78" fmla="*/ 403860 h 476250"/>
                <a:gd name="connsiteX79" fmla="*/ 1371314 w 2990850"/>
                <a:gd name="connsiteY79" fmla="*/ 387096 h 476250"/>
                <a:gd name="connsiteX80" fmla="*/ 1392841 w 2990850"/>
                <a:gd name="connsiteY80" fmla="*/ 242506 h 476250"/>
                <a:gd name="connsiteX81" fmla="*/ 1371314 w 2990850"/>
                <a:gd name="connsiteY81" fmla="*/ 97917 h 476250"/>
                <a:gd name="connsiteX82" fmla="*/ 1308164 w 2990850"/>
                <a:gd name="connsiteY82" fmla="*/ 81153 h 476250"/>
                <a:gd name="connsiteX83" fmla="*/ 1242917 w 2990850"/>
                <a:gd name="connsiteY83" fmla="*/ 97917 h 476250"/>
                <a:gd name="connsiteX84" fmla="*/ 1221391 w 2990850"/>
                <a:gd name="connsiteY84" fmla="*/ 242506 h 476250"/>
                <a:gd name="connsiteX85" fmla="*/ 1242822 w 2990850"/>
                <a:gd name="connsiteY85" fmla="*/ 387096 h 476250"/>
                <a:gd name="connsiteX86" fmla="*/ 1782032 w 2990850"/>
                <a:gd name="connsiteY86" fmla="*/ 471107 h 476250"/>
                <a:gd name="connsiteX87" fmla="*/ 1772602 w 2990850"/>
                <a:gd name="connsiteY87" fmla="*/ 463010 h 476250"/>
                <a:gd name="connsiteX88" fmla="*/ 1650873 w 2990850"/>
                <a:gd name="connsiteY88" fmla="*/ 133636 h 476250"/>
                <a:gd name="connsiteX89" fmla="*/ 1641443 w 2990850"/>
                <a:gd name="connsiteY89" fmla="*/ 120206 h 476250"/>
                <a:gd name="connsiteX90" fmla="*/ 1636681 w 2990850"/>
                <a:gd name="connsiteY90" fmla="*/ 132969 h 476250"/>
                <a:gd name="connsiteX91" fmla="*/ 1636585 w 2990850"/>
                <a:gd name="connsiteY91" fmla="*/ 464439 h 476250"/>
                <a:gd name="connsiteX92" fmla="*/ 1629823 w 2990850"/>
                <a:gd name="connsiteY92" fmla="*/ 471202 h 476250"/>
                <a:gd name="connsiteX93" fmla="*/ 1565339 w 2990850"/>
                <a:gd name="connsiteY93" fmla="*/ 471202 h 476250"/>
                <a:gd name="connsiteX94" fmla="*/ 1558576 w 2990850"/>
                <a:gd name="connsiteY94" fmla="*/ 464439 h 476250"/>
                <a:gd name="connsiteX95" fmla="*/ 1558576 w 2990850"/>
                <a:gd name="connsiteY95" fmla="*/ 20669 h 476250"/>
                <a:gd name="connsiteX96" fmla="*/ 1565339 w 2990850"/>
                <a:gd name="connsiteY96" fmla="*/ 13907 h 476250"/>
                <a:gd name="connsiteX97" fmla="*/ 1680305 w 2990850"/>
                <a:gd name="connsiteY97" fmla="*/ 13907 h 476250"/>
                <a:gd name="connsiteX98" fmla="*/ 1689068 w 2990850"/>
                <a:gd name="connsiteY98" fmla="*/ 22003 h 476250"/>
                <a:gd name="connsiteX99" fmla="*/ 1803368 w 2990850"/>
                <a:gd name="connsiteY99" fmla="*/ 340043 h 476250"/>
                <a:gd name="connsiteX100" fmla="*/ 1811369 w 2990850"/>
                <a:gd name="connsiteY100" fmla="*/ 350806 h 476250"/>
                <a:gd name="connsiteX101" fmla="*/ 1816132 w 2990850"/>
                <a:gd name="connsiteY101" fmla="*/ 344138 h 476250"/>
                <a:gd name="connsiteX102" fmla="*/ 1816227 w 2990850"/>
                <a:gd name="connsiteY102" fmla="*/ 20669 h 476250"/>
                <a:gd name="connsiteX103" fmla="*/ 1822895 w 2990850"/>
                <a:gd name="connsiteY103" fmla="*/ 13907 h 476250"/>
                <a:gd name="connsiteX104" fmla="*/ 1889379 w 2990850"/>
                <a:gd name="connsiteY104" fmla="*/ 13907 h 476250"/>
                <a:gd name="connsiteX105" fmla="*/ 1896142 w 2990850"/>
                <a:gd name="connsiteY105" fmla="*/ 20669 h 476250"/>
                <a:gd name="connsiteX106" fmla="*/ 1896142 w 2990850"/>
                <a:gd name="connsiteY106" fmla="*/ 464439 h 476250"/>
                <a:gd name="connsiteX107" fmla="*/ 1889379 w 2990850"/>
                <a:gd name="connsiteY107" fmla="*/ 471202 h 476250"/>
                <a:gd name="connsiteX108" fmla="*/ 1782032 w 2990850"/>
                <a:gd name="connsiteY108" fmla="*/ 471202 h 476250"/>
                <a:gd name="connsiteX109" fmla="*/ 1979771 w 2990850"/>
                <a:gd name="connsiteY109" fmla="*/ 20669 h 476250"/>
                <a:gd name="connsiteX110" fmla="*/ 1986534 w 2990850"/>
                <a:gd name="connsiteY110" fmla="*/ 13907 h 476250"/>
                <a:gd name="connsiteX111" fmla="*/ 2232279 w 2990850"/>
                <a:gd name="connsiteY111" fmla="*/ 13907 h 476250"/>
                <a:gd name="connsiteX112" fmla="*/ 2239042 w 2990850"/>
                <a:gd name="connsiteY112" fmla="*/ 20669 h 476250"/>
                <a:gd name="connsiteX113" fmla="*/ 2239042 w 2990850"/>
                <a:gd name="connsiteY113" fmla="*/ 80486 h 476250"/>
                <a:gd name="connsiteX114" fmla="*/ 2232279 w 2990850"/>
                <a:gd name="connsiteY114" fmla="*/ 87249 h 476250"/>
                <a:gd name="connsiteX115" fmla="*/ 2073878 w 2990850"/>
                <a:gd name="connsiteY115" fmla="*/ 87249 h 476250"/>
                <a:gd name="connsiteX116" fmla="*/ 2069878 w 2990850"/>
                <a:gd name="connsiteY116" fmla="*/ 91250 h 476250"/>
                <a:gd name="connsiteX117" fmla="*/ 2069878 w 2990850"/>
                <a:gd name="connsiteY117" fmla="*/ 197453 h 476250"/>
                <a:gd name="connsiteX118" fmla="*/ 2073878 w 2990850"/>
                <a:gd name="connsiteY118" fmla="*/ 201454 h 476250"/>
                <a:gd name="connsiteX119" fmla="*/ 2209038 w 2990850"/>
                <a:gd name="connsiteY119" fmla="*/ 201454 h 476250"/>
                <a:gd name="connsiteX120" fmla="*/ 2215801 w 2990850"/>
                <a:gd name="connsiteY120" fmla="*/ 208217 h 476250"/>
                <a:gd name="connsiteX121" fmla="*/ 2215801 w 2990850"/>
                <a:gd name="connsiteY121" fmla="*/ 264033 h 476250"/>
                <a:gd name="connsiteX122" fmla="*/ 2209038 w 2990850"/>
                <a:gd name="connsiteY122" fmla="*/ 270700 h 476250"/>
                <a:gd name="connsiteX123" fmla="*/ 2073878 w 2990850"/>
                <a:gd name="connsiteY123" fmla="*/ 270700 h 476250"/>
                <a:gd name="connsiteX124" fmla="*/ 2069878 w 2990850"/>
                <a:gd name="connsiteY124" fmla="*/ 274796 h 476250"/>
                <a:gd name="connsiteX125" fmla="*/ 2069878 w 2990850"/>
                <a:gd name="connsiteY125" fmla="*/ 392430 h 476250"/>
                <a:gd name="connsiteX126" fmla="*/ 2073878 w 2990850"/>
                <a:gd name="connsiteY126" fmla="*/ 396431 h 476250"/>
                <a:gd name="connsiteX127" fmla="*/ 2237899 w 2990850"/>
                <a:gd name="connsiteY127" fmla="*/ 396431 h 476250"/>
                <a:gd name="connsiteX128" fmla="*/ 2244662 w 2990850"/>
                <a:gd name="connsiteY128" fmla="*/ 403193 h 476250"/>
                <a:gd name="connsiteX129" fmla="*/ 2244662 w 2990850"/>
                <a:gd name="connsiteY129" fmla="*/ 464344 h 476250"/>
                <a:gd name="connsiteX130" fmla="*/ 2237899 w 2990850"/>
                <a:gd name="connsiteY130" fmla="*/ 471107 h 476250"/>
                <a:gd name="connsiteX131" fmla="*/ 1986439 w 2990850"/>
                <a:gd name="connsiteY131" fmla="*/ 471107 h 476250"/>
                <a:gd name="connsiteX132" fmla="*/ 1979676 w 2990850"/>
                <a:gd name="connsiteY132" fmla="*/ 464344 h 476250"/>
                <a:gd name="connsiteX133" fmla="*/ 1979676 w 2990850"/>
                <a:gd name="connsiteY133" fmla="*/ 20669 h 476250"/>
                <a:gd name="connsiteX134" fmla="*/ 2655284 w 2990850"/>
                <a:gd name="connsiteY134" fmla="*/ 462725 h 476250"/>
                <a:gd name="connsiteX135" fmla="*/ 2517648 w 2990850"/>
                <a:gd name="connsiteY135" fmla="*/ 226790 h 476250"/>
                <a:gd name="connsiteX136" fmla="*/ 2636044 w 2990850"/>
                <a:gd name="connsiteY136" fmla="*/ 22003 h 476250"/>
                <a:gd name="connsiteX137" fmla="*/ 2629567 w 2990850"/>
                <a:gd name="connsiteY137" fmla="*/ 13811 h 476250"/>
                <a:gd name="connsiteX138" fmla="*/ 2551843 w 2990850"/>
                <a:gd name="connsiteY138" fmla="*/ 13811 h 476250"/>
                <a:gd name="connsiteX139" fmla="*/ 2540603 w 2990850"/>
                <a:gd name="connsiteY139" fmla="*/ 22003 h 476250"/>
                <a:gd name="connsiteX140" fmla="*/ 2469737 w 2990850"/>
                <a:gd name="connsiteY140" fmla="*/ 145447 h 476250"/>
                <a:gd name="connsiteX141" fmla="*/ 2397157 w 2990850"/>
                <a:gd name="connsiteY141" fmla="*/ 22193 h 476250"/>
                <a:gd name="connsiteX142" fmla="*/ 2383155 w 2990850"/>
                <a:gd name="connsiteY142" fmla="*/ 13907 h 476250"/>
                <a:gd name="connsiteX143" fmla="*/ 2304288 w 2990850"/>
                <a:gd name="connsiteY143" fmla="*/ 13907 h 476250"/>
                <a:gd name="connsiteX144" fmla="*/ 2298859 w 2990850"/>
                <a:gd name="connsiteY144" fmla="*/ 22384 h 476250"/>
                <a:gd name="connsiteX145" fmla="*/ 2416969 w 2990850"/>
                <a:gd name="connsiteY145" fmla="*/ 226314 h 476250"/>
                <a:gd name="connsiteX146" fmla="*/ 2284286 w 2990850"/>
                <a:gd name="connsiteY146" fmla="*/ 463010 h 476250"/>
                <a:gd name="connsiteX147" fmla="*/ 2288762 w 2990850"/>
                <a:gd name="connsiteY147" fmla="*/ 471297 h 476250"/>
                <a:gd name="connsiteX148" fmla="*/ 2369153 w 2990850"/>
                <a:gd name="connsiteY148" fmla="*/ 471297 h 476250"/>
                <a:gd name="connsiteX149" fmla="*/ 2381060 w 2990850"/>
                <a:gd name="connsiteY149" fmla="*/ 463201 h 476250"/>
                <a:gd name="connsiteX150" fmla="*/ 2466118 w 2990850"/>
                <a:gd name="connsiteY150" fmla="*/ 310610 h 476250"/>
                <a:gd name="connsiteX151" fmla="*/ 2556224 w 2990850"/>
                <a:gd name="connsiteY151" fmla="*/ 463010 h 476250"/>
                <a:gd name="connsiteX152" fmla="*/ 2568416 w 2990850"/>
                <a:gd name="connsiteY152" fmla="*/ 471297 h 476250"/>
                <a:gd name="connsiteX153" fmla="*/ 2650141 w 2990850"/>
                <a:gd name="connsiteY153" fmla="*/ 471297 h 476250"/>
                <a:gd name="connsiteX154" fmla="*/ 2655284 w 2990850"/>
                <a:gd name="connsiteY154" fmla="*/ 462725 h 476250"/>
                <a:gd name="connsiteX155" fmla="*/ 2788539 w 2990850"/>
                <a:gd name="connsiteY155" fmla="*/ 91345 h 476250"/>
                <a:gd name="connsiteX156" fmla="*/ 2784539 w 2990850"/>
                <a:gd name="connsiteY156" fmla="*/ 87344 h 476250"/>
                <a:gd name="connsiteX157" fmla="*/ 2681859 w 2990850"/>
                <a:gd name="connsiteY157" fmla="*/ 87344 h 476250"/>
                <a:gd name="connsiteX158" fmla="*/ 2675192 w 2990850"/>
                <a:gd name="connsiteY158" fmla="*/ 80582 h 476250"/>
                <a:gd name="connsiteX159" fmla="*/ 2675192 w 2990850"/>
                <a:gd name="connsiteY159" fmla="*/ 20669 h 476250"/>
                <a:gd name="connsiteX160" fmla="*/ 2681859 w 2990850"/>
                <a:gd name="connsiteY160" fmla="*/ 13907 h 476250"/>
                <a:gd name="connsiteX161" fmla="*/ 2984564 w 2990850"/>
                <a:gd name="connsiteY161" fmla="*/ 13907 h 476250"/>
                <a:gd name="connsiteX162" fmla="*/ 2991326 w 2990850"/>
                <a:gd name="connsiteY162" fmla="*/ 20669 h 476250"/>
                <a:gd name="connsiteX163" fmla="*/ 2991326 w 2990850"/>
                <a:gd name="connsiteY163" fmla="*/ 80582 h 476250"/>
                <a:gd name="connsiteX164" fmla="*/ 2984564 w 2990850"/>
                <a:gd name="connsiteY164" fmla="*/ 87344 h 476250"/>
                <a:gd name="connsiteX165" fmla="*/ 2881979 w 2990850"/>
                <a:gd name="connsiteY165" fmla="*/ 87344 h 476250"/>
                <a:gd name="connsiteX166" fmla="*/ 2877979 w 2990850"/>
                <a:gd name="connsiteY166" fmla="*/ 91345 h 476250"/>
                <a:gd name="connsiteX167" fmla="*/ 2877979 w 2990850"/>
                <a:gd name="connsiteY167" fmla="*/ 464439 h 476250"/>
                <a:gd name="connsiteX168" fmla="*/ 2871216 w 2990850"/>
                <a:gd name="connsiteY168" fmla="*/ 471202 h 476250"/>
                <a:gd name="connsiteX169" fmla="*/ 2795207 w 2990850"/>
                <a:gd name="connsiteY169" fmla="*/ 471202 h 476250"/>
                <a:gd name="connsiteX170" fmla="*/ 2788444 w 2990850"/>
                <a:gd name="connsiteY170" fmla="*/ 464439 h 476250"/>
                <a:gd name="connsiteX171" fmla="*/ 2788444 w 2990850"/>
                <a:gd name="connsiteY171" fmla="*/ 9134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2990850" h="476250">
                  <a:moveTo>
                    <a:pt x="7144" y="20669"/>
                  </a:moveTo>
                  <a:cubicBezTo>
                    <a:pt x="7144" y="16669"/>
                    <a:pt x="9811" y="13907"/>
                    <a:pt x="13811" y="13907"/>
                  </a:cubicBezTo>
                  <a:lnTo>
                    <a:pt x="259652" y="13907"/>
                  </a:lnTo>
                  <a:cubicBezTo>
                    <a:pt x="263652" y="13907"/>
                    <a:pt x="266319" y="16574"/>
                    <a:pt x="266319" y="20669"/>
                  </a:cubicBezTo>
                  <a:lnTo>
                    <a:pt x="266319" y="80486"/>
                  </a:lnTo>
                  <a:cubicBezTo>
                    <a:pt x="266319" y="84487"/>
                    <a:pt x="263652" y="87154"/>
                    <a:pt x="259652" y="87154"/>
                  </a:cubicBezTo>
                  <a:lnTo>
                    <a:pt x="101251" y="87154"/>
                  </a:lnTo>
                  <a:cubicBezTo>
                    <a:pt x="98584" y="87154"/>
                    <a:pt x="97250" y="88487"/>
                    <a:pt x="97250" y="91250"/>
                  </a:cubicBezTo>
                  <a:lnTo>
                    <a:pt x="97250" y="197548"/>
                  </a:lnTo>
                  <a:cubicBezTo>
                    <a:pt x="97250" y="200216"/>
                    <a:pt x="98584" y="201549"/>
                    <a:pt x="101251" y="201549"/>
                  </a:cubicBezTo>
                  <a:lnTo>
                    <a:pt x="236411" y="201549"/>
                  </a:lnTo>
                  <a:cubicBezTo>
                    <a:pt x="240506" y="201549"/>
                    <a:pt x="243173" y="204216"/>
                    <a:pt x="243173" y="208217"/>
                  </a:cubicBezTo>
                  <a:lnTo>
                    <a:pt x="243173" y="264033"/>
                  </a:lnTo>
                  <a:cubicBezTo>
                    <a:pt x="243173" y="268034"/>
                    <a:pt x="240506" y="270700"/>
                    <a:pt x="236411" y="270700"/>
                  </a:cubicBezTo>
                  <a:lnTo>
                    <a:pt x="101251" y="270700"/>
                  </a:lnTo>
                  <a:cubicBezTo>
                    <a:pt x="98584" y="270700"/>
                    <a:pt x="97250" y="272034"/>
                    <a:pt x="97250" y="274796"/>
                  </a:cubicBezTo>
                  <a:lnTo>
                    <a:pt x="97250" y="392430"/>
                  </a:lnTo>
                  <a:cubicBezTo>
                    <a:pt x="97250" y="395097"/>
                    <a:pt x="98584" y="396431"/>
                    <a:pt x="101251" y="396431"/>
                  </a:cubicBezTo>
                  <a:lnTo>
                    <a:pt x="265271" y="396431"/>
                  </a:lnTo>
                  <a:cubicBezTo>
                    <a:pt x="269367" y="396431"/>
                    <a:pt x="272034" y="399098"/>
                    <a:pt x="272034" y="403193"/>
                  </a:cubicBezTo>
                  <a:lnTo>
                    <a:pt x="272034" y="464344"/>
                  </a:lnTo>
                  <a:cubicBezTo>
                    <a:pt x="272034" y="468344"/>
                    <a:pt x="269367" y="471107"/>
                    <a:pt x="265271" y="471107"/>
                  </a:cubicBezTo>
                  <a:lnTo>
                    <a:pt x="13811" y="471107"/>
                  </a:lnTo>
                  <a:cubicBezTo>
                    <a:pt x="9811" y="471107"/>
                    <a:pt x="7144" y="468440"/>
                    <a:pt x="7144" y="464344"/>
                  </a:cubicBezTo>
                  <a:lnTo>
                    <a:pt x="7144" y="20669"/>
                  </a:lnTo>
                  <a:close/>
                  <a:moveTo>
                    <a:pt x="673322" y="368237"/>
                  </a:moveTo>
                  <a:cubicBezTo>
                    <a:pt x="673322" y="440817"/>
                    <a:pt x="606743" y="477869"/>
                    <a:pt x="509302" y="477869"/>
                  </a:cubicBezTo>
                  <a:cubicBezTo>
                    <a:pt x="398431" y="477869"/>
                    <a:pt x="346615" y="440912"/>
                    <a:pt x="346615" y="368237"/>
                  </a:cubicBezTo>
                  <a:lnTo>
                    <a:pt x="346615" y="20669"/>
                  </a:lnTo>
                  <a:cubicBezTo>
                    <a:pt x="346615" y="16669"/>
                    <a:pt x="349282" y="13907"/>
                    <a:pt x="353378" y="13907"/>
                  </a:cubicBezTo>
                  <a:lnTo>
                    <a:pt x="429292" y="13907"/>
                  </a:lnTo>
                  <a:cubicBezTo>
                    <a:pt x="433388" y="13907"/>
                    <a:pt x="436055" y="16574"/>
                    <a:pt x="436055" y="20669"/>
                  </a:cubicBezTo>
                  <a:lnTo>
                    <a:pt x="436055" y="342043"/>
                  </a:lnTo>
                  <a:cubicBezTo>
                    <a:pt x="436055" y="394430"/>
                    <a:pt x="470345" y="402527"/>
                    <a:pt x="510731" y="402527"/>
                  </a:cubicBezTo>
                  <a:cubicBezTo>
                    <a:pt x="551021" y="402527"/>
                    <a:pt x="584645" y="394430"/>
                    <a:pt x="584645" y="341376"/>
                  </a:cubicBezTo>
                  <a:lnTo>
                    <a:pt x="584645" y="20669"/>
                  </a:lnTo>
                  <a:cubicBezTo>
                    <a:pt x="584645" y="16669"/>
                    <a:pt x="587312" y="13907"/>
                    <a:pt x="591407" y="13907"/>
                  </a:cubicBezTo>
                  <a:lnTo>
                    <a:pt x="666655" y="13907"/>
                  </a:lnTo>
                  <a:cubicBezTo>
                    <a:pt x="670751" y="13907"/>
                    <a:pt x="673418" y="16574"/>
                    <a:pt x="673418" y="20669"/>
                  </a:cubicBezTo>
                  <a:lnTo>
                    <a:pt x="673418" y="368237"/>
                  </a:lnTo>
                  <a:close/>
                  <a:moveTo>
                    <a:pt x="914686" y="311087"/>
                  </a:moveTo>
                  <a:cubicBezTo>
                    <a:pt x="909352" y="300990"/>
                    <a:pt x="907923" y="298990"/>
                    <a:pt x="903923" y="298323"/>
                  </a:cubicBezTo>
                  <a:lnTo>
                    <a:pt x="852869" y="298323"/>
                  </a:lnTo>
                  <a:cubicBezTo>
                    <a:pt x="849535" y="298323"/>
                    <a:pt x="847439" y="299657"/>
                    <a:pt x="847439" y="303086"/>
                  </a:cubicBezTo>
                  <a:lnTo>
                    <a:pt x="847439" y="464439"/>
                  </a:lnTo>
                  <a:cubicBezTo>
                    <a:pt x="847439" y="468440"/>
                    <a:pt x="844772" y="471202"/>
                    <a:pt x="840677" y="471202"/>
                  </a:cubicBezTo>
                  <a:lnTo>
                    <a:pt x="764667" y="471202"/>
                  </a:lnTo>
                  <a:cubicBezTo>
                    <a:pt x="760667" y="471202"/>
                    <a:pt x="757904" y="468535"/>
                    <a:pt x="757904" y="464439"/>
                  </a:cubicBezTo>
                  <a:lnTo>
                    <a:pt x="757904" y="20669"/>
                  </a:lnTo>
                  <a:cubicBezTo>
                    <a:pt x="757904" y="16669"/>
                    <a:pt x="760571" y="13907"/>
                    <a:pt x="764667" y="13907"/>
                  </a:cubicBezTo>
                  <a:lnTo>
                    <a:pt x="905066" y="13907"/>
                  </a:lnTo>
                  <a:cubicBezTo>
                    <a:pt x="1007269" y="13907"/>
                    <a:pt x="1058990" y="48197"/>
                    <a:pt x="1058990" y="140303"/>
                  </a:cubicBezTo>
                  <a:cubicBezTo>
                    <a:pt x="1058990" y="200787"/>
                    <a:pt x="1046226" y="237173"/>
                    <a:pt x="999839" y="264033"/>
                  </a:cubicBezTo>
                  <a:cubicBezTo>
                    <a:pt x="995172" y="268034"/>
                    <a:pt x="993077" y="270700"/>
                    <a:pt x="993077" y="273463"/>
                  </a:cubicBezTo>
                  <a:cubicBezTo>
                    <a:pt x="993077" y="280225"/>
                    <a:pt x="996410" y="287560"/>
                    <a:pt x="1003840" y="299657"/>
                  </a:cubicBezTo>
                  <a:lnTo>
                    <a:pt x="1093280" y="464344"/>
                  </a:lnTo>
                  <a:cubicBezTo>
                    <a:pt x="1095280" y="467678"/>
                    <a:pt x="1095280" y="471107"/>
                    <a:pt x="1089946" y="471107"/>
                  </a:cubicBezTo>
                  <a:lnTo>
                    <a:pt x="1000506" y="471107"/>
                  </a:lnTo>
                  <a:cubicBezTo>
                    <a:pt x="996410" y="471107"/>
                    <a:pt x="994410" y="469773"/>
                    <a:pt x="992410" y="465011"/>
                  </a:cubicBezTo>
                  <a:lnTo>
                    <a:pt x="914686" y="311087"/>
                  </a:lnTo>
                  <a:close/>
                  <a:moveTo>
                    <a:pt x="965835" y="155067"/>
                  </a:moveTo>
                  <a:cubicBezTo>
                    <a:pt x="965835" y="94583"/>
                    <a:pt x="949643" y="79058"/>
                    <a:pt x="889159" y="79058"/>
                  </a:cubicBezTo>
                  <a:lnTo>
                    <a:pt x="856298" y="79058"/>
                  </a:lnTo>
                  <a:cubicBezTo>
                    <a:pt x="848868" y="79058"/>
                    <a:pt x="847535" y="80391"/>
                    <a:pt x="847535" y="83058"/>
                  </a:cubicBezTo>
                  <a:lnTo>
                    <a:pt x="847535" y="232410"/>
                  </a:lnTo>
                  <a:cubicBezTo>
                    <a:pt x="847535" y="235839"/>
                    <a:pt x="848868" y="237173"/>
                    <a:pt x="852202" y="237839"/>
                  </a:cubicBezTo>
                  <a:lnTo>
                    <a:pt x="889064" y="237839"/>
                  </a:lnTo>
                  <a:cubicBezTo>
                    <a:pt x="946976" y="237839"/>
                    <a:pt x="965835" y="214979"/>
                    <a:pt x="965835" y="155067"/>
                  </a:cubicBezTo>
                  <a:close/>
                  <a:moveTo>
                    <a:pt x="1440466" y="435483"/>
                  </a:moveTo>
                  <a:cubicBezTo>
                    <a:pt x="1412272" y="469106"/>
                    <a:pt x="1371219" y="477869"/>
                    <a:pt x="1305973" y="477869"/>
                  </a:cubicBezTo>
                  <a:cubicBezTo>
                    <a:pt x="1240822" y="477869"/>
                    <a:pt x="1201769" y="469106"/>
                    <a:pt x="1172909" y="435483"/>
                  </a:cubicBezTo>
                  <a:cubicBezTo>
                    <a:pt x="1144048" y="400526"/>
                    <a:pt x="1127855" y="327946"/>
                    <a:pt x="1127855" y="242506"/>
                  </a:cubicBezTo>
                  <a:cubicBezTo>
                    <a:pt x="1127855" y="157163"/>
                    <a:pt x="1144048" y="84487"/>
                    <a:pt x="1172909" y="49530"/>
                  </a:cubicBezTo>
                  <a:cubicBezTo>
                    <a:pt x="1201865" y="15907"/>
                    <a:pt x="1242822" y="7144"/>
                    <a:pt x="1308068" y="7144"/>
                  </a:cubicBezTo>
                  <a:cubicBezTo>
                    <a:pt x="1373315" y="7144"/>
                    <a:pt x="1412272" y="15907"/>
                    <a:pt x="1440561" y="49530"/>
                  </a:cubicBezTo>
                  <a:cubicBezTo>
                    <a:pt x="1470184" y="84487"/>
                    <a:pt x="1486281" y="157067"/>
                    <a:pt x="1486281" y="242506"/>
                  </a:cubicBezTo>
                  <a:cubicBezTo>
                    <a:pt x="1486186" y="327946"/>
                    <a:pt x="1470089" y="400526"/>
                    <a:pt x="1440466" y="435483"/>
                  </a:cubicBezTo>
                  <a:close/>
                  <a:moveTo>
                    <a:pt x="1242822" y="387096"/>
                  </a:moveTo>
                  <a:cubicBezTo>
                    <a:pt x="1253585" y="401860"/>
                    <a:pt x="1272445" y="403860"/>
                    <a:pt x="1306735" y="403860"/>
                  </a:cubicBezTo>
                  <a:cubicBezTo>
                    <a:pt x="1342358" y="403860"/>
                    <a:pt x="1360551" y="401860"/>
                    <a:pt x="1371314" y="387096"/>
                  </a:cubicBezTo>
                  <a:cubicBezTo>
                    <a:pt x="1386078" y="366236"/>
                    <a:pt x="1392841" y="306419"/>
                    <a:pt x="1392841" y="242506"/>
                  </a:cubicBezTo>
                  <a:cubicBezTo>
                    <a:pt x="1392841" y="177927"/>
                    <a:pt x="1386078" y="118777"/>
                    <a:pt x="1371314" y="97917"/>
                  </a:cubicBezTo>
                  <a:cubicBezTo>
                    <a:pt x="1360551" y="83153"/>
                    <a:pt x="1342358" y="81153"/>
                    <a:pt x="1308164" y="81153"/>
                  </a:cubicBezTo>
                  <a:cubicBezTo>
                    <a:pt x="1272540" y="81153"/>
                    <a:pt x="1253681" y="83153"/>
                    <a:pt x="1242917" y="97917"/>
                  </a:cubicBezTo>
                  <a:cubicBezTo>
                    <a:pt x="1228154" y="118777"/>
                    <a:pt x="1221391" y="177927"/>
                    <a:pt x="1221391" y="242506"/>
                  </a:cubicBezTo>
                  <a:cubicBezTo>
                    <a:pt x="1221296" y="306419"/>
                    <a:pt x="1228058" y="366236"/>
                    <a:pt x="1242822" y="387096"/>
                  </a:cubicBezTo>
                  <a:close/>
                  <a:moveTo>
                    <a:pt x="1782032" y="471107"/>
                  </a:moveTo>
                  <a:cubicBezTo>
                    <a:pt x="1776698" y="471107"/>
                    <a:pt x="1774603" y="468440"/>
                    <a:pt x="1772602" y="463010"/>
                  </a:cubicBezTo>
                  <a:lnTo>
                    <a:pt x="1650873" y="133636"/>
                  </a:lnTo>
                  <a:cubicBezTo>
                    <a:pt x="1647444" y="124778"/>
                    <a:pt x="1645444" y="120206"/>
                    <a:pt x="1641443" y="120206"/>
                  </a:cubicBezTo>
                  <a:cubicBezTo>
                    <a:pt x="1637443" y="120206"/>
                    <a:pt x="1636681" y="121539"/>
                    <a:pt x="1636681" y="132969"/>
                  </a:cubicBezTo>
                  <a:lnTo>
                    <a:pt x="1636585" y="464439"/>
                  </a:lnTo>
                  <a:cubicBezTo>
                    <a:pt x="1636585" y="468440"/>
                    <a:pt x="1633918" y="471202"/>
                    <a:pt x="1629823" y="471202"/>
                  </a:cubicBezTo>
                  <a:lnTo>
                    <a:pt x="1565339" y="471202"/>
                  </a:lnTo>
                  <a:cubicBezTo>
                    <a:pt x="1561338" y="471202"/>
                    <a:pt x="1558576" y="468535"/>
                    <a:pt x="1558576" y="464439"/>
                  </a:cubicBezTo>
                  <a:lnTo>
                    <a:pt x="1558576" y="20669"/>
                  </a:lnTo>
                  <a:cubicBezTo>
                    <a:pt x="1558576" y="16669"/>
                    <a:pt x="1561243" y="13907"/>
                    <a:pt x="1565339" y="13907"/>
                  </a:cubicBezTo>
                  <a:lnTo>
                    <a:pt x="1680305" y="13907"/>
                  </a:lnTo>
                  <a:cubicBezTo>
                    <a:pt x="1684973" y="13907"/>
                    <a:pt x="1687068" y="17240"/>
                    <a:pt x="1689068" y="22003"/>
                  </a:cubicBezTo>
                  <a:lnTo>
                    <a:pt x="1803368" y="340043"/>
                  </a:lnTo>
                  <a:cubicBezTo>
                    <a:pt x="1806702" y="350139"/>
                    <a:pt x="1808035" y="350806"/>
                    <a:pt x="1811369" y="350806"/>
                  </a:cubicBezTo>
                  <a:cubicBezTo>
                    <a:pt x="1814703" y="350806"/>
                    <a:pt x="1816132" y="349472"/>
                    <a:pt x="1816132" y="344138"/>
                  </a:cubicBezTo>
                  <a:lnTo>
                    <a:pt x="1816227" y="20669"/>
                  </a:lnTo>
                  <a:cubicBezTo>
                    <a:pt x="1816227" y="16669"/>
                    <a:pt x="1818894" y="13907"/>
                    <a:pt x="1822895" y="13907"/>
                  </a:cubicBezTo>
                  <a:lnTo>
                    <a:pt x="1889379" y="13907"/>
                  </a:lnTo>
                  <a:cubicBezTo>
                    <a:pt x="1893380" y="13907"/>
                    <a:pt x="1896142" y="16574"/>
                    <a:pt x="1896142" y="20669"/>
                  </a:cubicBezTo>
                  <a:lnTo>
                    <a:pt x="1896142" y="464439"/>
                  </a:lnTo>
                  <a:cubicBezTo>
                    <a:pt x="1896142" y="468440"/>
                    <a:pt x="1893475" y="471202"/>
                    <a:pt x="1889379" y="471202"/>
                  </a:cubicBezTo>
                  <a:lnTo>
                    <a:pt x="1782032" y="471202"/>
                  </a:lnTo>
                  <a:close/>
                  <a:moveTo>
                    <a:pt x="1979771" y="20669"/>
                  </a:moveTo>
                  <a:cubicBezTo>
                    <a:pt x="1979771" y="16669"/>
                    <a:pt x="1982439" y="13907"/>
                    <a:pt x="1986534" y="13907"/>
                  </a:cubicBezTo>
                  <a:lnTo>
                    <a:pt x="2232279" y="13907"/>
                  </a:lnTo>
                  <a:cubicBezTo>
                    <a:pt x="2236280" y="13907"/>
                    <a:pt x="2239042" y="16574"/>
                    <a:pt x="2239042" y="20669"/>
                  </a:cubicBezTo>
                  <a:lnTo>
                    <a:pt x="2239042" y="80486"/>
                  </a:lnTo>
                  <a:cubicBezTo>
                    <a:pt x="2239042" y="84487"/>
                    <a:pt x="2236375" y="87249"/>
                    <a:pt x="2232279" y="87249"/>
                  </a:cubicBezTo>
                  <a:lnTo>
                    <a:pt x="2073878" y="87249"/>
                  </a:lnTo>
                  <a:cubicBezTo>
                    <a:pt x="2071211" y="87249"/>
                    <a:pt x="2069878" y="88583"/>
                    <a:pt x="2069878" y="91250"/>
                  </a:cubicBezTo>
                  <a:lnTo>
                    <a:pt x="2069878" y="197453"/>
                  </a:lnTo>
                  <a:cubicBezTo>
                    <a:pt x="2069878" y="200120"/>
                    <a:pt x="2071211" y="201454"/>
                    <a:pt x="2073878" y="201454"/>
                  </a:cubicBezTo>
                  <a:lnTo>
                    <a:pt x="2209038" y="201454"/>
                  </a:lnTo>
                  <a:cubicBezTo>
                    <a:pt x="2213039" y="201454"/>
                    <a:pt x="2215801" y="204121"/>
                    <a:pt x="2215801" y="208217"/>
                  </a:cubicBezTo>
                  <a:lnTo>
                    <a:pt x="2215801" y="264033"/>
                  </a:lnTo>
                  <a:cubicBezTo>
                    <a:pt x="2215801" y="268034"/>
                    <a:pt x="2213134" y="270700"/>
                    <a:pt x="2209038" y="270700"/>
                  </a:cubicBezTo>
                  <a:lnTo>
                    <a:pt x="2073878" y="270700"/>
                  </a:lnTo>
                  <a:cubicBezTo>
                    <a:pt x="2071211" y="270700"/>
                    <a:pt x="2069878" y="272034"/>
                    <a:pt x="2069878" y="274796"/>
                  </a:cubicBezTo>
                  <a:lnTo>
                    <a:pt x="2069878" y="392430"/>
                  </a:lnTo>
                  <a:cubicBezTo>
                    <a:pt x="2069878" y="395097"/>
                    <a:pt x="2071211" y="396431"/>
                    <a:pt x="2073878" y="396431"/>
                  </a:cubicBezTo>
                  <a:lnTo>
                    <a:pt x="2237899" y="396431"/>
                  </a:lnTo>
                  <a:cubicBezTo>
                    <a:pt x="2241899" y="396431"/>
                    <a:pt x="2244662" y="399098"/>
                    <a:pt x="2244662" y="403193"/>
                  </a:cubicBezTo>
                  <a:lnTo>
                    <a:pt x="2244662" y="464344"/>
                  </a:lnTo>
                  <a:cubicBezTo>
                    <a:pt x="2244662" y="468344"/>
                    <a:pt x="2241995" y="471107"/>
                    <a:pt x="2237899" y="471107"/>
                  </a:cubicBezTo>
                  <a:lnTo>
                    <a:pt x="1986439" y="471107"/>
                  </a:lnTo>
                  <a:cubicBezTo>
                    <a:pt x="1982439" y="471107"/>
                    <a:pt x="1979676" y="468440"/>
                    <a:pt x="1979676" y="464344"/>
                  </a:cubicBezTo>
                  <a:lnTo>
                    <a:pt x="1979676" y="20669"/>
                  </a:lnTo>
                  <a:close/>
                  <a:moveTo>
                    <a:pt x="2655284" y="462725"/>
                  </a:moveTo>
                  <a:lnTo>
                    <a:pt x="2517648" y="226790"/>
                  </a:lnTo>
                  <a:lnTo>
                    <a:pt x="2636044" y="22003"/>
                  </a:lnTo>
                  <a:cubicBezTo>
                    <a:pt x="2637758" y="18383"/>
                    <a:pt x="2634806" y="13811"/>
                    <a:pt x="2629567" y="13811"/>
                  </a:cubicBezTo>
                  <a:lnTo>
                    <a:pt x="2551843" y="13811"/>
                  </a:lnTo>
                  <a:cubicBezTo>
                    <a:pt x="2547461" y="13811"/>
                    <a:pt x="2543556" y="15907"/>
                    <a:pt x="2540603" y="22003"/>
                  </a:cubicBezTo>
                  <a:lnTo>
                    <a:pt x="2469737" y="145447"/>
                  </a:lnTo>
                  <a:lnTo>
                    <a:pt x="2397157" y="22193"/>
                  </a:lnTo>
                  <a:cubicBezTo>
                    <a:pt x="2394014" y="16478"/>
                    <a:pt x="2389823" y="13907"/>
                    <a:pt x="2383155" y="13907"/>
                  </a:cubicBezTo>
                  <a:lnTo>
                    <a:pt x="2304288" y="13907"/>
                  </a:lnTo>
                  <a:cubicBezTo>
                    <a:pt x="2299049" y="13907"/>
                    <a:pt x="2296859" y="17907"/>
                    <a:pt x="2298859" y="22384"/>
                  </a:cubicBezTo>
                  <a:lnTo>
                    <a:pt x="2416969" y="226314"/>
                  </a:lnTo>
                  <a:lnTo>
                    <a:pt x="2284286" y="463010"/>
                  </a:lnTo>
                  <a:cubicBezTo>
                    <a:pt x="2282095" y="467297"/>
                    <a:pt x="2284095" y="471297"/>
                    <a:pt x="2288762" y="471297"/>
                  </a:cubicBezTo>
                  <a:lnTo>
                    <a:pt x="2369153" y="471297"/>
                  </a:lnTo>
                  <a:cubicBezTo>
                    <a:pt x="2374868" y="471297"/>
                    <a:pt x="2377631" y="469202"/>
                    <a:pt x="2381060" y="463201"/>
                  </a:cubicBezTo>
                  <a:lnTo>
                    <a:pt x="2466118" y="310610"/>
                  </a:lnTo>
                  <a:lnTo>
                    <a:pt x="2556224" y="463010"/>
                  </a:lnTo>
                  <a:cubicBezTo>
                    <a:pt x="2560225" y="469678"/>
                    <a:pt x="2563368" y="471297"/>
                    <a:pt x="2568416" y="471297"/>
                  </a:cubicBezTo>
                  <a:lnTo>
                    <a:pt x="2650141" y="471297"/>
                  </a:lnTo>
                  <a:cubicBezTo>
                    <a:pt x="2655475" y="471107"/>
                    <a:pt x="2657475" y="466820"/>
                    <a:pt x="2655284" y="462725"/>
                  </a:cubicBezTo>
                  <a:close/>
                  <a:moveTo>
                    <a:pt x="2788539" y="91345"/>
                  </a:moveTo>
                  <a:cubicBezTo>
                    <a:pt x="2788539" y="88678"/>
                    <a:pt x="2787206" y="87344"/>
                    <a:pt x="2784539" y="87344"/>
                  </a:cubicBezTo>
                  <a:lnTo>
                    <a:pt x="2681859" y="87344"/>
                  </a:lnTo>
                  <a:cubicBezTo>
                    <a:pt x="2677859" y="87344"/>
                    <a:pt x="2675192" y="84582"/>
                    <a:pt x="2675192" y="80582"/>
                  </a:cubicBezTo>
                  <a:lnTo>
                    <a:pt x="2675192" y="20669"/>
                  </a:lnTo>
                  <a:cubicBezTo>
                    <a:pt x="2675192" y="16669"/>
                    <a:pt x="2677859" y="13907"/>
                    <a:pt x="2681859" y="13907"/>
                  </a:cubicBezTo>
                  <a:lnTo>
                    <a:pt x="2984564" y="13907"/>
                  </a:lnTo>
                  <a:cubicBezTo>
                    <a:pt x="2988564" y="13907"/>
                    <a:pt x="2991326" y="16574"/>
                    <a:pt x="2991326" y="20669"/>
                  </a:cubicBezTo>
                  <a:lnTo>
                    <a:pt x="2991326" y="80582"/>
                  </a:lnTo>
                  <a:cubicBezTo>
                    <a:pt x="2991326" y="84582"/>
                    <a:pt x="2988659" y="87344"/>
                    <a:pt x="2984564" y="87344"/>
                  </a:cubicBezTo>
                  <a:lnTo>
                    <a:pt x="2881979" y="87344"/>
                  </a:lnTo>
                  <a:cubicBezTo>
                    <a:pt x="2879312" y="87344"/>
                    <a:pt x="2877979" y="88678"/>
                    <a:pt x="2877979" y="91345"/>
                  </a:cubicBezTo>
                  <a:lnTo>
                    <a:pt x="2877979" y="464439"/>
                  </a:lnTo>
                  <a:cubicBezTo>
                    <a:pt x="2877979" y="468440"/>
                    <a:pt x="2875312" y="471202"/>
                    <a:pt x="2871216" y="471202"/>
                  </a:cubicBezTo>
                  <a:lnTo>
                    <a:pt x="2795207" y="471202"/>
                  </a:lnTo>
                  <a:cubicBezTo>
                    <a:pt x="2791206" y="471202"/>
                    <a:pt x="2788444" y="468535"/>
                    <a:pt x="2788444" y="464439"/>
                  </a:cubicBezTo>
                  <a:lnTo>
                    <a:pt x="2788444" y="91345"/>
                  </a:lnTo>
                  <a:close/>
                </a:path>
              </a:pathLst>
            </a:custGeom>
            <a:solidFill>
              <a:srgbClr val="FFFFFF"/>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9385CD67-73AE-4158-A927-6F75F01FCB87}"/>
                </a:ext>
              </a:extLst>
            </p:cNvPr>
            <p:cNvSpPr/>
            <p:nvPr/>
          </p:nvSpPr>
          <p:spPr>
            <a:xfrm>
              <a:off x="2355056" y="1878806"/>
              <a:ext cx="1143000" cy="1381125"/>
            </a:xfrm>
            <a:custGeom>
              <a:avLst/>
              <a:gdLst>
                <a:gd name="connsiteX0" fmla="*/ 104394 w 1143000"/>
                <a:gd name="connsiteY0" fmla="*/ 1110139 h 1381125"/>
                <a:gd name="connsiteX1" fmla="*/ 7144 w 1143000"/>
                <a:gd name="connsiteY1" fmla="*/ 1110139 h 1381125"/>
                <a:gd name="connsiteX2" fmla="*/ 7144 w 1143000"/>
                <a:gd name="connsiteY2" fmla="*/ 837629 h 1381125"/>
                <a:gd name="connsiteX3" fmla="*/ 104394 w 1143000"/>
                <a:gd name="connsiteY3" fmla="*/ 837629 h 1381125"/>
                <a:gd name="connsiteX4" fmla="*/ 104394 w 1143000"/>
                <a:gd name="connsiteY4" fmla="*/ 1110139 h 1381125"/>
                <a:gd name="connsiteX5" fmla="*/ 7144 w 1143000"/>
                <a:gd name="connsiteY5" fmla="*/ 803053 h 1381125"/>
                <a:gd name="connsiteX6" fmla="*/ 104299 w 1143000"/>
                <a:gd name="connsiteY6" fmla="*/ 803053 h 1381125"/>
                <a:gd name="connsiteX7" fmla="*/ 104299 w 1143000"/>
                <a:gd name="connsiteY7" fmla="*/ 466725 h 1381125"/>
                <a:gd name="connsiteX8" fmla="*/ 7144 w 1143000"/>
                <a:gd name="connsiteY8" fmla="*/ 466725 h 1381125"/>
                <a:gd name="connsiteX9" fmla="*/ 7144 w 1143000"/>
                <a:gd name="connsiteY9" fmla="*/ 803053 h 1381125"/>
                <a:gd name="connsiteX10" fmla="*/ 138875 w 1143000"/>
                <a:gd name="connsiteY10" fmla="*/ 1051846 h 1381125"/>
                <a:gd name="connsiteX11" fmla="*/ 237744 w 1143000"/>
                <a:gd name="connsiteY11" fmla="*/ 1051846 h 1381125"/>
                <a:gd name="connsiteX12" fmla="*/ 237744 w 1143000"/>
                <a:gd name="connsiteY12" fmla="*/ 617696 h 1381125"/>
                <a:gd name="connsiteX13" fmla="*/ 138875 w 1143000"/>
                <a:gd name="connsiteY13" fmla="*/ 617696 h 1381125"/>
                <a:gd name="connsiteX14" fmla="*/ 138875 w 1143000"/>
                <a:gd name="connsiteY14" fmla="*/ 1051846 h 1381125"/>
                <a:gd name="connsiteX15" fmla="*/ 138875 w 1143000"/>
                <a:gd name="connsiteY15" fmla="*/ 583121 h 1381125"/>
                <a:gd name="connsiteX16" fmla="*/ 237744 w 1143000"/>
                <a:gd name="connsiteY16" fmla="*/ 583121 h 1381125"/>
                <a:gd name="connsiteX17" fmla="*/ 237744 w 1143000"/>
                <a:gd name="connsiteY17" fmla="*/ 198787 h 1381125"/>
                <a:gd name="connsiteX18" fmla="*/ 138875 w 1143000"/>
                <a:gd name="connsiteY18" fmla="*/ 198787 h 1381125"/>
                <a:gd name="connsiteX19" fmla="*/ 138875 w 1143000"/>
                <a:gd name="connsiteY19" fmla="*/ 583121 h 1381125"/>
                <a:gd name="connsiteX20" fmla="*/ 370046 w 1143000"/>
                <a:gd name="connsiteY20" fmla="*/ 710089 h 1381125"/>
                <a:gd name="connsiteX21" fmla="*/ 272225 w 1143000"/>
                <a:gd name="connsiteY21" fmla="*/ 710089 h 1381125"/>
                <a:gd name="connsiteX22" fmla="*/ 272225 w 1143000"/>
                <a:gd name="connsiteY22" fmla="*/ 1195483 h 1381125"/>
                <a:gd name="connsiteX23" fmla="*/ 370046 w 1143000"/>
                <a:gd name="connsiteY23" fmla="*/ 1195483 h 1381125"/>
                <a:gd name="connsiteX24" fmla="*/ 370046 w 1143000"/>
                <a:gd name="connsiteY24" fmla="*/ 710089 h 1381125"/>
                <a:gd name="connsiteX25" fmla="*/ 370046 w 1143000"/>
                <a:gd name="connsiteY25" fmla="*/ 265081 h 1381125"/>
                <a:gd name="connsiteX26" fmla="*/ 272225 w 1143000"/>
                <a:gd name="connsiteY26" fmla="*/ 265081 h 1381125"/>
                <a:gd name="connsiteX27" fmla="*/ 272225 w 1143000"/>
                <a:gd name="connsiteY27" fmla="*/ 675513 h 1381125"/>
                <a:gd name="connsiteX28" fmla="*/ 370046 w 1143000"/>
                <a:gd name="connsiteY28" fmla="*/ 675513 h 1381125"/>
                <a:gd name="connsiteX29" fmla="*/ 370046 w 1143000"/>
                <a:gd name="connsiteY29" fmla="*/ 265081 h 1381125"/>
                <a:gd name="connsiteX30" fmla="*/ 557594 w 1143000"/>
                <a:gd name="connsiteY30" fmla="*/ 488537 h 1381125"/>
                <a:gd name="connsiteX31" fmla="*/ 404527 w 1143000"/>
                <a:gd name="connsiteY31" fmla="*/ 488537 h 1381125"/>
                <a:gd name="connsiteX32" fmla="*/ 404527 w 1143000"/>
                <a:gd name="connsiteY32" fmla="*/ 1299686 h 1381125"/>
                <a:gd name="connsiteX33" fmla="*/ 557594 w 1143000"/>
                <a:gd name="connsiteY33" fmla="*/ 1299686 h 1381125"/>
                <a:gd name="connsiteX34" fmla="*/ 557594 w 1143000"/>
                <a:gd name="connsiteY34" fmla="*/ 488537 h 1381125"/>
                <a:gd name="connsiteX35" fmla="*/ 404432 w 1143000"/>
                <a:gd name="connsiteY35" fmla="*/ 454057 h 1381125"/>
                <a:gd name="connsiteX36" fmla="*/ 557498 w 1143000"/>
                <a:gd name="connsiteY36" fmla="*/ 454057 h 1381125"/>
                <a:gd name="connsiteX37" fmla="*/ 557498 w 1143000"/>
                <a:gd name="connsiteY37" fmla="*/ 7144 h 1381125"/>
                <a:gd name="connsiteX38" fmla="*/ 404432 w 1143000"/>
                <a:gd name="connsiteY38" fmla="*/ 7144 h 1381125"/>
                <a:gd name="connsiteX39" fmla="*/ 404432 w 1143000"/>
                <a:gd name="connsiteY39" fmla="*/ 454057 h 1381125"/>
                <a:gd name="connsiteX40" fmla="*/ 690182 w 1143000"/>
                <a:gd name="connsiteY40" fmla="*/ 842582 h 1381125"/>
                <a:gd name="connsiteX41" fmla="*/ 592169 w 1143000"/>
                <a:gd name="connsiteY41" fmla="*/ 842582 h 1381125"/>
                <a:gd name="connsiteX42" fmla="*/ 592169 w 1143000"/>
                <a:gd name="connsiteY42" fmla="*/ 1378744 h 1381125"/>
                <a:gd name="connsiteX43" fmla="*/ 690182 w 1143000"/>
                <a:gd name="connsiteY43" fmla="*/ 1378744 h 1381125"/>
                <a:gd name="connsiteX44" fmla="*/ 690182 w 1143000"/>
                <a:gd name="connsiteY44" fmla="*/ 842582 h 1381125"/>
                <a:gd name="connsiteX45" fmla="*/ 592169 w 1143000"/>
                <a:gd name="connsiteY45" fmla="*/ 808863 h 1381125"/>
                <a:gd name="connsiteX46" fmla="*/ 690182 w 1143000"/>
                <a:gd name="connsiteY46" fmla="*/ 808863 h 1381125"/>
                <a:gd name="connsiteX47" fmla="*/ 690182 w 1143000"/>
                <a:gd name="connsiteY47" fmla="*/ 232505 h 1381125"/>
                <a:gd name="connsiteX48" fmla="*/ 592169 w 1143000"/>
                <a:gd name="connsiteY48" fmla="*/ 232505 h 1381125"/>
                <a:gd name="connsiteX49" fmla="*/ 592169 w 1143000"/>
                <a:gd name="connsiteY49" fmla="*/ 808863 h 1381125"/>
                <a:gd name="connsiteX50" fmla="*/ 877634 w 1143000"/>
                <a:gd name="connsiteY50" fmla="*/ 662369 h 1381125"/>
                <a:gd name="connsiteX51" fmla="*/ 724662 w 1143000"/>
                <a:gd name="connsiteY51" fmla="*/ 662369 h 1381125"/>
                <a:gd name="connsiteX52" fmla="*/ 724662 w 1143000"/>
                <a:gd name="connsiteY52" fmla="*/ 1207484 h 1381125"/>
                <a:gd name="connsiteX53" fmla="*/ 877634 w 1143000"/>
                <a:gd name="connsiteY53" fmla="*/ 1207580 h 1381125"/>
                <a:gd name="connsiteX54" fmla="*/ 877634 w 1143000"/>
                <a:gd name="connsiteY54" fmla="*/ 662369 h 1381125"/>
                <a:gd name="connsiteX55" fmla="*/ 724662 w 1143000"/>
                <a:gd name="connsiteY55" fmla="*/ 627698 h 1381125"/>
                <a:gd name="connsiteX56" fmla="*/ 877634 w 1143000"/>
                <a:gd name="connsiteY56" fmla="*/ 627698 h 1381125"/>
                <a:gd name="connsiteX57" fmla="*/ 877634 w 1143000"/>
                <a:gd name="connsiteY57" fmla="*/ 118777 h 1381125"/>
                <a:gd name="connsiteX58" fmla="*/ 724662 w 1143000"/>
                <a:gd name="connsiteY58" fmla="*/ 118777 h 1381125"/>
                <a:gd name="connsiteX59" fmla="*/ 724662 w 1143000"/>
                <a:gd name="connsiteY59" fmla="*/ 627698 h 1381125"/>
                <a:gd name="connsiteX60" fmla="*/ 1010126 w 1143000"/>
                <a:gd name="connsiteY60" fmla="*/ 771144 h 1381125"/>
                <a:gd name="connsiteX61" fmla="*/ 912019 w 1143000"/>
                <a:gd name="connsiteY61" fmla="*/ 771144 h 1381125"/>
                <a:gd name="connsiteX62" fmla="*/ 912019 w 1143000"/>
                <a:gd name="connsiteY62" fmla="*/ 1051846 h 1381125"/>
                <a:gd name="connsiteX63" fmla="*/ 1010126 w 1143000"/>
                <a:gd name="connsiteY63" fmla="*/ 1051846 h 1381125"/>
                <a:gd name="connsiteX64" fmla="*/ 1010126 w 1143000"/>
                <a:gd name="connsiteY64" fmla="*/ 771144 h 1381125"/>
                <a:gd name="connsiteX65" fmla="*/ 912114 w 1143000"/>
                <a:gd name="connsiteY65" fmla="*/ 736663 h 1381125"/>
                <a:gd name="connsiteX66" fmla="*/ 1010126 w 1143000"/>
                <a:gd name="connsiteY66" fmla="*/ 736663 h 1381125"/>
                <a:gd name="connsiteX67" fmla="*/ 1010126 w 1143000"/>
                <a:gd name="connsiteY67" fmla="*/ 466535 h 1381125"/>
                <a:gd name="connsiteX68" fmla="*/ 912114 w 1143000"/>
                <a:gd name="connsiteY68" fmla="*/ 466535 h 1381125"/>
                <a:gd name="connsiteX69" fmla="*/ 912114 w 1143000"/>
                <a:gd name="connsiteY69" fmla="*/ 736663 h 1381125"/>
                <a:gd name="connsiteX70" fmla="*/ 1142714 w 1143000"/>
                <a:gd name="connsiteY70" fmla="*/ 662464 h 1381125"/>
                <a:gd name="connsiteX71" fmla="*/ 1044702 w 1143000"/>
                <a:gd name="connsiteY71" fmla="*/ 662464 h 1381125"/>
                <a:gd name="connsiteX72" fmla="*/ 1044702 w 1143000"/>
                <a:gd name="connsiteY72" fmla="*/ 942023 h 1381125"/>
                <a:gd name="connsiteX73" fmla="*/ 1142714 w 1143000"/>
                <a:gd name="connsiteY73" fmla="*/ 942023 h 1381125"/>
                <a:gd name="connsiteX74" fmla="*/ 1142714 w 1143000"/>
                <a:gd name="connsiteY74" fmla="*/ 662464 h 1381125"/>
                <a:gd name="connsiteX75" fmla="*/ 1142714 w 1143000"/>
                <a:gd name="connsiteY75" fmla="*/ 382524 h 1381125"/>
                <a:gd name="connsiteX76" fmla="*/ 1044702 w 1143000"/>
                <a:gd name="connsiteY76" fmla="*/ 382524 h 1381125"/>
                <a:gd name="connsiteX77" fmla="*/ 1044702 w 1143000"/>
                <a:gd name="connsiteY77" fmla="*/ 627507 h 1381125"/>
                <a:gd name="connsiteX78" fmla="*/ 1142714 w 1143000"/>
                <a:gd name="connsiteY78" fmla="*/ 627507 h 1381125"/>
                <a:gd name="connsiteX79" fmla="*/ 1142714 w 1143000"/>
                <a:gd name="connsiteY79" fmla="*/ 382524 h 138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143000" h="1381125">
                  <a:moveTo>
                    <a:pt x="104394" y="1110139"/>
                  </a:moveTo>
                  <a:lnTo>
                    <a:pt x="7144" y="1110139"/>
                  </a:lnTo>
                  <a:lnTo>
                    <a:pt x="7144" y="837629"/>
                  </a:lnTo>
                  <a:lnTo>
                    <a:pt x="104394" y="837629"/>
                  </a:lnTo>
                  <a:lnTo>
                    <a:pt x="104394" y="1110139"/>
                  </a:lnTo>
                  <a:close/>
                  <a:moveTo>
                    <a:pt x="7144" y="803053"/>
                  </a:moveTo>
                  <a:lnTo>
                    <a:pt x="104299" y="803053"/>
                  </a:lnTo>
                  <a:lnTo>
                    <a:pt x="104299" y="466725"/>
                  </a:lnTo>
                  <a:lnTo>
                    <a:pt x="7144" y="466725"/>
                  </a:lnTo>
                  <a:lnTo>
                    <a:pt x="7144" y="803053"/>
                  </a:lnTo>
                  <a:close/>
                  <a:moveTo>
                    <a:pt x="138875" y="1051846"/>
                  </a:moveTo>
                  <a:lnTo>
                    <a:pt x="237744" y="1051846"/>
                  </a:lnTo>
                  <a:lnTo>
                    <a:pt x="237744" y="617696"/>
                  </a:lnTo>
                  <a:lnTo>
                    <a:pt x="138875" y="617696"/>
                  </a:lnTo>
                  <a:lnTo>
                    <a:pt x="138875" y="1051846"/>
                  </a:lnTo>
                  <a:close/>
                  <a:moveTo>
                    <a:pt x="138875" y="583121"/>
                  </a:moveTo>
                  <a:lnTo>
                    <a:pt x="237744" y="583121"/>
                  </a:lnTo>
                  <a:lnTo>
                    <a:pt x="237744" y="198787"/>
                  </a:lnTo>
                  <a:lnTo>
                    <a:pt x="138875" y="198787"/>
                  </a:lnTo>
                  <a:lnTo>
                    <a:pt x="138875" y="583121"/>
                  </a:lnTo>
                  <a:close/>
                  <a:moveTo>
                    <a:pt x="370046" y="710089"/>
                  </a:moveTo>
                  <a:lnTo>
                    <a:pt x="272225" y="710089"/>
                  </a:lnTo>
                  <a:lnTo>
                    <a:pt x="272225" y="1195483"/>
                  </a:lnTo>
                  <a:lnTo>
                    <a:pt x="370046" y="1195483"/>
                  </a:lnTo>
                  <a:lnTo>
                    <a:pt x="370046" y="710089"/>
                  </a:lnTo>
                  <a:close/>
                  <a:moveTo>
                    <a:pt x="370046" y="265081"/>
                  </a:moveTo>
                  <a:lnTo>
                    <a:pt x="272225" y="265081"/>
                  </a:lnTo>
                  <a:lnTo>
                    <a:pt x="272225" y="675513"/>
                  </a:lnTo>
                  <a:lnTo>
                    <a:pt x="370046" y="675513"/>
                  </a:lnTo>
                  <a:lnTo>
                    <a:pt x="370046" y="265081"/>
                  </a:lnTo>
                  <a:close/>
                  <a:moveTo>
                    <a:pt x="557594" y="488537"/>
                  </a:moveTo>
                  <a:lnTo>
                    <a:pt x="404527" y="488537"/>
                  </a:lnTo>
                  <a:lnTo>
                    <a:pt x="404527" y="1299686"/>
                  </a:lnTo>
                  <a:lnTo>
                    <a:pt x="557594" y="1299686"/>
                  </a:lnTo>
                  <a:lnTo>
                    <a:pt x="557594" y="488537"/>
                  </a:lnTo>
                  <a:close/>
                  <a:moveTo>
                    <a:pt x="404432" y="454057"/>
                  </a:moveTo>
                  <a:lnTo>
                    <a:pt x="557498" y="454057"/>
                  </a:lnTo>
                  <a:lnTo>
                    <a:pt x="557498" y="7144"/>
                  </a:lnTo>
                  <a:lnTo>
                    <a:pt x="404432" y="7144"/>
                  </a:lnTo>
                  <a:lnTo>
                    <a:pt x="404432" y="454057"/>
                  </a:lnTo>
                  <a:close/>
                  <a:moveTo>
                    <a:pt x="690182" y="842582"/>
                  </a:moveTo>
                  <a:lnTo>
                    <a:pt x="592169" y="842582"/>
                  </a:lnTo>
                  <a:lnTo>
                    <a:pt x="592169" y="1378744"/>
                  </a:lnTo>
                  <a:lnTo>
                    <a:pt x="690182" y="1378744"/>
                  </a:lnTo>
                  <a:lnTo>
                    <a:pt x="690182" y="842582"/>
                  </a:lnTo>
                  <a:close/>
                  <a:moveTo>
                    <a:pt x="592169" y="808863"/>
                  </a:moveTo>
                  <a:lnTo>
                    <a:pt x="690182" y="808863"/>
                  </a:lnTo>
                  <a:lnTo>
                    <a:pt x="690182" y="232505"/>
                  </a:lnTo>
                  <a:lnTo>
                    <a:pt x="592169" y="232505"/>
                  </a:lnTo>
                  <a:lnTo>
                    <a:pt x="592169" y="808863"/>
                  </a:lnTo>
                  <a:close/>
                  <a:moveTo>
                    <a:pt x="877634" y="662369"/>
                  </a:moveTo>
                  <a:lnTo>
                    <a:pt x="724662" y="662369"/>
                  </a:lnTo>
                  <a:lnTo>
                    <a:pt x="724662" y="1207484"/>
                  </a:lnTo>
                  <a:lnTo>
                    <a:pt x="877634" y="1207580"/>
                  </a:lnTo>
                  <a:lnTo>
                    <a:pt x="877634" y="662369"/>
                  </a:lnTo>
                  <a:close/>
                  <a:moveTo>
                    <a:pt x="724662" y="627698"/>
                  </a:moveTo>
                  <a:lnTo>
                    <a:pt x="877634" y="627698"/>
                  </a:lnTo>
                  <a:lnTo>
                    <a:pt x="877634" y="118777"/>
                  </a:lnTo>
                  <a:lnTo>
                    <a:pt x="724662" y="118777"/>
                  </a:lnTo>
                  <a:lnTo>
                    <a:pt x="724662" y="627698"/>
                  </a:lnTo>
                  <a:close/>
                  <a:moveTo>
                    <a:pt x="1010126" y="771144"/>
                  </a:moveTo>
                  <a:lnTo>
                    <a:pt x="912019" y="771144"/>
                  </a:lnTo>
                  <a:lnTo>
                    <a:pt x="912019" y="1051846"/>
                  </a:lnTo>
                  <a:lnTo>
                    <a:pt x="1010126" y="1051846"/>
                  </a:lnTo>
                  <a:lnTo>
                    <a:pt x="1010126" y="771144"/>
                  </a:lnTo>
                  <a:close/>
                  <a:moveTo>
                    <a:pt x="912114" y="736663"/>
                  </a:moveTo>
                  <a:lnTo>
                    <a:pt x="1010126" y="736663"/>
                  </a:lnTo>
                  <a:lnTo>
                    <a:pt x="1010126" y="466535"/>
                  </a:lnTo>
                  <a:lnTo>
                    <a:pt x="912114" y="466535"/>
                  </a:lnTo>
                  <a:lnTo>
                    <a:pt x="912114" y="736663"/>
                  </a:lnTo>
                  <a:close/>
                  <a:moveTo>
                    <a:pt x="1142714" y="662464"/>
                  </a:moveTo>
                  <a:lnTo>
                    <a:pt x="1044702" y="662464"/>
                  </a:lnTo>
                  <a:lnTo>
                    <a:pt x="1044702" y="942023"/>
                  </a:lnTo>
                  <a:lnTo>
                    <a:pt x="1142714" y="942023"/>
                  </a:lnTo>
                  <a:lnTo>
                    <a:pt x="1142714" y="662464"/>
                  </a:lnTo>
                  <a:close/>
                  <a:moveTo>
                    <a:pt x="1142714" y="382524"/>
                  </a:moveTo>
                  <a:lnTo>
                    <a:pt x="1044702" y="382524"/>
                  </a:lnTo>
                  <a:lnTo>
                    <a:pt x="1044702" y="627507"/>
                  </a:lnTo>
                  <a:lnTo>
                    <a:pt x="1142714" y="627507"/>
                  </a:lnTo>
                  <a:lnTo>
                    <a:pt x="1142714" y="382524"/>
                  </a:ln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2442091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hapter Slide 1">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pic>
        <p:nvPicPr>
          <p:cNvPr id="14" name="Picture 13" descr="A picture containing object&#10;&#10;Description automatically generated">
            <a:extLst>
              <a:ext uri="{FF2B5EF4-FFF2-40B4-BE49-F238E27FC236}">
                <a16:creationId xmlns:a16="http://schemas.microsoft.com/office/drawing/2014/main" id="{DC95297B-3AB6-4DE6-8DC3-9AD38BFEE5B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7500" y="4298060"/>
            <a:ext cx="1723063" cy="534169"/>
          </a:xfrm>
          <a:prstGeom prst="rect">
            <a:avLst/>
          </a:prstGeom>
        </p:spPr>
      </p:pic>
      <p:sp>
        <p:nvSpPr>
          <p:cNvPr id="15" name="Rectangle 14">
            <a:extLst>
              <a:ext uri="{FF2B5EF4-FFF2-40B4-BE49-F238E27FC236}">
                <a16:creationId xmlns:a16="http://schemas.microsoft.com/office/drawing/2014/main" id="{50D02AFB-28D6-4090-8EEB-F294C83DFF3E}"/>
              </a:ext>
            </a:extLst>
          </p:cNvPr>
          <p:cNvSpPr/>
          <p:nvPr userDrawn="1"/>
        </p:nvSpPr>
        <p:spPr>
          <a:xfrm>
            <a:off x="637500" y="2356034"/>
            <a:ext cx="720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Placeholder 8">
            <a:extLst>
              <a:ext uri="{FF2B5EF4-FFF2-40B4-BE49-F238E27FC236}">
                <a16:creationId xmlns:a16="http://schemas.microsoft.com/office/drawing/2014/main" id="{FE760D41-64AB-4148-8906-966AC25F9EF3}"/>
              </a:ext>
            </a:extLst>
          </p:cNvPr>
          <p:cNvSpPr>
            <a:spLocks noGrp="1"/>
          </p:cNvSpPr>
          <p:nvPr>
            <p:ph type="title" hasCustomPrompt="1"/>
          </p:nvPr>
        </p:nvSpPr>
        <p:spPr>
          <a:xfrm>
            <a:off x="637500" y="1598388"/>
            <a:ext cx="5806708" cy="534169"/>
          </a:xfrm>
          <a:prstGeom prst="rect">
            <a:avLst/>
          </a:prstGeom>
        </p:spPr>
        <p:txBody>
          <a:bodyPr vert="horz" lIns="0" tIns="45720" rIns="91440" bIns="45720" rtlCol="0" anchor="ctr">
            <a:noAutofit/>
          </a:bodyPr>
          <a:lstStyle>
            <a:lvl1pPr>
              <a:lnSpc>
                <a:spcPct val="100000"/>
              </a:lnSpc>
              <a:defRPr sz="2800" cap="none" baseline="0">
                <a:solidFill>
                  <a:schemeClr val="tx1"/>
                </a:solidFill>
                <a:latin typeface="Verdana" panose="020B0604030504040204" pitchFamily="34" charset="0"/>
                <a:ea typeface="Verdana" panose="020B0604030504040204" pitchFamily="34" charset="0"/>
              </a:defRPr>
            </a:lvl1pPr>
          </a:lstStyle>
          <a:p>
            <a:r>
              <a:rPr lang="en-US"/>
              <a:t>Chapter title, 28pt, bold</a:t>
            </a:r>
            <a:endParaRPr lang="en-US" dirty="0"/>
          </a:p>
        </p:txBody>
      </p:sp>
    </p:spTree>
    <p:extLst>
      <p:ext uri="{BB962C8B-B14F-4D97-AF65-F5344CB8AC3E}">
        <p14:creationId xmlns:p14="http://schemas.microsoft.com/office/powerpoint/2010/main" val="12641322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hapter Slide 2">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9" name="Rectangle 8">
            <a:extLst>
              <a:ext uri="{FF2B5EF4-FFF2-40B4-BE49-F238E27FC236}">
                <a16:creationId xmlns:a16="http://schemas.microsoft.com/office/drawing/2014/main" id="{6E65CF0B-EF81-4ACF-8AEE-5184D223C9AC}"/>
              </a:ext>
            </a:extLst>
          </p:cNvPr>
          <p:cNvSpPr/>
          <p:nvPr userDrawn="1"/>
        </p:nvSpPr>
        <p:spPr>
          <a:xfrm>
            <a:off x="637500" y="2356034"/>
            <a:ext cx="720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close up of a logo&#10;&#10;Description automatically generated">
            <a:extLst>
              <a:ext uri="{FF2B5EF4-FFF2-40B4-BE49-F238E27FC236}">
                <a16:creationId xmlns:a16="http://schemas.microsoft.com/office/drawing/2014/main" id="{88F02F8E-D3A0-43FF-9BD1-1D1ED8FC779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82223" y="3451170"/>
            <a:ext cx="2361777" cy="1692330"/>
          </a:xfrm>
          <a:prstGeom prst="rect">
            <a:avLst/>
          </a:prstGeom>
        </p:spPr>
      </p:pic>
      <p:pic>
        <p:nvPicPr>
          <p:cNvPr id="15" name="Picture 14" descr="A picture containing object&#10;&#10;Description automatically generated">
            <a:extLst>
              <a:ext uri="{FF2B5EF4-FFF2-40B4-BE49-F238E27FC236}">
                <a16:creationId xmlns:a16="http://schemas.microsoft.com/office/drawing/2014/main" id="{FD52B973-D488-435D-A5E3-D2569749E15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37500" y="4298060"/>
            <a:ext cx="1723063" cy="534169"/>
          </a:xfrm>
          <a:prstGeom prst="rect">
            <a:avLst/>
          </a:prstGeom>
        </p:spPr>
      </p:pic>
      <p:sp>
        <p:nvSpPr>
          <p:cNvPr id="7" name="Title Placeholder 8">
            <a:extLst>
              <a:ext uri="{FF2B5EF4-FFF2-40B4-BE49-F238E27FC236}">
                <a16:creationId xmlns:a16="http://schemas.microsoft.com/office/drawing/2014/main" id="{974D1C62-6A49-40CC-AB9E-6FA7D570A61C}"/>
              </a:ext>
            </a:extLst>
          </p:cNvPr>
          <p:cNvSpPr>
            <a:spLocks noGrp="1"/>
          </p:cNvSpPr>
          <p:nvPr>
            <p:ph type="title" hasCustomPrompt="1"/>
          </p:nvPr>
        </p:nvSpPr>
        <p:spPr>
          <a:xfrm>
            <a:off x="637500" y="1598388"/>
            <a:ext cx="5806708" cy="534169"/>
          </a:xfrm>
          <a:prstGeom prst="rect">
            <a:avLst/>
          </a:prstGeom>
        </p:spPr>
        <p:txBody>
          <a:bodyPr vert="horz" lIns="0" tIns="45720" rIns="91440" bIns="45720" rtlCol="0" anchor="ctr">
            <a:noAutofit/>
          </a:bodyPr>
          <a:lstStyle>
            <a:lvl1pPr>
              <a:lnSpc>
                <a:spcPct val="100000"/>
              </a:lnSpc>
              <a:defRPr sz="2800" cap="none" baseline="0">
                <a:solidFill>
                  <a:schemeClr val="tx1"/>
                </a:solidFill>
                <a:latin typeface="Verdana" panose="020B0604030504040204" pitchFamily="34" charset="0"/>
                <a:ea typeface="Verdana" panose="020B0604030504040204" pitchFamily="34" charset="0"/>
              </a:defRPr>
            </a:lvl1pPr>
          </a:lstStyle>
          <a:p>
            <a:r>
              <a:rPr lang="en-US"/>
              <a:t>Chapter title, 28pt, bold</a:t>
            </a:r>
            <a:endParaRPr lang="en-US" dirty="0"/>
          </a:p>
        </p:txBody>
      </p:sp>
    </p:spTree>
    <p:extLst>
      <p:ext uri="{BB962C8B-B14F-4D97-AF65-F5344CB8AC3E}">
        <p14:creationId xmlns:p14="http://schemas.microsoft.com/office/powerpoint/2010/main" val="9468256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_Slide">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0" name="Text Placeholder 9">
            <a:extLst>
              <a:ext uri="{FF2B5EF4-FFF2-40B4-BE49-F238E27FC236}">
                <a16:creationId xmlns:a16="http://schemas.microsoft.com/office/drawing/2014/main" id="{EDBF1764-2E5E-444F-995F-984B38FE89E8}"/>
              </a:ext>
            </a:extLst>
          </p:cNvPr>
          <p:cNvSpPr>
            <a:spLocks noGrp="1"/>
          </p:cNvSpPr>
          <p:nvPr>
            <p:ph type="body" sz="quarter" idx="11" hasCustomPrompt="1"/>
          </p:nvPr>
        </p:nvSpPr>
        <p:spPr>
          <a:xfrm>
            <a:off x="517525" y="1109905"/>
            <a:ext cx="8105775" cy="3519245"/>
          </a:xfrm>
          <a:prstGeom prst="rect">
            <a:avLst/>
          </a:prstGeom>
        </p:spPr>
        <p:txBody>
          <a:bodyPr>
            <a:noAutofit/>
          </a:bodyPr>
          <a:lstStyle>
            <a:lvl1pPr marL="342900" marR="0" indent="-342900" algn="l" defTabSz="914400" rtl="0" eaLnBrk="1" fontAlgn="base" latinLnBrk="0" hangingPunct="1">
              <a:lnSpc>
                <a:spcPct val="100000"/>
              </a:lnSpc>
              <a:spcBef>
                <a:spcPct val="0"/>
              </a:spcBef>
              <a:spcAft>
                <a:spcPts val="1000"/>
              </a:spcAft>
              <a:buClr>
                <a:schemeClr val="tx1"/>
              </a:buClr>
              <a:buSzPct val="125000"/>
              <a:buFont typeface="+mj-lt"/>
              <a:buAutoNum type="arabicPeriod"/>
              <a:tabLst/>
              <a:defRPr sz="1200" b="1" cap="none" baseline="0">
                <a:solidFill>
                  <a:schemeClr val="bg2">
                    <a:lumMod val="25000"/>
                  </a:schemeClr>
                </a:solidFill>
              </a:defRPr>
            </a:lvl1pPr>
          </a:lstStyle>
          <a:p>
            <a:pPr lvl="0"/>
            <a:r>
              <a:rPr lang="en-US"/>
              <a:t>Add title here</a:t>
            </a:r>
          </a:p>
          <a:p>
            <a:pPr lvl="0"/>
            <a:r>
              <a:rPr lang="en-US"/>
              <a:t>Add title here</a:t>
            </a:r>
          </a:p>
          <a:p>
            <a:pPr lvl="0"/>
            <a:r>
              <a:rPr lang="en-US"/>
              <a:t>Add title here</a:t>
            </a:r>
          </a:p>
          <a:p>
            <a:pPr lvl="0"/>
            <a:r>
              <a:rPr lang="en-US"/>
              <a:t>Add title here</a:t>
            </a:r>
          </a:p>
          <a:p>
            <a:pPr lvl="0"/>
            <a:r>
              <a:rPr lang="en-US"/>
              <a:t>Add title here</a:t>
            </a:r>
          </a:p>
          <a:p>
            <a:pPr lvl="0"/>
            <a:r>
              <a:rPr lang="en-US"/>
              <a:t>Add title here</a:t>
            </a:r>
          </a:p>
          <a:p>
            <a:pPr lvl="0"/>
            <a:r>
              <a:rPr lang="en-US"/>
              <a:t>Add title here</a:t>
            </a:r>
          </a:p>
          <a:p>
            <a:pPr lvl="0"/>
            <a:r>
              <a:rPr lang="en-US"/>
              <a:t>Add title here</a:t>
            </a:r>
          </a:p>
          <a:p>
            <a:pPr lvl="0"/>
            <a:r>
              <a:rPr lang="en-US"/>
              <a:t>Add title here</a:t>
            </a:r>
          </a:p>
          <a:p>
            <a:pPr lvl="0"/>
            <a:r>
              <a:rPr lang="en-US"/>
              <a:t>Add title here</a:t>
            </a:r>
          </a:p>
          <a:p>
            <a:pPr lvl="0"/>
            <a:endParaRPr lang="en-US" dirty="0"/>
          </a:p>
        </p:txBody>
      </p:sp>
      <p:sp>
        <p:nvSpPr>
          <p:cNvPr id="16" name="Rectangle 15">
            <a:extLst>
              <a:ext uri="{FF2B5EF4-FFF2-40B4-BE49-F238E27FC236}">
                <a16:creationId xmlns:a16="http://schemas.microsoft.com/office/drawing/2014/main" id="{D39B71C1-C9B0-4A8A-A32A-ADF586A1C616}"/>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Title Placeholder 8">
            <a:extLst>
              <a:ext uri="{FF2B5EF4-FFF2-40B4-BE49-F238E27FC236}">
                <a16:creationId xmlns:a16="http://schemas.microsoft.com/office/drawing/2014/main" id="{6E2B6B9E-BC6F-4C71-BAE1-8D35B0A0AB18}"/>
              </a:ext>
            </a:extLst>
          </p:cNvPr>
          <p:cNvSpPr>
            <a:spLocks noGrp="1"/>
          </p:cNvSpPr>
          <p:nvPr>
            <p:ph type="title" hasCustomPrompt="1"/>
          </p:nvPr>
        </p:nvSpPr>
        <p:spPr>
          <a:xfrm>
            <a:off x="517524" y="311272"/>
            <a:ext cx="8105776" cy="280887"/>
          </a:xfrm>
          <a:prstGeom prst="rect">
            <a:avLst/>
          </a:prstGeom>
        </p:spPr>
        <p:txBody>
          <a:bodyPr vert="horz" lIns="0" tIns="45720" rIns="91440" bIns="45720" rtlCol="0" anchor="ctr">
            <a:noAutofit/>
          </a:bodyPr>
          <a:lstStyle>
            <a:lvl1pPr>
              <a:defRPr sz="2200" cap="none" baseline="0">
                <a:solidFill>
                  <a:schemeClr val="bg2">
                    <a:lumMod val="25000"/>
                  </a:schemeClr>
                </a:solidFill>
              </a:defRPr>
            </a:lvl1pPr>
          </a:lstStyle>
          <a:p>
            <a:r>
              <a:rPr lang="en-US"/>
              <a:t>Title, 22pt, bold, max. 1 line</a:t>
            </a:r>
            <a:endParaRPr lang="en-US" dirty="0"/>
          </a:p>
        </p:txBody>
      </p:sp>
    </p:spTree>
    <p:extLst>
      <p:ext uri="{BB962C8B-B14F-4D97-AF65-F5344CB8AC3E}">
        <p14:creationId xmlns:p14="http://schemas.microsoft.com/office/powerpoint/2010/main" val="1869796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_Picture_Pari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C2C16F-0FF4-468A-B48D-7E0592E4551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a:stretch/>
        </p:blipFill>
        <p:spPr>
          <a:xfrm>
            <a:off x="-14287" y="-1"/>
            <a:ext cx="9172576" cy="5143501"/>
          </a:xfrm>
          <a:prstGeom prst="rect">
            <a:avLst/>
          </a:prstGeom>
        </p:spPr>
      </p:pic>
      <p:sp>
        <p:nvSpPr>
          <p:cNvPr id="10" name="Rectangle 9">
            <a:extLst>
              <a:ext uri="{FF2B5EF4-FFF2-40B4-BE49-F238E27FC236}">
                <a16:creationId xmlns:a16="http://schemas.microsoft.com/office/drawing/2014/main" id="{A89F55A5-A57B-4E80-A8B2-3DFA2490E638}"/>
              </a:ext>
            </a:extLst>
          </p:cNvPr>
          <p:cNvSpPr/>
          <p:nvPr userDrawn="1"/>
        </p:nvSpPr>
        <p:spPr>
          <a:xfrm>
            <a:off x="-1" y="3003799"/>
            <a:ext cx="9158289" cy="2016224"/>
          </a:xfrm>
          <a:prstGeom prst="rect">
            <a:avLst/>
          </a:prstGeom>
          <a:gradFill>
            <a:gsLst>
              <a:gs pos="0">
                <a:schemeClr val="tx2">
                  <a:alpha val="0"/>
                </a:schemeClr>
              </a:gs>
              <a:gs pos="100000">
                <a:schemeClr val="tx2">
                  <a:alpha val="63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690E7279-ABFF-4AE7-ADA1-A5CABDDEA88C}"/>
              </a:ext>
            </a:extLst>
          </p:cNvPr>
          <p:cNvSpPr/>
          <p:nvPr userDrawn="1"/>
        </p:nvSpPr>
        <p:spPr>
          <a:xfrm>
            <a:off x="-14287" y="0"/>
            <a:ext cx="9172575" cy="5143500"/>
          </a:xfrm>
          <a:custGeom>
            <a:avLst/>
            <a:gdLst>
              <a:gd name="connsiteX0" fmla="*/ 198563 w 9172575"/>
              <a:gd name="connsiteY0" fmla="*/ 198563 h 5143500"/>
              <a:gd name="connsiteX1" fmla="*/ 198563 w 9172575"/>
              <a:gd name="connsiteY1" fmla="*/ 4944937 h 5143500"/>
              <a:gd name="connsiteX2" fmla="*/ 8974013 w 9172575"/>
              <a:gd name="connsiteY2" fmla="*/ 4944937 h 5143500"/>
              <a:gd name="connsiteX3" fmla="*/ 8974013 w 9172575"/>
              <a:gd name="connsiteY3" fmla="*/ 198563 h 5143500"/>
              <a:gd name="connsiteX4" fmla="*/ 0 w 9172575"/>
              <a:gd name="connsiteY4" fmla="*/ 0 h 5143500"/>
              <a:gd name="connsiteX5" fmla="*/ 9172575 w 9172575"/>
              <a:gd name="connsiteY5" fmla="*/ 0 h 5143500"/>
              <a:gd name="connsiteX6" fmla="*/ 9172575 w 9172575"/>
              <a:gd name="connsiteY6" fmla="*/ 5143500 h 5143500"/>
              <a:gd name="connsiteX7" fmla="*/ 0 w 9172575"/>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72575" h="5143500">
                <a:moveTo>
                  <a:pt x="198563" y="198563"/>
                </a:moveTo>
                <a:lnTo>
                  <a:pt x="198563" y="4944937"/>
                </a:lnTo>
                <a:lnTo>
                  <a:pt x="8974013" y="4944937"/>
                </a:lnTo>
                <a:lnTo>
                  <a:pt x="8974013" y="198563"/>
                </a:lnTo>
                <a:close/>
                <a:moveTo>
                  <a:pt x="0" y="0"/>
                </a:moveTo>
                <a:lnTo>
                  <a:pt x="9172575" y="0"/>
                </a:lnTo>
                <a:lnTo>
                  <a:pt x="9172575" y="5143500"/>
                </a:lnTo>
                <a:lnTo>
                  <a:pt x="0" y="51435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4ECD0F8-7261-4B21-926B-6661B238E24F}"/>
              </a:ext>
            </a:extLst>
          </p:cNvPr>
          <p:cNvSpPr/>
          <p:nvPr userDrawn="1"/>
        </p:nvSpPr>
        <p:spPr>
          <a:xfrm>
            <a:off x="0" y="1775460"/>
            <a:ext cx="6386487" cy="1584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57A6D3A8-B901-43FC-B209-964D4D49F049}"/>
              </a:ext>
            </a:extLst>
          </p:cNvPr>
          <p:cNvCxnSpPr/>
          <p:nvPr userDrawn="1"/>
        </p:nvCxnSpPr>
        <p:spPr>
          <a:xfrm>
            <a:off x="179512" y="1939649"/>
            <a:ext cx="0" cy="1260000"/>
          </a:xfrm>
          <a:prstGeom prst="line">
            <a:avLst/>
          </a:prstGeom>
          <a:ln w="19050" cmpd="sng">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1" name="Text Placeholder 24">
            <a:extLst>
              <a:ext uri="{FF2B5EF4-FFF2-40B4-BE49-F238E27FC236}">
                <a16:creationId xmlns:a16="http://schemas.microsoft.com/office/drawing/2014/main" id="{504E1780-902C-4EFF-B7FE-EF53E11345BA}"/>
              </a:ext>
            </a:extLst>
          </p:cNvPr>
          <p:cNvSpPr>
            <a:spLocks noGrp="1"/>
          </p:cNvSpPr>
          <p:nvPr>
            <p:ph type="body" sz="quarter" idx="13" hasCustomPrompt="1"/>
          </p:nvPr>
        </p:nvSpPr>
        <p:spPr>
          <a:xfrm>
            <a:off x="571122" y="2947236"/>
            <a:ext cx="5568800" cy="252413"/>
          </a:xfrm>
          <a:prstGeom prst="rect">
            <a:avLst/>
          </a:prstGeom>
        </p:spPr>
        <p:txBody>
          <a:bodyPr lIns="0" tIns="0" rIns="0" bIns="0" anchor="ctr" anchorCtr="0"/>
          <a:lstStyle>
            <a:lvl1pPr marL="0" indent="0">
              <a:defRPr sz="1600" b="0" cap="none" baseline="0">
                <a:solidFill>
                  <a:schemeClr val="bg1"/>
                </a:solidFill>
                <a:latin typeface="+mj-lt"/>
              </a:defRPr>
            </a:lvl1pPr>
          </a:lstStyle>
          <a:p>
            <a:pPr lvl="0"/>
            <a:r>
              <a:rPr lang="en-US"/>
              <a:t>Presentation subtitle, 16pt, max. 1 line</a:t>
            </a:r>
            <a:endParaRPr lang="fr-FR" dirty="0"/>
          </a:p>
        </p:txBody>
      </p:sp>
      <p:grpSp>
        <p:nvGrpSpPr>
          <p:cNvPr id="14" name="Graphic 227">
            <a:extLst>
              <a:ext uri="{FF2B5EF4-FFF2-40B4-BE49-F238E27FC236}">
                <a16:creationId xmlns:a16="http://schemas.microsoft.com/office/drawing/2014/main" id="{CA30599A-E9AA-48DE-9E35-C957D37129E2}"/>
              </a:ext>
            </a:extLst>
          </p:cNvPr>
          <p:cNvGrpSpPr/>
          <p:nvPr userDrawn="1"/>
        </p:nvGrpSpPr>
        <p:grpSpPr>
          <a:xfrm>
            <a:off x="579437" y="4175173"/>
            <a:ext cx="1595932" cy="495289"/>
            <a:chOff x="2362200" y="1885950"/>
            <a:chExt cx="4419600" cy="1371600"/>
          </a:xfrm>
        </p:grpSpPr>
        <p:sp>
          <p:nvSpPr>
            <p:cNvPr id="18" name="Freeform: Shape 17">
              <a:extLst>
                <a:ext uri="{FF2B5EF4-FFF2-40B4-BE49-F238E27FC236}">
                  <a16:creationId xmlns:a16="http://schemas.microsoft.com/office/drawing/2014/main" id="{39C42D99-184A-4247-97C8-8B3B409866D9}"/>
                </a:ext>
              </a:extLst>
            </p:cNvPr>
            <p:cNvSpPr/>
            <p:nvPr/>
          </p:nvSpPr>
          <p:spPr>
            <a:xfrm>
              <a:off x="3788664" y="2353627"/>
              <a:ext cx="2990850" cy="476250"/>
            </a:xfrm>
            <a:custGeom>
              <a:avLst/>
              <a:gdLst>
                <a:gd name="connsiteX0" fmla="*/ 7144 w 2990850"/>
                <a:gd name="connsiteY0" fmla="*/ 20669 h 476250"/>
                <a:gd name="connsiteX1" fmla="*/ 13811 w 2990850"/>
                <a:gd name="connsiteY1" fmla="*/ 13907 h 476250"/>
                <a:gd name="connsiteX2" fmla="*/ 259652 w 2990850"/>
                <a:gd name="connsiteY2" fmla="*/ 13907 h 476250"/>
                <a:gd name="connsiteX3" fmla="*/ 266319 w 2990850"/>
                <a:gd name="connsiteY3" fmla="*/ 20669 h 476250"/>
                <a:gd name="connsiteX4" fmla="*/ 266319 w 2990850"/>
                <a:gd name="connsiteY4" fmla="*/ 80486 h 476250"/>
                <a:gd name="connsiteX5" fmla="*/ 259652 w 2990850"/>
                <a:gd name="connsiteY5" fmla="*/ 87154 h 476250"/>
                <a:gd name="connsiteX6" fmla="*/ 101251 w 2990850"/>
                <a:gd name="connsiteY6" fmla="*/ 87154 h 476250"/>
                <a:gd name="connsiteX7" fmla="*/ 97250 w 2990850"/>
                <a:gd name="connsiteY7" fmla="*/ 91250 h 476250"/>
                <a:gd name="connsiteX8" fmla="*/ 97250 w 2990850"/>
                <a:gd name="connsiteY8" fmla="*/ 197548 h 476250"/>
                <a:gd name="connsiteX9" fmla="*/ 101251 w 2990850"/>
                <a:gd name="connsiteY9" fmla="*/ 201549 h 476250"/>
                <a:gd name="connsiteX10" fmla="*/ 236411 w 2990850"/>
                <a:gd name="connsiteY10" fmla="*/ 201549 h 476250"/>
                <a:gd name="connsiteX11" fmla="*/ 243173 w 2990850"/>
                <a:gd name="connsiteY11" fmla="*/ 208217 h 476250"/>
                <a:gd name="connsiteX12" fmla="*/ 243173 w 2990850"/>
                <a:gd name="connsiteY12" fmla="*/ 264033 h 476250"/>
                <a:gd name="connsiteX13" fmla="*/ 236411 w 2990850"/>
                <a:gd name="connsiteY13" fmla="*/ 270700 h 476250"/>
                <a:gd name="connsiteX14" fmla="*/ 101251 w 2990850"/>
                <a:gd name="connsiteY14" fmla="*/ 270700 h 476250"/>
                <a:gd name="connsiteX15" fmla="*/ 97250 w 2990850"/>
                <a:gd name="connsiteY15" fmla="*/ 274796 h 476250"/>
                <a:gd name="connsiteX16" fmla="*/ 97250 w 2990850"/>
                <a:gd name="connsiteY16" fmla="*/ 392430 h 476250"/>
                <a:gd name="connsiteX17" fmla="*/ 101251 w 2990850"/>
                <a:gd name="connsiteY17" fmla="*/ 396431 h 476250"/>
                <a:gd name="connsiteX18" fmla="*/ 265271 w 2990850"/>
                <a:gd name="connsiteY18" fmla="*/ 396431 h 476250"/>
                <a:gd name="connsiteX19" fmla="*/ 272034 w 2990850"/>
                <a:gd name="connsiteY19" fmla="*/ 403193 h 476250"/>
                <a:gd name="connsiteX20" fmla="*/ 272034 w 2990850"/>
                <a:gd name="connsiteY20" fmla="*/ 464344 h 476250"/>
                <a:gd name="connsiteX21" fmla="*/ 265271 w 2990850"/>
                <a:gd name="connsiteY21" fmla="*/ 471107 h 476250"/>
                <a:gd name="connsiteX22" fmla="*/ 13811 w 2990850"/>
                <a:gd name="connsiteY22" fmla="*/ 471107 h 476250"/>
                <a:gd name="connsiteX23" fmla="*/ 7144 w 2990850"/>
                <a:gd name="connsiteY23" fmla="*/ 464344 h 476250"/>
                <a:gd name="connsiteX24" fmla="*/ 7144 w 2990850"/>
                <a:gd name="connsiteY24" fmla="*/ 20669 h 476250"/>
                <a:gd name="connsiteX25" fmla="*/ 673322 w 2990850"/>
                <a:gd name="connsiteY25" fmla="*/ 368237 h 476250"/>
                <a:gd name="connsiteX26" fmla="*/ 509302 w 2990850"/>
                <a:gd name="connsiteY26" fmla="*/ 477869 h 476250"/>
                <a:gd name="connsiteX27" fmla="*/ 346615 w 2990850"/>
                <a:gd name="connsiteY27" fmla="*/ 368237 h 476250"/>
                <a:gd name="connsiteX28" fmla="*/ 346615 w 2990850"/>
                <a:gd name="connsiteY28" fmla="*/ 20669 h 476250"/>
                <a:gd name="connsiteX29" fmla="*/ 353378 w 2990850"/>
                <a:gd name="connsiteY29" fmla="*/ 13907 h 476250"/>
                <a:gd name="connsiteX30" fmla="*/ 429292 w 2990850"/>
                <a:gd name="connsiteY30" fmla="*/ 13907 h 476250"/>
                <a:gd name="connsiteX31" fmla="*/ 436055 w 2990850"/>
                <a:gd name="connsiteY31" fmla="*/ 20669 h 476250"/>
                <a:gd name="connsiteX32" fmla="*/ 436055 w 2990850"/>
                <a:gd name="connsiteY32" fmla="*/ 342043 h 476250"/>
                <a:gd name="connsiteX33" fmla="*/ 510731 w 2990850"/>
                <a:gd name="connsiteY33" fmla="*/ 402527 h 476250"/>
                <a:gd name="connsiteX34" fmla="*/ 584645 w 2990850"/>
                <a:gd name="connsiteY34" fmla="*/ 341376 h 476250"/>
                <a:gd name="connsiteX35" fmla="*/ 584645 w 2990850"/>
                <a:gd name="connsiteY35" fmla="*/ 20669 h 476250"/>
                <a:gd name="connsiteX36" fmla="*/ 591407 w 2990850"/>
                <a:gd name="connsiteY36" fmla="*/ 13907 h 476250"/>
                <a:gd name="connsiteX37" fmla="*/ 666655 w 2990850"/>
                <a:gd name="connsiteY37" fmla="*/ 13907 h 476250"/>
                <a:gd name="connsiteX38" fmla="*/ 673418 w 2990850"/>
                <a:gd name="connsiteY38" fmla="*/ 20669 h 476250"/>
                <a:gd name="connsiteX39" fmla="*/ 673418 w 2990850"/>
                <a:gd name="connsiteY39" fmla="*/ 368237 h 476250"/>
                <a:gd name="connsiteX40" fmla="*/ 914686 w 2990850"/>
                <a:gd name="connsiteY40" fmla="*/ 311087 h 476250"/>
                <a:gd name="connsiteX41" fmla="*/ 903923 w 2990850"/>
                <a:gd name="connsiteY41" fmla="*/ 298323 h 476250"/>
                <a:gd name="connsiteX42" fmla="*/ 852869 w 2990850"/>
                <a:gd name="connsiteY42" fmla="*/ 298323 h 476250"/>
                <a:gd name="connsiteX43" fmla="*/ 847439 w 2990850"/>
                <a:gd name="connsiteY43" fmla="*/ 303086 h 476250"/>
                <a:gd name="connsiteX44" fmla="*/ 847439 w 2990850"/>
                <a:gd name="connsiteY44" fmla="*/ 464439 h 476250"/>
                <a:gd name="connsiteX45" fmla="*/ 840677 w 2990850"/>
                <a:gd name="connsiteY45" fmla="*/ 471202 h 476250"/>
                <a:gd name="connsiteX46" fmla="*/ 764667 w 2990850"/>
                <a:gd name="connsiteY46" fmla="*/ 471202 h 476250"/>
                <a:gd name="connsiteX47" fmla="*/ 757904 w 2990850"/>
                <a:gd name="connsiteY47" fmla="*/ 464439 h 476250"/>
                <a:gd name="connsiteX48" fmla="*/ 757904 w 2990850"/>
                <a:gd name="connsiteY48" fmla="*/ 20669 h 476250"/>
                <a:gd name="connsiteX49" fmla="*/ 764667 w 2990850"/>
                <a:gd name="connsiteY49" fmla="*/ 13907 h 476250"/>
                <a:gd name="connsiteX50" fmla="*/ 905066 w 2990850"/>
                <a:gd name="connsiteY50" fmla="*/ 13907 h 476250"/>
                <a:gd name="connsiteX51" fmla="*/ 1058990 w 2990850"/>
                <a:gd name="connsiteY51" fmla="*/ 140303 h 476250"/>
                <a:gd name="connsiteX52" fmla="*/ 999839 w 2990850"/>
                <a:gd name="connsiteY52" fmla="*/ 264033 h 476250"/>
                <a:gd name="connsiteX53" fmla="*/ 993077 w 2990850"/>
                <a:gd name="connsiteY53" fmla="*/ 273463 h 476250"/>
                <a:gd name="connsiteX54" fmla="*/ 1003840 w 2990850"/>
                <a:gd name="connsiteY54" fmla="*/ 299657 h 476250"/>
                <a:gd name="connsiteX55" fmla="*/ 1093280 w 2990850"/>
                <a:gd name="connsiteY55" fmla="*/ 464344 h 476250"/>
                <a:gd name="connsiteX56" fmla="*/ 1089946 w 2990850"/>
                <a:gd name="connsiteY56" fmla="*/ 471107 h 476250"/>
                <a:gd name="connsiteX57" fmla="*/ 1000506 w 2990850"/>
                <a:gd name="connsiteY57" fmla="*/ 471107 h 476250"/>
                <a:gd name="connsiteX58" fmla="*/ 992410 w 2990850"/>
                <a:gd name="connsiteY58" fmla="*/ 465011 h 476250"/>
                <a:gd name="connsiteX59" fmla="*/ 914686 w 2990850"/>
                <a:gd name="connsiteY59" fmla="*/ 311087 h 476250"/>
                <a:gd name="connsiteX60" fmla="*/ 965835 w 2990850"/>
                <a:gd name="connsiteY60" fmla="*/ 155067 h 476250"/>
                <a:gd name="connsiteX61" fmla="*/ 889159 w 2990850"/>
                <a:gd name="connsiteY61" fmla="*/ 79058 h 476250"/>
                <a:gd name="connsiteX62" fmla="*/ 856298 w 2990850"/>
                <a:gd name="connsiteY62" fmla="*/ 79058 h 476250"/>
                <a:gd name="connsiteX63" fmla="*/ 847535 w 2990850"/>
                <a:gd name="connsiteY63" fmla="*/ 83058 h 476250"/>
                <a:gd name="connsiteX64" fmla="*/ 847535 w 2990850"/>
                <a:gd name="connsiteY64" fmla="*/ 232410 h 476250"/>
                <a:gd name="connsiteX65" fmla="*/ 852202 w 2990850"/>
                <a:gd name="connsiteY65" fmla="*/ 237839 h 476250"/>
                <a:gd name="connsiteX66" fmla="*/ 889064 w 2990850"/>
                <a:gd name="connsiteY66" fmla="*/ 237839 h 476250"/>
                <a:gd name="connsiteX67" fmla="*/ 965835 w 2990850"/>
                <a:gd name="connsiteY67" fmla="*/ 155067 h 476250"/>
                <a:gd name="connsiteX68" fmla="*/ 1440466 w 2990850"/>
                <a:gd name="connsiteY68" fmla="*/ 435483 h 476250"/>
                <a:gd name="connsiteX69" fmla="*/ 1305973 w 2990850"/>
                <a:gd name="connsiteY69" fmla="*/ 477869 h 476250"/>
                <a:gd name="connsiteX70" fmla="*/ 1172909 w 2990850"/>
                <a:gd name="connsiteY70" fmla="*/ 435483 h 476250"/>
                <a:gd name="connsiteX71" fmla="*/ 1127855 w 2990850"/>
                <a:gd name="connsiteY71" fmla="*/ 242506 h 476250"/>
                <a:gd name="connsiteX72" fmla="*/ 1172909 w 2990850"/>
                <a:gd name="connsiteY72" fmla="*/ 49530 h 476250"/>
                <a:gd name="connsiteX73" fmla="*/ 1308068 w 2990850"/>
                <a:gd name="connsiteY73" fmla="*/ 7144 h 476250"/>
                <a:gd name="connsiteX74" fmla="*/ 1440561 w 2990850"/>
                <a:gd name="connsiteY74" fmla="*/ 49530 h 476250"/>
                <a:gd name="connsiteX75" fmla="*/ 1486281 w 2990850"/>
                <a:gd name="connsiteY75" fmla="*/ 242506 h 476250"/>
                <a:gd name="connsiteX76" fmla="*/ 1440466 w 2990850"/>
                <a:gd name="connsiteY76" fmla="*/ 435483 h 476250"/>
                <a:gd name="connsiteX77" fmla="*/ 1242822 w 2990850"/>
                <a:gd name="connsiteY77" fmla="*/ 387096 h 476250"/>
                <a:gd name="connsiteX78" fmla="*/ 1306735 w 2990850"/>
                <a:gd name="connsiteY78" fmla="*/ 403860 h 476250"/>
                <a:gd name="connsiteX79" fmla="*/ 1371314 w 2990850"/>
                <a:gd name="connsiteY79" fmla="*/ 387096 h 476250"/>
                <a:gd name="connsiteX80" fmla="*/ 1392841 w 2990850"/>
                <a:gd name="connsiteY80" fmla="*/ 242506 h 476250"/>
                <a:gd name="connsiteX81" fmla="*/ 1371314 w 2990850"/>
                <a:gd name="connsiteY81" fmla="*/ 97917 h 476250"/>
                <a:gd name="connsiteX82" fmla="*/ 1308164 w 2990850"/>
                <a:gd name="connsiteY82" fmla="*/ 81153 h 476250"/>
                <a:gd name="connsiteX83" fmla="*/ 1242917 w 2990850"/>
                <a:gd name="connsiteY83" fmla="*/ 97917 h 476250"/>
                <a:gd name="connsiteX84" fmla="*/ 1221391 w 2990850"/>
                <a:gd name="connsiteY84" fmla="*/ 242506 h 476250"/>
                <a:gd name="connsiteX85" fmla="*/ 1242822 w 2990850"/>
                <a:gd name="connsiteY85" fmla="*/ 387096 h 476250"/>
                <a:gd name="connsiteX86" fmla="*/ 1782032 w 2990850"/>
                <a:gd name="connsiteY86" fmla="*/ 471107 h 476250"/>
                <a:gd name="connsiteX87" fmla="*/ 1772602 w 2990850"/>
                <a:gd name="connsiteY87" fmla="*/ 463010 h 476250"/>
                <a:gd name="connsiteX88" fmla="*/ 1650873 w 2990850"/>
                <a:gd name="connsiteY88" fmla="*/ 133636 h 476250"/>
                <a:gd name="connsiteX89" fmla="*/ 1641443 w 2990850"/>
                <a:gd name="connsiteY89" fmla="*/ 120206 h 476250"/>
                <a:gd name="connsiteX90" fmla="*/ 1636681 w 2990850"/>
                <a:gd name="connsiteY90" fmla="*/ 132969 h 476250"/>
                <a:gd name="connsiteX91" fmla="*/ 1636585 w 2990850"/>
                <a:gd name="connsiteY91" fmla="*/ 464439 h 476250"/>
                <a:gd name="connsiteX92" fmla="*/ 1629823 w 2990850"/>
                <a:gd name="connsiteY92" fmla="*/ 471202 h 476250"/>
                <a:gd name="connsiteX93" fmla="*/ 1565339 w 2990850"/>
                <a:gd name="connsiteY93" fmla="*/ 471202 h 476250"/>
                <a:gd name="connsiteX94" fmla="*/ 1558576 w 2990850"/>
                <a:gd name="connsiteY94" fmla="*/ 464439 h 476250"/>
                <a:gd name="connsiteX95" fmla="*/ 1558576 w 2990850"/>
                <a:gd name="connsiteY95" fmla="*/ 20669 h 476250"/>
                <a:gd name="connsiteX96" fmla="*/ 1565339 w 2990850"/>
                <a:gd name="connsiteY96" fmla="*/ 13907 h 476250"/>
                <a:gd name="connsiteX97" fmla="*/ 1680305 w 2990850"/>
                <a:gd name="connsiteY97" fmla="*/ 13907 h 476250"/>
                <a:gd name="connsiteX98" fmla="*/ 1689068 w 2990850"/>
                <a:gd name="connsiteY98" fmla="*/ 22003 h 476250"/>
                <a:gd name="connsiteX99" fmla="*/ 1803368 w 2990850"/>
                <a:gd name="connsiteY99" fmla="*/ 340043 h 476250"/>
                <a:gd name="connsiteX100" fmla="*/ 1811369 w 2990850"/>
                <a:gd name="connsiteY100" fmla="*/ 350806 h 476250"/>
                <a:gd name="connsiteX101" fmla="*/ 1816132 w 2990850"/>
                <a:gd name="connsiteY101" fmla="*/ 344138 h 476250"/>
                <a:gd name="connsiteX102" fmla="*/ 1816227 w 2990850"/>
                <a:gd name="connsiteY102" fmla="*/ 20669 h 476250"/>
                <a:gd name="connsiteX103" fmla="*/ 1822895 w 2990850"/>
                <a:gd name="connsiteY103" fmla="*/ 13907 h 476250"/>
                <a:gd name="connsiteX104" fmla="*/ 1889379 w 2990850"/>
                <a:gd name="connsiteY104" fmla="*/ 13907 h 476250"/>
                <a:gd name="connsiteX105" fmla="*/ 1896142 w 2990850"/>
                <a:gd name="connsiteY105" fmla="*/ 20669 h 476250"/>
                <a:gd name="connsiteX106" fmla="*/ 1896142 w 2990850"/>
                <a:gd name="connsiteY106" fmla="*/ 464439 h 476250"/>
                <a:gd name="connsiteX107" fmla="*/ 1889379 w 2990850"/>
                <a:gd name="connsiteY107" fmla="*/ 471202 h 476250"/>
                <a:gd name="connsiteX108" fmla="*/ 1782032 w 2990850"/>
                <a:gd name="connsiteY108" fmla="*/ 471202 h 476250"/>
                <a:gd name="connsiteX109" fmla="*/ 1979771 w 2990850"/>
                <a:gd name="connsiteY109" fmla="*/ 20669 h 476250"/>
                <a:gd name="connsiteX110" fmla="*/ 1986534 w 2990850"/>
                <a:gd name="connsiteY110" fmla="*/ 13907 h 476250"/>
                <a:gd name="connsiteX111" fmla="*/ 2232279 w 2990850"/>
                <a:gd name="connsiteY111" fmla="*/ 13907 h 476250"/>
                <a:gd name="connsiteX112" fmla="*/ 2239042 w 2990850"/>
                <a:gd name="connsiteY112" fmla="*/ 20669 h 476250"/>
                <a:gd name="connsiteX113" fmla="*/ 2239042 w 2990850"/>
                <a:gd name="connsiteY113" fmla="*/ 80486 h 476250"/>
                <a:gd name="connsiteX114" fmla="*/ 2232279 w 2990850"/>
                <a:gd name="connsiteY114" fmla="*/ 87249 h 476250"/>
                <a:gd name="connsiteX115" fmla="*/ 2073878 w 2990850"/>
                <a:gd name="connsiteY115" fmla="*/ 87249 h 476250"/>
                <a:gd name="connsiteX116" fmla="*/ 2069878 w 2990850"/>
                <a:gd name="connsiteY116" fmla="*/ 91250 h 476250"/>
                <a:gd name="connsiteX117" fmla="*/ 2069878 w 2990850"/>
                <a:gd name="connsiteY117" fmla="*/ 197453 h 476250"/>
                <a:gd name="connsiteX118" fmla="*/ 2073878 w 2990850"/>
                <a:gd name="connsiteY118" fmla="*/ 201454 h 476250"/>
                <a:gd name="connsiteX119" fmla="*/ 2209038 w 2990850"/>
                <a:gd name="connsiteY119" fmla="*/ 201454 h 476250"/>
                <a:gd name="connsiteX120" fmla="*/ 2215801 w 2990850"/>
                <a:gd name="connsiteY120" fmla="*/ 208217 h 476250"/>
                <a:gd name="connsiteX121" fmla="*/ 2215801 w 2990850"/>
                <a:gd name="connsiteY121" fmla="*/ 264033 h 476250"/>
                <a:gd name="connsiteX122" fmla="*/ 2209038 w 2990850"/>
                <a:gd name="connsiteY122" fmla="*/ 270700 h 476250"/>
                <a:gd name="connsiteX123" fmla="*/ 2073878 w 2990850"/>
                <a:gd name="connsiteY123" fmla="*/ 270700 h 476250"/>
                <a:gd name="connsiteX124" fmla="*/ 2069878 w 2990850"/>
                <a:gd name="connsiteY124" fmla="*/ 274796 h 476250"/>
                <a:gd name="connsiteX125" fmla="*/ 2069878 w 2990850"/>
                <a:gd name="connsiteY125" fmla="*/ 392430 h 476250"/>
                <a:gd name="connsiteX126" fmla="*/ 2073878 w 2990850"/>
                <a:gd name="connsiteY126" fmla="*/ 396431 h 476250"/>
                <a:gd name="connsiteX127" fmla="*/ 2237899 w 2990850"/>
                <a:gd name="connsiteY127" fmla="*/ 396431 h 476250"/>
                <a:gd name="connsiteX128" fmla="*/ 2244662 w 2990850"/>
                <a:gd name="connsiteY128" fmla="*/ 403193 h 476250"/>
                <a:gd name="connsiteX129" fmla="*/ 2244662 w 2990850"/>
                <a:gd name="connsiteY129" fmla="*/ 464344 h 476250"/>
                <a:gd name="connsiteX130" fmla="*/ 2237899 w 2990850"/>
                <a:gd name="connsiteY130" fmla="*/ 471107 h 476250"/>
                <a:gd name="connsiteX131" fmla="*/ 1986439 w 2990850"/>
                <a:gd name="connsiteY131" fmla="*/ 471107 h 476250"/>
                <a:gd name="connsiteX132" fmla="*/ 1979676 w 2990850"/>
                <a:gd name="connsiteY132" fmla="*/ 464344 h 476250"/>
                <a:gd name="connsiteX133" fmla="*/ 1979676 w 2990850"/>
                <a:gd name="connsiteY133" fmla="*/ 20669 h 476250"/>
                <a:gd name="connsiteX134" fmla="*/ 2655284 w 2990850"/>
                <a:gd name="connsiteY134" fmla="*/ 462725 h 476250"/>
                <a:gd name="connsiteX135" fmla="*/ 2517648 w 2990850"/>
                <a:gd name="connsiteY135" fmla="*/ 226790 h 476250"/>
                <a:gd name="connsiteX136" fmla="*/ 2636044 w 2990850"/>
                <a:gd name="connsiteY136" fmla="*/ 22003 h 476250"/>
                <a:gd name="connsiteX137" fmla="*/ 2629567 w 2990850"/>
                <a:gd name="connsiteY137" fmla="*/ 13811 h 476250"/>
                <a:gd name="connsiteX138" fmla="*/ 2551843 w 2990850"/>
                <a:gd name="connsiteY138" fmla="*/ 13811 h 476250"/>
                <a:gd name="connsiteX139" fmla="*/ 2540603 w 2990850"/>
                <a:gd name="connsiteY139" fmla="*/ 22003 h 476250"/>
                <a:gd name="connsiteX140" fmla="*/ 2469737 w 2990850"/>
                <a:gd name="connsiteY140" fmla="*/ 145447 h 476250"/>
                <a:gd name="connsiteX141" fmla="*/ 2397157 w 2990850"/>
                <a:gd name="connsiteY141" fmla="*/ 22193 h 476250"/>
                <a:gd name="connsiteX142" fmla="*/ 2383155 w 2990850"/>
                <a:gd name="connsiteY142" fmla="*/ 13907 h 476250"/>
                <a:gd name="connsiteX143" fmla="*/ 2304288 w 2990850"/>
                <a:gd name="connsiteY143" fmla="*/ 13907 h 476250"/>
                <a:gd name="connsiteX144" fmla="*/ 2298859 w 2990850"/>
                <a:gd name="connsiteY144" fmla="*/ 22384 h 476250"/>
                <a:gd name="connsiteX145" fmla="*/ 2416969 w 2990850"/>
                <a:gd name="connsiteY145" fmla="*/ 226314 h 476250"/>
                <a:gd name="connsiteX146" fmla="*/ 2284286 w 2990850"/>
                <a:gd name="connsiteY146" fmla="*/ 463010 h 476250"/>
                <a:gd name="connsiteX147" fmla="*/ 2288762 w 2990850"/>
                <a:gd name="connsiteY147" fmla="*/ 471297 h 476250"/>
                <a:gd name="connsiteX148" fmla="*/ 2369153 w 2990850"/>
                <a:gd name="connsiteY148" fmla="*/ 471297 h 476250"/>
                <a:gd name="connsiteX149" fmla="*/ 2381060 w 2990850"/>
                <a:gd name="connsiteY149" fmla="*/ 463201 h 476250"/>
                <a:gd name="connsiteX150" fmla="*/ 2466118 w 2990850"/>
                <a:gd name="connsiteY150" fmla="*/ 310610 h 476250"/>
                <a:gd name="connsiteX151" fmla="*/ 2556224 w 2990850"/>
                <a:gd name="connsiteY151" fmla="*/ 463010 h 476250"/>
                <a:gd name="connsiteX152" fmla="*/ 2568416 w 2990850"/>
                <a:gd name="connsiteY152" fmla="*/ 471297 h 476250"/>
                <a:gd name="connsiteX153" fmla="*/ 2650141 w 2990850"/>
                <a:gd name="connsiteY153" fmla="*/ 471297 h 476250"/>
                <a:gd name="connsiteX154" fmla="*/ 2655284 w 2990850"/>
                <a:gd name="connsiteY154" fmla="*/ 462725 h 476250"/>
                <a:gd name="connsiteX155" fmla="*/ 2788539 w 2990850"/>
                <a:gd name="connsiteY155" fmla="*/ 91345 h 476250"/>
                <a:gd name="connsiteX156" fmla="*/ 2784539 w 2990850"/>
                <a:gd name="connsiteY156" fmla="*/ 87344 h 476250"/>
                <a:gd name="connsiteX157" fmla="*/ 2681859 w 2990850"/>
                <a:gd name="connsiteY157" fmla="*/ 87344 h 476250"/>
                <a:gd name="connsiteX158" fmla="*/ 2675192 w 2990850"/>
                <a:gd name="connsiteY158" fmla="*/ 80582 h 476250"/>
                <a:gd name="connsiteX159" fmla="*/ 2675192 w 2990850"/>
                <a:gd name="connsiteY159" fmla="*/ 20669 h 476250"/>
                <a:gd name="connsiteX160" fmla="*/ 2681859 w 2990850"/>
                <a:gd name="connsiteY160" fmla="*/ 13907 h 476250"/>
                <a:gd name="connsiteX161" fmla="*/ 2984564 w 2990850"/>
                <a:gd name="connsiteY161" fmla="*/ 13907 h 476250"/>
                <a:gd name="connsiteX162" fmla="*/ 2991326 w 2990850"/>
                <a:gd name="connsiteY162" fmla="*/ 20669 h 476250"/>
                <a:gd name="connsiteX163" fmla="*/ 2991326 w 2990850"/>
                <a:gd name="connsiteY163" fmla="*/ 80582 h 476250"/>
                <a:gd name="connsiteX164" fmla="*/ 2984564 w 2990850"/>
                <a:gd name="connsiteY164" fmla="*/ 87344 h 476250"/>
                <a:gd name="connsiteX165" fmla="*/ 2881979 w 2990850"/>
                <a:gd name="connsiteY165" fmla="*/ 87344 h 476250"/>
                <a:gd name="connsiteX166" fmla="*/ 2877979 w 2990850"/>
                <a:gd name="connsiteY166" fmla="*/ 91345 h 476250"/>
                <a:gd name="connsiteX167" fmla="*/ 2877979 w 2990850"/>
                <a:gd name="connsiteY167" fmla="*/ 464439 h 476250"/>
                <a:gd name="connsiteX168" fmla="*/ 2871216 w 2990850"/>
                <a:gd name="connsiteY168" fmla="*/ 471202 h 476250"/>
                <a:gd name="connsiteX169" fmla="*/ 2795207 w 2990850"/>
                <a:gd name="connsiteY169" fmla="*/ 471202 h 476250"/>
                <a:gd name="connsiteX170" fmla="*/ 2788444 w 2990850"/>
                <a:gd name="connsiteY170" fmla="*/ 464439 h 476250"/>
                <a:gd name="connsiteX171" fmla="*/ 2788444 w 2990850"/>
                <a:gd name="connsiteY171" fmla="*/ 9134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2990850" h="476250">
                  <a:moveTo>
                    <a:pt x="7144" y="20669"/>
                  </a:moveTo>
                  <a:cubicBezTo>
                    <a:pt x="7144" y="16669"/>
                    <a:pt x="9811" y="13907"/>
                    <a:pt x="13811" y="13907"/>
                  </a:cubicBezTo>
                  <a:lnTo>
                    <a:pt x="259652" y="13907"/>
                  </a:lnTo>
                  <a:cubicBezTo>
                    <a:pt x="263652" y="13907"/>
                    <a:pt x="266319" y="16574"/>
                    <a:pt x="266319" y="20669"/>
                  </a:cubicBezTo>
                  <a:lnTo>
                    <a:pt x="266319" y="80486"/>
                  </a:lnTo>
                  <a:cubicBezTo>
                    <a:pt x="266319" y="84487"/>
                    <a:pt x="263652" y="87154"/>
                    <a:pt x="259652" y="87154"/>
                  </a:cubicBezTo>
                  <a:lnTo>
                    <a:pt x="101251" y="87154"/>
                  </a:lnTo>
                  <a:cubicBezTo>
                    <a:pt x="98584" y="87154"/>
                    <a:pt x="97250" y="88487"/>
                    <a:pt x="97250" y="91250"/>
                  </a:cubicBezTo>
                  <a:lnTo>
                    <a:pt x="97250" y="197548"/>
                  </a:lnTo>
                  <a:cubicBezTo>
                    <a:pt x="97250" y="200216"/>
                    <a:pt x="98584" y="201549"/>
                    <a:pt x="101251" y="201549"/>
                  </a:cubicBezTo>
                  <a:lnTo>
                    <a:pt x="236411" y="201549"/>
                  </a:lnTo>
                  <a:cubicBezTo>
                    <a:pt x="240506" y="201549"/>
                    <a:pt x="243173" y="204216"/>
                    <a:pt x="243173" y="208217"/>
                  </a:cubicBezTo>
                  <a:lnTo>
                    <a:pt x="243173" y="264033"/>
                  </a:lnTo>
                  <a:cubicBezTo>
                    <a:pt x="243173" y="268034"/>
                    <a:pt x="240506" y="270700"/>
                    <a:pt x="236411" y="270700"/>
                  </a:cubicBezTo>
                  <a:lnTo>
                    <a:pt x="101251" y="270700"/>
                  </a:lnTo>
                  <a:cubicBezTo>
                    <a:pt x="98584" y="270700"/>
                    <a:pt x="97250" y="272034"/>
                    <a:pt x="97250" y="274796"/>
                  </a:cubicBezTo>
                  <a:lnTo>
                    <a:pt x="97250" y="392430"/>
                  </a:lnTo>
                  <a:cubicBezTo>
                    <a:pt x="97250" y="395097"/>
                    <a:pt x="98584" y="396431"/>
                    <a:pt x="101251" y="396431"/>
                  </a:cubicBezTo>
                  <a:lnTo>
                    <a:pt x="265271" y="396431"/>
                  </a:lnTo>
                  <a:cubicBezTo>
                    <a:pt x="269367" y="396431"/>
                    <a:pt x="272034" y="399098"/>
                    <a:pt x="272034" y="403193"/>
                  </a:cubicBezTo>
                  <a:lnTo>
                    <a:pt x="272034" y="464344"/>
                  </a:lnTo>
                  <a:cubicBezTo>
                    <a:pt x="272034" y="468344"/>
                    <a:pt x="269367" y="471107"/>
                    <a:pt x="265271" y="471107"/>
                  </a:cubicBezTo>
                  <a:lnTo>
                    <a:pt x="13811" y="471107"/>
                  </a:lnTo>
                  <a:cubicBezTo>
                    <a:pt x="9811" y="471107"/>
                    <a:pt x="7144" y="468440"/>
                    <a:pt x="7144" y="464344"/>
                  </a:cubicBezTo>
                  <a:lnTo>
                    <a:pt x="7144" y="20669"/>
                  </a:lnTo>
                  <a:close/>
                  <a:moveTo>
                    <a:pt x="673322" y="368237"/>
                  </a:moveTo>
                  <a:cubicBezTo>
                    <a:pt x="673322" y="440817"/>
                    <a:pt x="606743" y="477869"/>
                    <a:pt x="509302" y="477869"/>
                  </a:cubicBezTo>
                  <a:cubicBezTo>
                    <a:pt x="398431" y="477869"/>
                    <a:pt x="346615" y="440912"/>
                    <a:pt x="346615" y="368237"/>
                  </a:cubicBezTo>
                  <a:lnTo>
                    <a:pt x="346615" y="20669"/>
                  </a:lnTo>
                  <a:cubicBezTo>
                    <a:pt x="346615" y="16669"/>
                    <a:pt x="349282" y="13907"/>
                    <a:pt x="353378" y="13907"/>
                  </a:cubicBezTo>
                  <a:lnTo>
                    <a:pt x="429292" y="13907"/>
                  </a:lnTo>
                  <a:cubicBezTo>
                    <a:pt x="433388" y="13907"/>
                    <a:pt x="436055" y="16574"/>
                    <a:pt x="436055" y="20669"/>
                  </a:cubicBezTo>
                  <a:lnTo>
                    <a:pt x="436055" y="342043"/>
                  </a:lnTo>
                  <a:cubicBezTo>
                    <a:pt x="436055" y="394430"/>
                    <a:pt x="470345" y="402527"/>
                    <a:pt x="510731" y="402527"/>
                  </a:cubicBezTo>
                  <a:cubicBezTo>
                    <a:pt x="551021" y="402527"/>
                    <a:pt x="584645" y="394430"/>
                    <a:pt x="584645" y="341376"/>
                  </a:cubicBezTo>
                  <a:lnTo>
                    <a:pt x="584645" y="20669"/>
                  </a:lnTo>
                  <a:cubicBezTo>
                    <a:pt x="584645" y="16669"/>
                    <a:pt x="587312" y="13907"/>
                    <a:pt x="591407" y="13907"/>
                  </a:cubicBezTo>
                  <a:lnTo>
                    <a:pt x="666655" y="13907"/>
                  </a:lnTo>
                  <a:cubicBezTo>
                    <a:pt x="670751" y="13907"/>
                    <a:pt x="673418" y="16574"/>
                    <a:pt x="673418" y="20669"/>
                  </a:cubicBezTo>
                  <a:lnTo>
                    <a:pt x="673418" y="368237"/>
                  </a:lnTo>
                  <a:close/>
                  <a:moveTo>
                    <a:pt x="914686" y="311087"/>
                  </a:moveTo>
                  <a:cubicBezTo>
                    <a:pt x="909352" y="300990"/>
                    <a:pt x="907923" y="298990"/>
                    <a:pt x="903923" y="298323"/>
                  </a:cubicBezTo>
                  <a:lnTo>
                    <a:pt x="852869" y="298323"/>
                  </a:lnTo>
                  <a:cubicBezTo>
                    <a:pt x="849535" y="298323"/>
                    <a:pt x="847439" y="299657"/>
                    <a:pt x="847439" y="303086"/>
                  </a:cubicBezTo>
                  <a:lnTo>
                    <a:pt x="847439" y="464439"/>
                  </a:lnTo>
                  <a:cubicBezTo>
                    <a:pt x="847439" y="468440"/>
                    <a:pt x="844772" y="471202"/>
                    <a:pt x="840677" y="471202"/>
                  </a:cubicBezTo>
                  <a:lnTo>
                    <a:pt x="764667" y="471202"/>
                  </a:lnTo>
                  <a:cubicBezTo>
                    <a:pt x="760667" y="471202"/>
                    <a:pt x="757904" y="468535"/>
                    <a:pt x="757904" y="464439"/>
                  </a:cubicBezTo>
                  <a:lnTo>
                    <a:pt x="757904" y="20669"/>
                  </a:lnTo>
                  <a:cubicBezTo>
                    <a:pt x="757904" y="16669"/>
                    <a:pt x="760571" y="13907"/>
                    <a:pt x="764667" y="13907"/>
                  </a:cubicBezTo>
                  <a:lnTo>
                    <a:pt x="905066" y="13907"/>
                  </a:lnTo>
                  <a:cubicBezTo>
                    <a:pt x="1007269" y="13907"/>
                    <a:pt x="1058990" y="48197"/>
                    <a:pt x="1058990" y="140303"/>
                  </a:cubicBezTo>
                  <a:cubicBezTo>
                    <a:pt x="1058990" y="200787"/>
                    <a:pt x="1046226" y="237173"/>
                    <a:pt x="999839" y="264033"/>
                  </a:cubicBezTo>
                  <a:cubicBezTo>
                    <a:pt x="995172" y="268034"/>
                    <a:pt x="993077" y="270700"/>
                    <a:pt x="993077" y="273463"/>
                  </a:cubicBezTo>
                  <a:cubicBezTo>
                    <a:pt x="993077" y="280225"/>
                    <a:pt x="996410" y="287560"/>
                    <a:pt x="1003840" y="299657"/>
                  </a:cubicBezTo>
                  <a:lnTo>
                    <a:pt x="1093280" y="464344"/>
                  </a:lnTo>
                  <a:cubicBezTo>
                    <a:pt x="1095280" y="467678"/>
                    <a:pt x="1095280" y="471107"/>
                    <a:pt x="1089946" y="471107"/>
                  </a:cubicBezTo>
                  <a:lnTo>
                    <a:pt x="1000506" y="471107"/>
                  </a:lnTo>
                  <a:cubicBezTo>
                    <a:pt x="996410" y="471107"/>
                    <a:pt x="994410" y="469773"/>
                    <a:pt x="992410" y="465011"/>
                  </a:cubicBezTo>
                  <a:lnTo>
                    <a:pt x="914686" y="311087"/>
                  </a:lnTo>
                  <a:close/>
                  <a:moveTo>
                    <a:pt x="965835" y="155067"/>
                  </a:moveTo>
                  <a:cubicBezTo>
                    <a:pt x="965835" y="94583"/>
                    <a:pt x="949643" y="79058"/>
                    <a:pt x="889159" y="79058"/>
                  </a:cubicBezTo>
                  <a:lnTo>
                    <a:pt x="856298" y="79058"/>
                  </a:lnTo>
                  <a:cubicBezTo>
                    <a:pt x="848868" y="79058"/>
                    <a:pt x="847535" y="80391"/>
                    <a:pt x="847535" y="83058"/>
                  </a:cubicBezTo>
                  <a:lnTo>
                    <a:pt x="847535" y="232410"/>
                  </a:lnTo>
                  <a:cubicBezTo>
                    <a:pt x="847535" y="235839"/>
                    <a:pt x="848868" y="237173"/>
                    <a:pt x="852202" y="237839"/>
                  </a:cubicBezTo>
                  <a:lnTo>
                    <a:pt x="889064" y="237839"/>
                  </a:lnTo>
                  <a:cubicBezTo>
                    <a:pt x="946976" y="237839"/>
                    <a:pt x="965835" y="214979"/>
                    <a:pt x="965835" y="155067"/>
                  </a:cubicBezTo>
                  <a:close/>
                  <a:moveTo>
                    <a:pt x="1440466" y="435483"/>
                  </a:moveTo>
                  <a:cubicBezTo>
                    <a:pt x="1412272" y="469106"/>
                    <a:pt x="1371219" y="477869"/>
                    <a:pt x="1305973" y="477869"/>
                  </a:cubicBezTo>
                  <a:cubicBezTo>
                    <a:pt x="1240822" y="477869"/>
                    <a:pt x="1201769" y="469106"/>
                    <a:pt x="1172909" y="435483"/>
                  </a:cubicBezTo>
                  <a:cubicBezTo>
                    <a:pt x="1144048" y="400526"/>
                    <a:pt x="1127855" y="327946"/>
                    <a:pt x="1127855" y="242506"/>
                  </a:cubicBezTo>
                  <a:cubicBezTo>
                    <a:pt x="1127855" y="157163"/>
                    <a:pt x="1144048" y="84487"/>
                    <a:pt x="1172909" y="49530"/>
                  </a:cubicBezTo>
                  <a:cubicBezTo>
                    <a:pt x="1201865" y="15907"/>
                    <a:pt x="1242822" y="7144"/>
                    <a:pt x="1308068" y="7144"/>
                  </a:cubicBezTo>
                  <a:cubicBezTo>
                    <a:pt x="1373315" y="7144"/>
                    <a:pt x="1412272" y="15907"/>
                    <a:pt x="1440561" y="49530"/>
                  </a:cubicBezTo>
                  <a:cubicBezTo>
                    <a:pt x="1470184" y="84487"/>
                    <a:pt x="1486281" y="157067"/>
                    <a:pt x="1486281" y="242506"/>
                  </a:cubicBezTo>
                  <a:cubicBezTo>
                    <a:pt x="1486186" y="327946"/>
                    <a:pt x="1470089" y="400526"/>
                    <a:pt x="1440466" y="435483"/>
                  </a:cubicBezTo>
                  <a:close/>
                  <a:moveTo>
                    <a:pt x="1242822" y="387096"/>
                  </a:moveTo>
                  <a:cubicBezTo>
                    <a:pt x="1253585" y="401860"/>
                    <a:pt x="1272445" y="403860"/>
                    <a:pt x="1306735" y="403860"/>
                  </a:cubicBezTo>
                  <a:cubicBezTo>
                    <a:pt x="1342358" y="403860"/>
                    <a:pt x="1360551" y="401860"/>
                    <a:pt x="1371314" y="387096"/>
                  </a:cubicBezTo>
                  <a:cubicBezTo>
                    <a:pt x="1386078" y="366236"/>
                    <a:pt x="1392841" y="306419"/>
                    <a:pt x="1392841" y="242506"/>
                  </a:cubicBezTo>
                  <a:cubicBezTo>
                    <a:pt x="1392841" y="177927"/>
                    <a:pt x="1386078" y="118777"/>
                    <a:pt x="1371314" y="97917"/>
                  </a:cubicBezTo>
                  <a:cubicBezTo>
                    <a:pt x="1360551" y="83153"/>
                    <a:pt x="1342358" y="81153"/>
                    <a:pt x="1308164" y="81153"/>
                  </a:cubicBezTo>
                  <a:cubicBezTo>
                    <a:pt x="1272540" y="81153"/>
                    <a:pt x="1253681" y="83153"/>
                    <a:pt x="1242917" y="97917"/>
                  </a:cubicBezTo>
                  <a:cubicBezTo>
                    <a:pt x="1228154" y="118777"/>
                    <a:pt x="1221391" y="177927"/>
                    <a:pt x="1221391" y="242506"/>
                  </a:cubicBezTo>
                  <a:cubicBezTo>
                    <a:pt x="1221296" y="306419"/>
                    <a:pt x="1228058" y="366236"/>
                    <a:pt x="1242822" y="387096"/>
                  </a:cubicBezTo>
                  <a:close/>
                  <a:moveTo>
                    <a:pt x="1782032" y="471107"/>
                  </a:moveTo>
                  <a:cubicBezTo>
                    <a:pt x="1776698" y="471107"/>
                    <a:pt x="1774603" y="468440"/>
                    <a:pt x="1772602" y="463010"/>
                  </a:cubicBezTo>
                  <a:lnTo>
                    <a:pt x="1650873" y="133636"/>
                  </a:lnTo>
                  <a:cubicBezTo>
                    <a:pt x="1647444" y="124778"/>
                    <a:pt x="1645444" y="120206"/>
                    <a:pt x="1641443" y="120206"/>
                  </a:cubicBezTo>
                  <a:cubicBezTo>
                    <a:pt x="1637443" y="120206"/>
                    <a:pt x="1636681" y="121539"/>
                    <a:pt x="1636681" y="132969"/>
                  </a:cubicBezTo>
                  <a:lnTo>
                    <a:pt x="1636585" y="464439"/>
                  </a:lnTo>
                  <a:cubicBezTo>
                    <a:pt x="1636585" y="468440"/>
                    <a:pt x="1633918" y="471202"/>
                    <a:pt x="1629823" y="471202"/>
                  </a:cubicBezTo>
                  <a:lnTo>
                    <a:pt x="1565339" y="471202"/>
                  </a:lnTo>
                  <a:cubicBezTo>
                    <a:pt x="1561338" y="471202"/>
                    <a:pt x="1558576" y="468535"/>
                    <a:pt x="1558576" y="464439"/>
                  </a:cubicBezTo>
                  <a:lnTo>
                    <a:pt x="1558576" y="20669"/>
                  </a:lnTo>
                  <a:cubicBezTo>
                    <a:pt x="1558576" y="16669"/>
                    <a:pt x="1561243" y="13907"/>
                    <a:pt x="1565339" y="13907"/>
                  </a:cubicBezTo>
                  <a:lnTo>
                    <a:pt x="1680305" y="13907"/>
                  </a:lnTo>
                  <a:cubicBezTo>
                    <a:pt x="1684973" y="13907"/>
                    <a:pt x="1687068" y="17240"/>
                    <a:pt x="1689068" y="22003"/>
                  </a:cubicBezTo>
                  <a:lnTo>
                    <a:pt x="1803368" y="340043"/>
                  </a:lnTo>
                  <a:cubicBezTo>
                    <a:pt x="1806702" y="350139"/>
                    <a:pt x="1808035" y="350806"/>
                    <a:pt x="1811369" y="350806"/>
                  </a:cubicBezTo>
                  <a:cubicBezTo>
                    <a:pt x="1814703" y="350806"/>
                    <a:pt x="1816132" y="349472"/>
                    <a:pt x="1816132" y="344138"/>
                  </a:cubicBezTo>
                  <a:lnTo>
                    <a:pt x="1816227" y="20669"/>
                  </a:lnTo>
                  <a:cubicBezTo>
                    <a:pt x="1816227" y="16669"/>
                    <a:pt x="1818894" y="13907"/>
                    <a:pt x="1822895" y="13907"/>
                  </a:cubicBezTo>
                  <a:lnTo>
                    <a:pt x="1889379" y="13907"/>
                  </a:lnTo>
                  <a:cubicBezTo>
                    <a:pt x="1893380" y="13907"/>
                    <a:pt x="1896142" y="16574"/>
                    <a:pt x="1896142" y="20669"/>
                  </a:cubicBezTo>
                  <a:lnTo>
                    <a:pt x="1896142" y="464439"/>
                  </a:lnTo>
                  <a:cubicBezTo>
                    <a:pt x="1896142" y="468440"/>
                    <a:pt x="1893475" y="471202"/>
                    <a:pt x="1889379" y="471202"/>
                  </a:cubicBezTo>
                  <a:lnTo>
                    <a:pt x="1782032" y="471202"/>
                  </a:lnTo>
                  <a:close/>
                  <a:moveTo>
                    <a:pt x="1979771" y="20669"/>
                  </a:moveTo>
                  <a:cubicBezTo>
                    <a:pt x="1979771" y="16669"/>
                    <a:pt x="1982439" y="13907"/>
                    <a:pt x="1986534" y="13907"/>
                  </a:cubicBezTo>
                  <a:lnTo>
                    <a:pt x="2232279" y="13907"/>
                  </a:lnTo>
                  <a:cubicBezTo>
                    <a:pt x="2236280" y="13907"/>
                    <a:pt x="2239042" y="16574"/>
                    <a:pt x="2239042" y="20669"/>
                  </a:cubicBezTo>
                  <a:lnTo>
                    <a:pt x="2239042" y="80486"/>
                  </a:lnTo>
                  <a:cubicBezTo>
                    <a:pt x="2239042" y="84487"/>
                    <a:pt x="2236375" y="87249"/>
                    <a:pt x="2232279" y="87249"/>
                  </a:cubicBezTo>
                  <a:lnTo>
                    <a:pt x="2073878" y="87249"/>
                  </a:lnTo>
                  <a:cubicBezTo>
                    <a:pt x="2071211" y="87249"/>
                    <a:pt x="2069878" y="88583"/>
                    <a:pt x="2069878" y="91250"/>
                  </a:cubicBezTo>
                  <a:lnTo>
                    <a:pt x="2069878" y="197453"/>
                  </a:lnTo>
                  <a:cubicBezTo>
                    <a:pt x="2069878" y="200120"/>
                    <a:pt x="2071211" y="201454"/>
                    <a:pt x="2073878" y="201454"/>
                  </a:cubicBezTo>
                  <a:lnTo>
                    <a:pt x="2209038" y="201454"/>
                  </a:lnTo>
                  <a:cubicBezTo>
                    <a:pt x="2213039" y="201454"/>
                    <a:pt x="2215801" y="204121"/>
                    <a:pt x="2215801" y="208217"/>
                  </a:cubicBezTo>
                  <a:lnTo>
                    <a:pt x="2215801" y="264033"/>
                  </a:lnTo>
                  <a:cubicBezTo>
                    <a:pt x="2215801" y="268034"/>
                    <a:pt x="2213134" y="270700"/>
                    <a:pt x="2209038" y="270700"/>
                  </a:cubicBezTo>
                  <a:lnTo>
                    <a:pt x="2073878" y="270700"/>
                  </a:lnTo>
                  <a:cubicBezTo>
                    <a:pt x="2071211" y="270700"/>
                    <a:pt x="2069878" y="272034"/>
                    <a:pt x="2069878" y="274796"/>
                  </a:cubicBezTo>
                  <a:lnTo>
                    <a:pt x="2069878" y="392430"/>
                  </a:lnTo>
                  <a:cubicBezTo>
                    <a:pt x="2069878" y="395097"/>
                    <a:pt x="2071211" y="396431"/>
                    <a:pt x="2073878" y="396431"/>
                  </a:cubicBezTo>
                  <a:lnTo>
                    <a:pt x="2237899" y="396431"/>
                  </a:lnTo>
                  <a:cubicBezTo>
                    <a:pt x="2241899" y="396431"/>
                    <a:pt x="2244662" y="399098"/>
                    <a:pt x="2244662" y="403193"/>
                  </a:cubicBezTo>
                  <a:lnTo>
                    <a:pt x="2244662" y="464344"/>
                  </a:lnTo>
                  <a:cubicBezTo>
                    <a:pt x="2244662" y="468344"/>
                    <a:pt x="2241995" y="471107"/>
                    <a:pt x="2237899" y="471107"/>
                  </a:cubicBezTo>
                  <a:lnTo>
                    <a:pt x="1986439" y="471107"/>
                  </a:lnTo>
                  <a:cubicBezTo>
                    <a:pt x="1982439" y="471107"/>
                    <a:pt x="1979676" y="468440"/>
                    <a:pt x="1979676" y="464344"/>
                  </a:cubicBezTo>
                  <a:lnTo>
                    <a:pt x="1979676" y="20669"/>
                  </a:lnTo>
                  <a:close/>
                  <a:moveTo>
                    <a:pt x="2655284" y="462725"/>
                  </a:moveTo>
                  <a:lnTo>
                    <a:pt x="2517648" y="226790"/>
                  </a:lnTo>
                  <a:lnTo>
                    <a:pt x="2636044" y="22003"/>
                  </a:lnTo>
                  <a:cubicBezTo>
                    <a:pt x="2637758" y="18383"/>
                    <a:pt x="2634806" y="13811"/>
                    <a:pt x="2629567" y="13811"/>
                  </a:cubicBezTo>
                  <a:lnTo>
                    <a:pt x="2551843" y="13811"/>
                  </a:lnTo>
                  <a:cubicBezTo>
                    <a:pt x="2547461" y="13811"/>
                    <a:pt x="2543556" y="15907"/>
                    <a:pt x="2540603" y="22003"/>
                  </a:cubicBezTo>
                  <a:lnTo>
                    <a:pt x="2469737" y="145447"/>
                  </a:lnTo>
                  <a:lnTo>
                    <a:pt x="2397157" y="22193"/>
                  </a:lnTo>
                  <a:cubicBezTo>
                    <a:pt x="2394014" y="16478"/>
                    <a:pt x="2389823" y="13907"/>
                    <a:pt x="2383155" y="13907"/>
                  </a:cubicBezTo>
                  <a:lnTo>
                    <a:pt x="2304288" y="13907"/>
                  </a:lnTo>
                  <a:cubicBezTo>
                    <a:pt x="2299049" y="13907"/>
                    <a:pt x="2296859" y="17907"/>
                    <a:pt x="2298859" y="22384"/>
                  </a:cubicBezTo>
                  <a:lnTo>
                    <a:pt x="2416969" y="226314"/>
                  </a:lnTo>
                  <a:lnTo>
                    <a:pt x="2284286" y="463010"/>
                  </a:lnTo>
                  <a:cubicBezTo>
                    <a:pt x="2282095" y="467297"/>
                    <a:pt x="2284095" y="471297"/>
                    <a:pt x="2288762" y="471297"/>
                  </a:cubicBezTo>
                  <a:lnTo>
                    <a:pt x="2369153" y="471297"/>
                  </a:lnTo>
                  <a:cubicBezTo>
                    <a:pt x="2374868" y="471297"/>
                    <a:pt x="2377631" y="469202"/>
                    <a:pt x="2381060" y="463201"/>
                  </a:cubicBezTo>
                  <a:lnTo>
                    <a:pt x="2466118" y="310610"/>
                  </a:lnTo>
                  <a:lnTo>
                    <a:pt x="2556224" y="463010"/>
                  </a:lnTo>
                  <a:cubicBezTo>
                    <a:pt x="2560225" y="469678"/>
                    <a:pt x="2563368" y="471297"/>
                    <a:pt x="2568416" y="471297"/>
                  </a:cubicBezTo>
                  <a:lnTo>
                    <a:pt x="2650141" y="471297"/>
                  </a:lnTo>
                  <a:cubicBezTo>
                    <a:pt x="2655475" y="471107"/>
                    <a:pt x="2657475" y="466820"/>
                    <a:pt x="2655284" y="462725"/>
                  </a:cubicBezTo>
                  <a:close/>
                  <a:moveTo>
                    <a:pt x="2788539" y="91345"/>
                  </a:moveTo>
                  <a:cubicBezTo>
                    <a:pt x="2788539" y="88678"/>
                    <a:pt x="2787206" y="87344"/>
                    <a:pt x="2784539" y="87344"/>
                  </a:cubicBezTo>
                  <a:lnTo>
                    <a:pt x="2681859" y="87344"/>
                  </a:lnTo>
                  <a:cubicBezTo>
                    <a:pt x="2677859" y="87344"/>
                    <a:pt x="2675192" y="84582"/>
                    <a:pt x="2675192" y="80582"/>
                  </a:cubicBezTo>
                  <a:lnTo>
                    <a:pt x="2675192" y="20669"/>
                  </a:lnTo>
                  <a:cubicBezTo>
                    <a:pt x="2675192" y="16669"/>
                    <a:pt x="2677859" y="13907"/>
                    <a:pt x="2681859" y="13907"/>
                  </a:cubicBezTo>
                  <a:lnTo>
                    <a:pt x="2984564" y="13907"/>
                  </a:lnTo>
                  <a:cubicBezTo>
                    <a:pt x="2988564" y="13907"/>
                    <a:pt x="2991326" y="16574"/>
                    <a:pt x="2991326" y="20669"/>
                  </a:cubicBezTo>
                  <a:lnTo>
                    <a:pt x="2991326" y="80582"/>
                  </a:lnTo>
                  <a:cubicBezTo>
                    <a:pt x="2991326" y="84582"/>
                    <a:pt x="2988659" y="87344"/>
                    <a:pt x="2984564" y="87344"/>
                  </a:cubicBezTo>
                  <a:lnTo>
                    <a:pt x="2881979" y="87344"/>
                  </a:lnTo>
                  <a:cubicBezTo>
                    <a:pt x="2879312" y="87344"/>
                    <a:pt x="2877979" y="88678"/>
                    <a:pt x="2877979" y="91345"/>
                  </a:cubicBezTo>
                  <a:lnTo>
                    <a:pt x="2877979" y="464439"/>
                  </a:lnTo>
                  <a:cubicBezTo>
                    <a:pt x="2877979" y="468440"/>
                    <a:pt x="2875312" y="471202"/>
                    <a:pt x="2871216" y="471202"/>
                  </a:cubicBezTo>
                  <a:lnTo>
                    <a:pt x="2795207" y="471202"/>
                  </a:lnTo>
                  <a:cubicBezTo>
                    <a:pt x="2791206" y="471202"/>
                    <a:pt x="2788444" y="468535"/>
                    <a:pt x="2788444" y="464439"/>
                  </a:cubicBezTo>
                  <a:lnTo>
                    <a:pt x="2788444" y="91345"/>
                  </a:lnTo>
                  <a:close/>
                </a:path>
              </a:pathLst>
            </a:custGeom>
            <a:solidFill>
              <a:srgbClr val="FFFFFF"/>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269BD41B-FC5E-4B62-BF6D-7DCFA2F2EDCA}"/>
                </a:ext>
              </a:extLst>
            </p:cNvPr>
            <p:cNvSpPr/>
            <p:nvPr/>
          </p:nvSpPr>
          <p:spPr>
            <a:xfrm>
              <a:off x="2355056" y="1878806"/>
              <a:ext cx="1143000" cy="1381125"/>
            </a:xfrm>
            <a:custGeom>
              <a:avLst/>
              <a:gdLst>
                <a:gd name="connsiteX0" fmla="*/ 104394 w 1143000"/>
                <a:gd name="connsiteY0" fmla="*/ 1110139 h 1381125"/>
                <a:gd name="connsiteX1" fmla="*/ 7144 w 1143000"/>
                <a:gd name="connsiteY1" fmla="*/ 1110139 h 1381125"/>
                <a:gd name="connsiteX2" fmla="*/ 7144 w 1143000"/>
                <a:gd name="connsiteY2" fmla="*/ 837629 h 1381125"/>
                <a:gd name="connsiteX3" fmla="*/ 104394 w 1143000"/>
                <a:gd name="connsiteY3" fmla="*/ 837629 h 1381125"/>
                <a:gd name="connsiteX4" fmla="*/ 104394 w 1143000"/>
                <a:gd name="connsiteY4" fmla="*/ 1110139 h 1381125"/>
                <a:gd name="connsiteX5" fmla="*/ 7144 w 1143000"/>
                <a:gd name="connsiteY5" fmla="*/ 803053 h 1381125"/>
                <a:gd name="connsiteX6" fmla="*/ 104299 w 1143000"/>
                <a:gd name="connsiteY6" fmla="*/ 803053 h 1381125"/>
                <a:gd name="connsiteX7" fmla="*/ 104299 w 1143000"/>
                <a:gd name="connsiteY7" fmla="*/ 466725 h 1381125"/>
                <a:gd name="connsiteX8" fmla="*/ 7144 w 1143000"/>
                <a:gd name="connsiteY8" fmla="*/ 466725 h 1381125"/>
                <a:gd name="connsiteX9" fmla="*/ 7144 w 1143000"/>
                <a:gd name="connsiteY9" fmla="*/ 803053 h 1381125"/>
                <a:gd name="connsiteX10" fmla="*/ 138875 w 1143000"/>
                <a:gd name="connsiteY10" fmla="*/ 1051846 h 1381125"/>
                <a:gd name="connsiteX11" fmla="*/ 237744 w 1143000"/>
                <a:gd name="connsiteY11" fmla="*/ 1051846 h 1381125"/>
                <a:gd name="connsiteX12" fmla="*/ 237744 w 1143000"/>
                <a:gd name="connsiteY12" fmla="*/ 617696 h 1381125"/>
                <a:gd name="connsiteX13" fmla="*/ 138875 w 1143000"/>
                <a:gd name="connsiteY13" fmla="*/ 617696 h 1381125"/>
                <a:gd name="connsiteX14" fmla="*/ 138875 w 1143000"/>
                <a:gd name="connsiteY14" fmla="*/ 1051846 h 1381125"/>
                <a:gd name="connsiteX15" fmla="*/ 138875 w 1143000"/>
                <a:gd name="connsiteY15" fmla="*/ 583121 h 1381125"/>
                <a:gd name="connsiteX16" fmla="*/ 237744 w 1143000"/>
                <a:gd name="connsiteY16" fmla="*/ 583121 h 1381125"/>
                <a:gd name="connsiteX17" fmla="*/ 237744 w 1143000"/>
                <a:gd name="connsiteY17" fmla="*/ 198787 h 1381125"/>
                <a:gd name="connsiteX18" fmla="*/ 138875 w 1143000"/>
                <a:gd name="connsiteY18" fmla="*/ 198787 h 1381125"/>
                <a:gd name="connsiteX19" fmla="*/ 138875 w 1143000"/>
                <a:gd name="connsiteY19" fmla="*/ 583121 h 1381125"/>
                <a:gd name="connsiteX20" fmla="*/ 370046 w 1143000"/>
                <a:gd name="connsiteY20" fmla="*/ 710089 h 1381125"/>
                <a:gd name="connsiteX21" fmla="*/ 272225 w 1143000"/>
                <a:gd name="connsiteY21" fmla="*/ 710089 h 1381125"/>
                <a:gd name="connsiteX22" fmla="*/ 272225 w 1143000"/>
                <a:gd name="connsiteY22" fmla="*/ 1195483 h 1381125"/>
                <a:gd name="connsiteX23" fmla="*/ 370046 w 1143000"/>
                <a:gd name="connsiteY23" fmla="*/ 1195483 h 1381125"/>
                <a:gd name="connsiteX24" fmla="*/ 370046 w 1143000"/>
                <a:gd name="connsiteY24" fmla="*/ 710089 h 1381125"/>
                <a:gd name="connsiteX25" fmla="*/ 370046 w 1143000"/>
                <a:gd name="connsiteY25" fmla="*/ 265081 h 1381125"/>
                <a:gd name="connsiteX26" fmla="*/ 272225 w 1143000"/>
                <a:gd name="connsiteY26" fmla="*/ 265081 h 1381125"/>
                <a:gd name="connsiteX27" fmla="*/ 272225 w 1143000"/>
                <a:gd name="connsiteY27" fmla="*/ 675513 h 1381125"/>
                <a:gd name="connsiteX28" fmla="*/ 370046 w 1143000"/>
                <a:gd name="connsiteY28" fmla="*/ 675513 h 1381125"/>
                <a:gd name="connsiteX29" fmla="*/ 370046 w 1143000"/>
                <a:gd name="connsiteY29" fmla="*/ 265081 h 1381125"/>
                <a:gd name="connsiteX30" fmla="*/ 557594 w 1143000"/>
                <a:gd name="connsiteY30" fmla="*/ 488537 h 1381125"/>
                <a:gd name="connsiteX31" fmla="*/ 404527 w 1143000"/>
                <a:gd name="connsiteY31" fmla="*/ 488537 h 1381125"/>
                <a:gd name="connsiteX32" fmla="*/ 404527 w 1143000"/>
                <a:gd name="connsiteY32" fmla="*/ 1299686 h 1381125"/>
                <a:gd name="connsiteX33" fmla="*/ 557594 w 1143000"/>
                <a:gd name="connsiteY33" fmla="*/ 1299686 h 1381125"/>
                <a:gd name="connsiteX34" fmla="*/ 557594 w 1143000"/>
                <a:gd name="connsiteY34" fmla="*/ 488537 h 1381125"/>
                <a:gd name="connsiteX35" fmla="*/ 404432 w 1143000"/>
                <a:gd name="connsiteY35" fmla="*/ 454057 h 1381125"/>
                <a:gd name="connsiteX36" fmla="*/ 557498 w 1143000"/>
                <a:gd name="connsiteY36" fmla="*/ 454057 h 1381125"/>
                <a:gd name="connsiteX37" fmla="*/ 557498 w 1143000"/>
                <a:gd name="connsiteY37" fmla="*/ 7144 h 1381125"/>
                <a:gd name="connsiteX38" fmla="*/ 404432 w 1143000"/>
                <a:gd name="connsiteY38" fmla="*/ 7144 h 1381125"/>
                <a:gd name="connsiteX39" fmla="*/ 404432 w 1143000"/>
                <a:gd name="connsiteY39" fmla="*/ 454057 h 1381125"/>
                <a:gd name="connsiteX40" fmla="*/ 690182 w 1143000"/>
                <a:gd name="connsiteY40" fmla="*/ 842582 h 1381125"/>
                <a:gd name="connsiteX41" fmla="*/ 592169 w 1143000"/>
                <a:gd name="connsiteY41" fmla="*/ 842582 h 1381125"/>
                <a:gd name="connsiteX42" fmla="*/ 592169 w 1143000"/>
                <a:gd name="connsiteY42" fmla="*/ 1378744 h 1381125"/>
                <a:gd name="connsiteX43" fmla="*/ 690182 w 1143000"/>
                <a:gd name="connsiteY43" fmla="*/ 1378744 h 1381125"/>
                <a:gd name="connsiteX44" fmla="*/ 690182 w 1143000"/>
                <a:gd name="connsiteY44" fmla="*/ 842582 h 1381125"/>
                <a:gd name="connsiteX45" fmla="*/ 592169 w 1143000"/>
                <a:gd name="connsiteY45" fmla="*/ 808863 h 1381125"/>
                <a:gd name="connsiteX46" fmla="*/ 690182 w 1143000"/>
                <a:gd name="connsiteY46" fmla="*/ 808863 h 1381125"/>
                <a:gd name="connsiteX47" fmla="*/ 690182 w 1143000"/>
                <a:gd name="connsiteY47" fmla="*/ 232505 h 1381125"/>
                <a:gd name="connsiteX48" fmla="*/ 592169 w 1143000"/>
                <a:gd name="connsiteY48" fmla="*/ 232505 h 1381125"/>
                <a:gd name="connsiteX49" fmla="*/ 592169 w 1143000"/>
                <a:gd name="connsiteY49" fmla="*/ 808863 h 1381125"/>
                <a:gd name="connsiteX50" fmla="*/ 877634 w 1143000"/>
                <a:gd name="connsiteY50" fmla="*/ 662369 h 1381125"/>
                <a:gd name="connsiteX51" fmla="*/ 724662 w 1143000"/>
                <a:gd name="connsiteY51" fmla="*/ 662369 h 1381125"/>
                <a:gd name="connsiteX52" fmla="*/ 724662 w 1143000"/>
                <a:gd name="connsiteY52" fmla="*/ 1207484 h 1381125"/>
                <a:gd name="connsiteX53" fmla="*/ 877634 w 1143000"/>
                <a:gd name="connsiteY53" fmla="*/ 1207580 h 1381125"/>
                <a:gd name="connsiteX54" fmla="*/ 877634 w 1143000"/>
                <a:gd name="connsiteY54" fmla="*/ 662369 h 1381125"/>
                <a:gd name="connsiteX55" fmla="*/ 724662 w 1143000"/>
                <a:gd name="connsiteY55" fmla="*/ 627698 h 1381125"/>
                <a:gd name="connsiteX56" fmla="*/ 877634 w 1143000"/>
                <a:gd name="connsiteY56" fmla="*/ 627698 h 1381125"/>
                <a:gd name="connsiteX57" fmla="*/ 877634 w 1143000"/>
                <a:gd name="connsiteY57" fmla="*/ 118777 h 1381125"/>
                <a:gd name="connsiteX58" fmla="*/ 724662 w 1143000"/>
                <a:gd name="connsiteY58" fmla="*/ 118777 h 1381125"/>
                <a:gd name="connsiteX59" fmla="*/ 724662 w 1143000"/>
                <a:gd name="connsiteY59" fmla="*/ 627698 h 1381125"/>
                <a:gd name="connsiteX60" fmla="*/ 1010126 w 1143000"/>
                <a:gd name="connsiteY60" fmla="*/ 771144 h 1381125"/>
                <a:gd name="connsiteX61" fmla="*/ 912019 w 1143000"/>
                <a:gd name="connsiteY61" fmla="*/ 771144 h 1381125"/>
                <a:gd name="connsiteX62" fmla="*/ 912019 w 1143000"/>
                <a:gd name="connsiteY62" fmla="*/ 1051846 h 1381125"/>
                <a:gd name="connsiteX63" fmla="*/ 1010126 w 1143000"/>
                <a:gd name="connsiteY63" fmla="*/ 1051846 h 1381125"/>
                <a:gd name="connsiteX64" fmla="*/ 1010126 w 1143000"/>
                <a:gd name="connsiteY64" fmla="*/ 771144 h 1381125"/>
                <a:gd name="connsiteX65" fmla="*/ 912114 w 1143000"/>
                <a:gd name="connsiteY65" fmla="*/ 736663 h 1381125"/>
                <a:gd name="connsiteX66" fmla="*/ 1010126 w 1143000"/>
                <a:gd name="connsiteY66" fmla="*/ 736663 h 1381125"/>
                <a:gd name="connsiteX67" fmla="*/ 1010126 w 1143000"/>
                <a:gd name="connsiteY67" fmla="*/ 466535 h 1381125"/>
                <a:gd name="connsiteX68" fmla="*/ 912114 w 1143000"/>
                <a:gd name="connsiteY68" fmla="*/ 466535 h 1381125"/>
                <a:gd name="connsiteX69" fmla="*/ 912114 w 1143000"/>
                <a:gd name="connsiteY69" fmla="*/ 736663 h 1381125"/>
                <a:gd name="connsiteX70" fmla="*/ 1142714 w 1143000"/>
                <a:gd name="connsiteY70" fmla="*/ 662464 h 1381125"/>
                <a:gd name="connsiteX71" fmla="*/ 1044702 w 1143000"/>
                <a:gd name="connsiteY71" fmla="*/ 662464 h 1381125"/>
                <a:gd name="connsiteX72" fmla="*/ 1044702 w 1143000"/>
                <a:gd name="connsiteY72" fmla="*/ 942023 h 1381125"/>
                <a:gd name="connsiteX73" fmla="*/ 1142714 w 1143000"/>
                <a:gd name="connsiteY73" fmla="*/ 942023 h 1381125"/>
                <a:gd name="connsiteX74" fmla="*/ 1142714 w 1143000"/>
                <a:gd name="connsiteY74" fmla="*/ 662464 h 1381125"/>
                <a:gd name="connsiteX75" fmla="*/ 1142714 w 1143000"/>
                <a:gd name="connsiteY75" fmla="*/ 382524 h 1381125"/>
                <a:gd name="connsiteX76" fmla="*/ 1044702 w 1143000"/>
                <a:gd name="connsiteY76" fmla="*/ 382524 h 1381125"/>
                <a:gd name="connsiteX77" fmla="*/ 1044702 w 1143000"/>
                <a:gd name="connsiteY77" fmla="*/ 627507 h 1381125"/>
                <a:gd name="connsiteX78" fmla="*/ 1142714 w 1143000"/>
                <a:gd name="connsiteY78" fmla="*/ 627507 h 1381125"/>
                <a:gd name="connsiteX79" fmla="*/ 1142714 w 1143000"/>
                <a:gd name="connsiteY79" fmla="*/ 382524 h 138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143000" h="1381125">
                  <a:moveTo>
                    <a:pt x="104394" y="1110139"/>
                  </a:moveTo>
                  <a:lnTo>
                    <a:pt x="7144" y="1110139"/>
                  </a:lnTo>
                  <a:lnTo>
                    <a:pt x="7144" y="837629"/>
                  </a:lnTo>
                  <a:lnTo>
                    <a:pt x="104394" y="837629"/>
                  </a:lnTo>
                  <a:lnTo>
                    <a:pt x="104394" y="1110139"/>
                  </a:lnTo>
                  <a:close/>
                  <a:moveTo>
                    <a:pt x="7144" y="803053"/>
                  </a:moveTo>
                  <a:lnTo>
                    <a:pt x="104299" y="803053"/>
                  </a:lnTo>
                  <a:lnTo>
                    <a:pt x="104299" y="466725"/>
                  </a:lnTo>
                  <a:lnTo>
                    <a:pt x="7144" y="466725"/>
                  </a:lnTo>
                  <a:lnTo>
                    <a:pt x="7144" y="803053"/>
                  </a:lnTo>
                  <a:close/>
                  <a:moveTo>
                    <a:pt x="138875" y="1051846"/>
                  </a:moveTo>
                  <a:lnTo>
                    <a:pt x="237744" y="1051846"/>
                  </a:lnTo>
                  <a:lnTo>
                    <a:pt x="237744" y="617696"/>
                  </a:lnTo>
                  <a:lnTo>
                    <a:pt x="138875" y="617696"/>
                  </a:lnTo>
                  <a:lnTo>
                    <a:pt x="138875" y="1051846"/>
                  </a:lnTo>
                  <a:close/>
                  <a:moveTo>
                    <a:pt x="138875" y="583121"/>
                  </a:moveTo>
                  <a:lnTo>
                    <a:pt x="237744" y="583121"/>
                  </a:lnTo>
                  <a:lnTo>
                    <a:pt x="237744" y="198787"/>
                  </a:lnTo>
                  <a:lnTo>
                    <a:pt x="138875" y="198787"/>
                  </a:lnTo>
                  <a:lnTo>
                    <a:pt x="138875" y="583121"/>
                  </a:lnTo>
                  <a:close/>
                  <a:moveTo>
                    <a:pt x="370046" y="710089"/>
                  </a:moveTo>
                  <a:lnTo>
                    <a:pt x="272225" y="710089"/>
                  </a:lnTo>
                  <a:lnTo>
                    <a:pt x="272225" y="1195483"/>
                  </a:lnTo>
                  <a:lnTo>
                    <a:pt x="370046" y="1195483"/>
                  </a:lnTo>
                  <a:lnTo>
                    <a:pt x="370046" y="710089"/>
                  </a:lnTo>
                  <a:close/>
                  <a:moveTo>
                    <a:pt x="370046" y="265081"/>
                  </a:moveTo>
                  <a:lnTo>
                    <a:pt x="272225" y="265081"/>
                  </a:lnTo>
                  <a:lnTo>
                    <a:pt x="272225" y="675513"/>
                  </a:lnTo>
                  <a:lnTo>
                    <a:pt x="370046" y="675513"/>
                  </a:lnTo>
                  <a:lnTo>
                    <a:pt x="370046" y="265081"/>
                  </a:lnTo>
                  <a:close/>
                  <a:moveTo>
                    <a:pt x="557594" y="488537"/>
                  </a:moveTo>
                  <a:lnTo>
                    <a:pt x="404527" y="488537"/>
                  </a:lnTo>
                  <a:lnTo>
                    <a:pt x="404527" y="1299686"/>
                  </a:lnTo>
                  <a:lnTo>
                    <a:pt x="557594" y="1299686"/>
                  </a:lnTo>
                  <a:lnTo>
                    <a:pt x="557594" y="488537"/>
                  </a:lnTo>
                  <a:close/>
                  <a:moveTo>
                    <a:pt x="404432" y="454057"/>
                  </a:moveTo>
                  <a:lnTo>
                    <a:pt x="557498" y="454057"/>
                  </a:lnTo>
                  <a:lnTo>
                    <a:pt x="557498" y="7144"/>
                  </a:lnTo>
                  <a:lnTo>
                    <a:pt x="404432" y="7144"/>
                  </a:lnTo>
                  <a:lnTo>
                    <a:pt x="404432" y="454057"/>
                  </a:lnTo>
                  <a:close/>
                  <a:moveTo>
                    <a:pt x="690182" y="842582"/>
                  </a:moveTo>
                  <a:lnTo>
                    <a:pt x="592169" y="842582"/>
                  </a:lnTo>
                  <a:lnTo>
                    <a:pt x="592169" y="1378744"/>
                  </a:lnTo>
                  <a:lnTo>
                    <a:pt x="690182" y="1378744"/>
                  </a:lnTo>
                  <a:lnTo>
                    <a:pt x="690182" y="842582"/>
                  </a:lnTo>
                  <a:close/>
                  <a:moveTo>
                    <a:pt x="592169" y="808863"/>
                  </a:moveTo>
                  <a:lnTo>
                    <a:pt x="690182" y="808863"/>
                  </a:lnTo>
                  <a:lnTo>
                    <a:pt x="690182" y="232505"/>
                  </a:lnTo>
                  <a:lnTo>
                    <a:pt x="592169" y="232505"/>
                  </a:lnTo>
                  <a:lnTo>
                    <a:pt x="592169" y="808863"/>
                  </a:lnTo>
                  <a:close/>
                  <a:moveTo>
                    <a:pt x="877634" y="662369"/>
                  </a:moveTo>
                  <a:lnTo>
                    <a:pt x="724662" y="662369"/>
                  </a:lnTo>
                  <a:lnTo>
                    <a:pt x="724662" y="1207484"/>
                  </a:lnTo>
                  <a:lnTo>
                    <a:pt x="877634" y="1207580"/>
                  </a:lnTo>
                  <a:lnTo>
                    <a:pt x="877634" y="662369"/>
                  </a:lnTo>
                  <a:close/>
                  <a:moveTo>
                    <a:pt x="724662" y="627698"/>
                  </a:moveTo>
                  <a:lnTo>
                    <a:pt x="877634" y="627698"/>
                  </a:lnTo>
                  <a:lnTo>
                    <a:pt x="877634" y="118777"/>
                  </a:lnTo>
                  <a:lnTo>
                    <a:pt x="724662" y="118777"/>
                  </a:lnTo>
                  <a:lnTo>
                    <a:pt x="724662" y="627698"/>
                  </a:lnTo>
                  <a:close/>
                  <a:moveTo>
                    <a:pt x="1010126" y="771144"/>
                  </a:moveTo>
                  <a:lnTo>
                    <a:pt x="912019" y="771144"/>
                  </a:lnTo>
                  <a:lnTo>
                    <a:pt x="912019" y="1051846"/>
                  </a:lnTo>
                  <a:lnTo>
                    <a:pt x="1010126" y="1051846"/>
                  </a:lnTo>
                  <a:lnTo>
                    <a:pt x="1010126" y="771144"/>
                  </a:lnTo>
                  <a:close/>
                  <a:moveTo>
                    <a:pt x="912114" y="736663"/>
                  </a:moveTo>
                  <a:lnTo>
                    <a:pt x="1010126" y="736663"/>
                  </a:lnTo>
                  <a:lnTo>
                    <a:pt x="1010126" y="466535"/>
                  </a:lnTo>
                  <a:lnTo>
                    <a:pt x="912114" y="466535"/>
                  </a:lnTo>
                  <a:lnTo>
                    <a:pt x="912114" y="736663"/>
                  </a:lnTo>
                  <a:close/>
                  <a:moveTo>
                    <a:pt x="1142714" y="662464"/>
                  </a:moveTo>
                  <a:lnTo>
                    <a:pt x="1044702" y="662464"/>
                  </a:lnTo>
                  <a:lnTo>
                    <a:pt x="1044702" y="942023"/>
                  </a:lnTo>
                  <a:lnTo>
                    <a:pt x="1142714" y="942023"/>
                  </a:lnTo>
                  <a:lnTo>
                    <a:pt x="1142714" y="662464"/>
                  </a:lnTo>
                  <a:close/>
                  <a:moveTo>
                    <a:pt x="1142714" y="382524"/>
                  </a:moveTo>
                  <a:lnTo>
                    <a:pt x="1044702" y="382524"/>
                  </a:lnTo>
                  <a:lnTo>
                    <a:pt x="1044702" y="627507"/>
                  </a:lnTo>
                  <a:lnTo>
                    <a:pt x="1142714" y="627507"/>
                  </a:lnTo>
                  <a:lnTo>
                    <a:pt x="1142714" y="382524"/>
                  </a:lnTo>
                  <a:close/>
                </a:path>
              </a:pathLst>
            </a:custGeom>
            <a:solidFill>
              <a:srgbClr val="FFFFFF"/>
            </a:solidFill>
            <a:ln w="9525" cap="flat">
              <a:noFill/>
              <a:prstDash val="solid"/>
              <a:miter/>
            </a:ln>
          </p:spPr>
          <p:txBody>
            <a:bodyPr rtlCol="0" anchor="ctr"/>
            <a:lstStyle/>
            <a:p>
              <a:endParaRPr lang="en-US"/>
            </a:p>
          </p:txBody>
        </p:sp>
      </p:grpSp>
      <p:sp>
        <p:nvSpPr>
          <p:cNvPr id="22" name="Text Placeholder 14">
            <a:extLst>
              <a:ext uri="{FF2B5EF4-FFF2-40B4-BE49-F238E27FC236}">
                <a16:creationId xmlns:a16="http://schemas.microsoft.com/office/drawing/2014/main" id="{98A43240-FD6D-47DA-B327-312288589F5E}"/>
              </a:ext>
            </a:extLst>
          </p:cNvPr>
          <p:cNvSpPr>
            <a:spLocks noGrp="1"/>
          </p:cNvSpPr>
          <p:nvPr>
            <p:ph type="body" sz="quarter" idx="11" hasCustomPrompt="1"/>
          </p:nvPr>
        </p:nvSpPr>
        <p:spPr>
          <a:xfrm>
            <a:off x="6893620" y="4300580"/>
            <a:ext cx="1656655" cy="244475"/>
          </a:xfrm>
          <a:prstGeom prst="rect">
            <a:avLst/>
          </a:prstGeom>
        </p:spPr>
        <p:txBody>
          <a:bodyPr lIns="0" tIns="0" rIns="0" bIns="0" anchor="ctr" anchorCtr="0"/>
          <a:lstStyle>
            <a:lvl1pPr algn="r">
              <a:defRPr sz="1200" b="0">
                <a:solidFill>
                  <a:schemeClr val="bg1"/>
                </a:solidFill>
                <a:latin typeface="+mj-lt"/>
              </a:defRPr>
            </a:lvl1pPr>
          </a:lstStyle>
          <a:p>
            <a:pPr lvl="0"/>
            <a:r>
              <a:rPr lang="en-US" dirty="0"/>
              <a:t>Date here</a:t>
            </a:r>
            <a:endParaRPr lang="fr-FR" dirty="0"/>
          </a:p>
        </p:txBody>
      </p:sp>
      <p:sp>
        <p:nvSpPr>
          <p:cNvPr id="2" name="Title 1">
            <a:extLst>
              <a:ext uri="{FF2B5EF4-FFF2-40B4-BE49-F238E27FC236}">
                <a16:creationId xmlns:a16="http://schemas.microsoft.com/office/drawing/2014/main" id="{0EBB382A-28CF-4E2D-B0F0-97F35EABF147}"/>
              </a:ext>
            </a:extLst>
          </p:cNvPr>
          <p:cNvSpPr>
            <a:spLocks noGrp="1"/>
          </p:cNvSpPr>
          <p:nvPr>
            <p:ph type="title" hasCustomPrompt="1"/>
          </p:nvPr>
        </p:nvSpPr>
        <p:spPr>
          <a:xfrm>
            <a:off x="571122" y="1938363"/>
            <a:ext cx="5568796" cy="887594"/>
          </a:xfrm>
          <a:prstGeom prst="rect">
            <a:avLst/>
          </a:prstGeom>
        </p:spPr>
        <p:txBody>
          <a:bodyPr lIns="0" tIns="0" rIns="0" bIns="0"/>
          <a:lstStyle>
            <a:lvl1pPr marL="0" indent="0">
              <a:lnSpc>
                <a:spcPct val="100000"/>
              </a:lnSpc>
              <a:buFont typeface="Arial" panose="020B0604020202020204" pitchFamily="34" charset="0"/>
              <a:buNone/>
              <a:defRPr sz="2400" cap="none">
                <a:solidFill>
                  <a:schemeClr val="bg1"/>
                </a:solidFill>
              </a:defRPr>
            </a:lvl1pPr>
          </a:lstStyle>
          <a:p>
            <a:r>
              <a:rPr lang="en-US"/>
              <a:t>Presentation title, 24pt, bold, max. 2 lines</a:t>
            </a:r>
            <a:endParaRPr lang="en-US" dirty="0"/>
          </a:p>
        </p:txBody>
      </p:sp>
    </p:spTree>
    <p:extLst>
      <p:ext uri="{BB962C8B-B14F-4D97-AF65-F5344CB8AC3E}">
        <p14:creationId xmlns:p14="http://schemas.microsoft.com/office/powerpoint/2010/main" val="1474020662"/>
      </p:ext>
    </p:extLst>
  </p:cSld>
  <p:clrMapOvr>
    <a:masterClrMapping/>
  </p:clrMapOvr>
  <p:extLst>
    <p:ext uri="{DCECCB84-F9BA-43D5-87BE-67443E8EF086}">
      <p15:sldGuideLst xmlns:p15="http://schemas.microsoft.com/office/powerpoint/2012/main">
        <p15:guide id="4" pos="6552">
          <p15:clr>
            <a:srgbClr val="FBAE40"/>
          </p15:clr>
        </p15:guide>
        <p15:guide id="6" orient="horz"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mple slide_01">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5" name="Rectangle 14">
            <a:extLst>
              <a:ext uri="{FF2B5EF4-FFF2-40B4-BE49-F238E27FC236}">
                <a16:creationId xmlns:a16="http://schemas.microsoft.com/office/drawing/2014/main" id="{77E627AB-F30C-41B7-B74D-1B1B9E524076}"/>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Title Placeholder 8">
            <a:extLst>
              <a:ext uri="{FF2B5EF4-FFF2-40B4-BE49-F238E27FC236}">
                <a16:creationId xmlns:a16="http://schemas.microsoft.com/office/drawing/2014/main" id="{0A43AEF1-D14F-4BDB-8204-C5C000254F19}"/>
              </a:ext>
            </a:extLst>
          </p:cNvPr>
          <p:cNvSpPr>
            <a:spLocks noGrp="1"/>
          </p:cNvSpPr>
          <p:nvPr>
            <p:ph type="title" hasCustomPrompt="1"/>
          </p:nvPr>
        </p:nvSpPr>
        <p:spPr>
          <a:xfrm>
            <a:off x="517524" y="311271"/>
            <a:ext cx="8105776" cy="280887"/>
          </a:xfrm>
          <a:prstGeom prst="rect">
            <a:avLst/>
          </a:prstGeom>
        </p:spPr>
        <p:txBody>
          <a:bodyPr vert="horz" lIns="0" tIns="45720" rIns="91440" bIns="45720" rtlCol="0" anchor="ctr">
            <a:noAutofit/>
          </a:bodyPr>
          <a:lstStyle>
            <a:lvl1pPr>
              <a:defRPr sz="2200"/>
            </a:lvl1pPr>
          </a:lstStyle>
          <a:p>
            <a:r>
              <a:rPr lang="en-US"/>
              <a:t>Title, 22pt, bold, max. 1 line</a:t>
            </a:r>
            <a:endParaRPr lang="en-US" dirty="0"/>
          </a:p>
        </p:txBody>
      </p:sp>
      <p:sp>
        <p:nvSpPr>
          <p:cNvPr id="16" name="Text Placeholder 6">
            <a:extLst>
              <a:ext uri="{FF2B5EF4-FFF2-40B4-BE49-F238E27FC236}">
                <a16:creationId xmlns:a16="http://schemas.microsoft.com/office/drawing/2014/main" id="{1F97CABE-4D15-4CD2-ADF5-2B8921C34F1C}"/>
              </a:ext>
            </a:extLst>
          </p:cNvPr>
          <p:cNvSpPr>
            <a:spLocks noGrp="1"/>
          </p:cNvSpPr>
          <p:nvPr>
            <p:ph type="body" sz="quarter" idx="34" hasCustomPrompt="1"/>
          </p:nvPr>
        </p:nvSpPr>
        <p:spPr>
          <a:xfrm>
            <a:off x="1967949" y="4832349"/>
            <a:ext cx="6276455" cy="98425"/>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a:t>
            </a:r>
            <a:r>
              <a:rPr lang="en-US" dirty="0"/>
              <a:t>note here</a:t>
            </a:r>
            <a:endParaRPr lang="fr-FR" dirty="0"/>
          </a:p>
        </p:txBody>
      </p:sp>
      <p:sp>
        <p:nvSpPr>
          <p:cNvPr id="4" name="Text Placeholder 3">
            <a:extLst>
              <a:ext uri="{FF2B5EF4-FFF2-40B4-BE49-F238E27FC236}">
                <a16:creationId xmlns:a16="http://schemas.microsoft.com/office/drawing/2014/main" id="{2AF66582-FA36-40C4-8BCD-9751B57E16D5}"/>
              </a:ext>
            </a:extLst>
          </p:cNvPr>
          <p:cNvSpPr>
            <a:spLocks noGrp="1"/>
          </p:cNvSpPr>
          <p:nvPr>
            <p:ph type="body" sz="quarter" idx="35" hasCustomPrompt="1"/>
          </p:nvPr>
        </p:nvSpPr>
        <p:spPr>
          <a:xfrm>
            <a:off x="512762" y="1275606"/>
            <a:ext cx="8115300" cy="3353545"/>
          </a:xfrm>
          <a:prstGeom prst="rect">
            <a:avLst/>
          </a:prstGeom>
        </p:spPr>
        <p:txBody>
          <a:bodyPr/>
          <a:lstStyle>
            <a:lvl1pPr>
              <a:defRPr sz="1400"/>
            </a:lvl1pPr>
          </a:lstStyle>
          <a:p>
            <a:pPr lvl="1"/>
            <a:r>
              <a:rPr lang="en-US"/>
              <a:t>Second level</a:t>
            </a:r>
          </a:p>
          <a:p>
            <a:pPr lvl="2"/>
            <a:r>
              <a:rPr lang="en-US"/>
              <a:t>Third level</a:t>
            </a:r>
          </a:p>
          <a:p>
            <a:pPr lvl="3"/>
            <a:r>
              <a:rPr lang="en-US"/>
              <a:t>Fourth level</a:t>
            </a:r>
          </a:p>
          <a:p>
            <a:pPr lvl="4"/>
            <a:r>
              <a:rPr lang="en-US"/>
              <a:t>Fifth level</a:t>
            </a:r>
          </a:p>
        </p:txBody>
      </p:sp>
      <p:sp>
        <p:nvSpPr>
          <p:cNvPr id="10" name="Text Placeholder 6">
            <a:extLst>
              <a:ext uri="{FF2B5EF4-FFF2-40B4-BE49-F238E27FC236}">
                <a16:creationId xmlns:a16="http://schemas.microsoft.com/office/drawing/2014/main" id="{46150F40-8687-4FEE-B5EE-F5DDEB8DEDD4}"/>
              </a:ext>
            </a:extLst>
          </p:cNvPr>
          <p:cNvSpPr>
            <a:spLocks noGrp="1"/>
          </p:cNvSpPr>
          <p:nvPr>
            <p:ph type="body" sz="quarter" idx="17" hasCustomPrompt="1"/>
          </p:nvPr>
        </p:nvSpPr>
        <p:spPr>
          <a:xfrm>
            <a:off x="517525" y="771550"/>
            <a:ext cx="5782667" cy="215900"/>
          </a:xfrm>
          <a:prstGeom prst="rect">
            <a:avLst/>
          </a:prstGeom>
        </p:spPr>
        <p:txBody>
          <a:bodyPr lIns="0" tIns="0" rIns="0" bIns="0" anchor="ctr" anchorCtr="0"/>
          <a:lstStyle>
            <a:lvl1pPr marL="0" indent="0">
              <a:spcAft>
                <a:spcPts val="0"/>
              </a:spcAft>
              <a:defRPr sz="1400" b="0" cap="none" spc="100" baseline="0">
                <a:solidFill>
                  <a:schemeClr val="bg2">
                    <a:lumMod val="25000"/>
                  </a:schemeClr>
                </a:solidFill>
                <a:latin typeface="Verdana" panose="020B0604030504040204" pitchFamily="34" charset="0"/>
                <a:ea typeface="Verdana" panose="020B0604030504040204" pitchFamily="34" charset="0"/>
              </a:defRPr>
            </a:lvl1pPr>
          </a:lstStyle>
          <a:p>
            <a:pPr lvl="0"/>
            <a:r>
              <a:rPr lang="en-US"/>
              <a:t>Subtitle</a:t>
            </a:r>
          </a:p>
        </p:txBody>
      </p:sp>
    </p:spTree>
    <p:extLst>
      <p:ext uri="{BB962C8B-B14F-4D97-AF65-F5344CB8AC3E}">
        <p14:creationId xmlns:p14="http://schemas.microsoft.com/office/powerpoint/2010/main" val="28295028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mple slide_02">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28" name="Text Placeholder 6">
            <a:extLst>
              <a:ext uri="{FF2B5EF4-FFF2-40B4-BE49-F238E27FC236}">
                <a16:creationId xmlns:a16="http://schemas.microsoft.com/office/drawing/2014/main" id="{22165D12-AFEC-47FD-AFA7-13DF75D39E84}"/>
              </a:ext>
            </a:extLst>
          </p:cNvPr>
          <p:cNvSpPr>
            <a:spLocks noGrp="1"/>
          </p:cNvSpPr>
          <p:nvPr>
            <p:ph type="body" sz="quarter" idx="17" hasCustomPrompt="1"/>
          </p:nvPr>
        </p:nvSpPr>
        <p:spPr>
          <a:xfrm>
            <a:off x="517525" y="771550"/>
            <a:ext cx="8105775" cy="215900"/>
          </a:xfrm>
          <a:prstGeom prst="rect">
            <a:avLst/>
          </a:prstGeom>
        </p:spPr>
        <p:txBody>
          <a:bodyPr lIns="0" tIns="0" rIns="0" bIns="0" anchor="ctr" anchorCtr="0"/>
          <a:lstStyle>
            <a:lvl1pPr marL="0" indent="0">
              <a:spcAft>
                <a:spcPts val="0"/>
              </a:spcAft>
              <a:defRPr sz="1400" b="0" cap="none" spc="100" baseline="0">
                <a:solidFill>
                  <a:schemeClr val="bg2">
                    <a:lumMod val="25000"/>
                  </a:schemeClr>
                </a:solidFill>
                <a:latin typeface="Verdana" panose="020B0604030504040204" pitchFamily="34" charset="0"/>
                <a:ea typeface="Verdana" panose="020B0604030504040204" pitchFamily="34" charset="0"/>
              </a:defRPr>
            </a:lvl1pPr>
          </a:lstStyle>
          <a:p>
            <a:pPr lvl="0"/>
            <a:r>
              <a:rPr lang="en-US"/>
              <a:t>Subtitle</a:t>
            </a:r>
          </a:p>
        </p:txBody>
      </p:sp>
      <p:sp>
        <p:nvSpPr>
          <p:cNvPr id="30" name="Text Placeholder 7">
            <a:extLst>
              <a:ext uri="{FF2B5EF4-FFF2-40B4-BE49-F238E27FC236}">
                <a16:creationId xmlns:a16="http://schemas.microsoft.com/office/drawing/2014/main" id="{CD692748-7DE0-47F3-949C-986CAA246CEB}"/>
              </a:ext>
            </a:extLst>
          </p:cNvPr>
          <p:cNvSpPr>
            <a:spLocks noGrp="1"/>
          </p:cNvSpPr>
          <p:nvPr>
            <p:ph type="body" sz="quarter" idx="31" hasCustomPrompt="1"/>
          </p:nvPr>
        </p:nvSpPr>
        <p:spPr>
          <a:xfrm>
            <a:off x="517524" y="1359733"/>
            <a:ext cx="2489154" cy="3269417"/>
          </a:xfrm>
          <a:prstGeom prst="rect">
            <a:avLst/>
          </a:prstGeom>
        </p:spPr>
        <p:txBody>
          <a:bodyPr lIns="0" tIns="0" rIns="0" bIns="0">
            <a:normAutofit/>
          </a:bodyPr>
          <a:lstStyle>
            <a:lvl1pPr marL="0" indent="0">
              <a:spcAft>
                <a:spcPts val="400"/>
              </a:spcAft>
              <a:buClr>
                <a:schemeClr val="tx1"/>
              </a:buClr>
              <a:buFont typeface="Wingdings" panose="05000000000000000000" pitchFamily="2" charset="2"/>
              <a:buNone/>
              <a:defRPr sz="1200" b="0">
                <a:solidFill>
                  <a:schemeClr val="bg2">
                    <a:lumMod val="50000"/>
                  </a:schemeClr>
                </a:solidFill>
              </a:defRPr>
            </a:lvl1pPr>
            <a:lvl3pPr marL="414000" indent="-180000">
              <a:spcAft>
                <a:spcPts val="400"/>
              </a:spcAft>
              <a:buClr>
                <a:schemeClr val="tx1"/>
              </a:buClr>
              <a:defRPr sz="1100">
                <a:solidFill>
                  <a:schemeClr val="bg2">
                    <a:lumMod val="50000"/>
                  </a:schemeClr>
                </a:solidFill>
              </a:defRPr>
            </a:lvl3pPr>
            <a:lvl4pPr marL="467188" indent="0">
              <a:spcAft>
                <a:spcPts val="400"/>
              </a:spcAft>
              <a:buClr>
                <a:schemeClr val="accent6"/>
              </a:buClr>
              <a:buFont typeface="Wingdings" panose="05000000000000000000" pitchFamily="2" charset="2"/>
              <a:buNone/>
              <a:defRPr sz="1000">
                <a:solidFill>
                  <a:schemeClr val="bg2">
                    <a:lumMod val="50000"/>
                  </a:schemeClr>
                </a:solidFill>
              </a:defRPr>
            </a:lvl4pPr>
            <a:lvl5pPr marL="803275" indent="-144000">
              <a:spcAft>
                <a:spcPts val="400"/>
              </a:spcAft>
              <a:buClr>
                <a:schemeClr val="accent6"/>
              </a:buClr>
              <a:buFont typeface="Calibri" panose="020F0502020204030204" pitchFamily="34" charset="0"/>
              <a:buChar char="–"/>
              <a:defRPr sz="1000">
                <a:solidFill>
                  <a:schemeClr val="bg2">
                    <a:lumMod val="50000"/>
                  </a:schemeClr>
                </a:solidFill>
              </a:defRPr>
            </a:lvl5pPr>
          </a:lstStyle>
          <a:p>
            <a:pPr lvl="0"/>
            <a:r>
              <a:rPr lang="en-US" dirty="0"/>
              <a:t>Add </a:t>
            </a:r>
            <a:r>
              <a:rPr lang="en-US"/>
              <a:t>text here</a:t>
            </a:r>
            <a:endParaRPr lang="en-US" dirty="0"/>
          </a:p>
        </p:txBody>
      </p:sp>
      <p:sp>
        <p:nvSpPr>
          <p:cNvPr id="10" name="Text Placeholder 7">
            <a:extLst>
              <a:ext uri="{FF2B5EF4-FFF2-40B4-BE49-F238E27FC236}">
                <a16:creationId xmlns:a16="http://schemas.microsoft.com/office/drawing/2014/main" id="{EDBC5359-89E0-4981-BD91-A077F8C3FAA5}"/>
              </a:ext>
            </a:extLst>
          </p:cNvPr>
          <p:cNvSpPr>
            <a:spLocks noGrp="1"/>
          </p:cNvSpPr>
          <p:nvPr>
            <p:ph type="body" sz="quarter" idx="32" hasCustomPrompt="1"/>
          </p:nvPr>
        </p:nvSpPr>
        <p:spPr>
          <a:xfrm>
            <a:off x="3325835" y="1359733"/>
            <a:ext cx="2489154" cy="3269417"/>
          </a:xfrm>
          <a:prstGeom prst="rect">
            <a:avLst/>
          </a:prstGeom>
        </p:spPr>
        <p:txBody>
          <a:bodyPr lIns="0" tIns="0" rIns="0" bIns="0">
            <a:normAutofit/>
          </a:bodyPr>
          <a:lstStyle>
            <a:lvl1pPr marL="0" indent="0">
              <a:lnSpc>
                <a:spcPct val="100000"/>
              </a:lnSpc>
              <a:spcAft>
                <a:spcPts val="400"/>
              </a:spcAft>
              <a:buClr>
                <a:schemeClr val="tx1"/>
              </a:buClr>
              <a:buFont typeface="Wingdings" panose="05000000000000000000" pitchFamily="2" charset="2"/>
              <a:buNone/>
              <a:defRPr sz="1200" b="0">
                <a:solidFill>
                  <a:schemeClr val="bg2">
                    <a:lumMod val="50000"/>
                  </a:schemeClr>
                </a:solidFill>
              </a:defRPr>
            </a:lvl1pPr>
            <a:lvl3pPr marL="414000" indent="-180000">
              <a:lnSpc>
                <a:spcPct val="100000"/>
              </a:lnSpc>
              <a:spcAft>
                <a:spcPts val="400"/>
              </a:spcAft>
              <a:buClr>
                <a:schemeClr val="tx1"/>
              </a:buClr>
              <a:defRPr sz="1100">
                <a:solidFill>
                  <a:schemeClr val="bg2">
                    <a:lumMod val="50000"/>
                  </a:schemeClr>
                </a:solidFill>
              </a:defRPr>
            </a:lvl3pPr>
            <a:lvl4pPr marL="467188" indent="0">
              <a:lnSpc>
                <a:spcPct val="100000"/>
              </a:lnSpc>
              <a:spcAft>
                <a:spcPts val="400"/>
              </a:spcAft>
              <a:buClr>
                <a:schemeClr val="accent6"/>
              </a:buClr>
              <a:buFont typeface="Wingdings" panose="05000000000000000000" pitchFamily="2" charset="2"/>
              <a:buNone/>
              <a:defRPr sz="1000">
                <a:solidFill>
                  <a:schemeClr val="bg2">
                    <a:lumMod val="50000"/>
                  </a:schemeClr>
                </a:solidFill>
              </a:defRPr>
            </a:lvl4pPr>
            <a:lvl5pPr marL="803275" indent="-144000">
              <a:lnSpc>
                <a:spcPct val="100000"/>
              </a:lnSpc>
              <a:spcAft>
                <a:spcPts val="400"/>
              </a:spcAft>
              <a:buClr>
                <a:schemeClr val="accent6"/>
              </a:buClr>
              <a:buFont typeface="Calibri" panose="020F0502020204030204" pitchFamily="34" charset="0"/>
              <a:buChar char="–"/>
              <a:defRPr sz="1000">
                <a:solidFill>
                  <a:schemeClr val="bg2">
                    <a:lumMod val="50000"/>
                  </a:schemeClr>
                </a:solidFill>
              </a:defRPr>
            </a:lvl5pPr>
          </a:lstStyle>
          <a:p>
            <a:pPr lvl="0"/>
            <a:r>
              <a:rPr lang="en-US" dirty="0"/>
              <a:t>Add </a:t>
            </a:r>
            <a:r>
              <a:rPr lang="en-US"/>
              <a:t>text here</a:t>
            </a:r>
            <a:endParaRPr lang="en-US" dirty="0"/>
          </a:p>
        </p:txBody>
      </p:sp>
      <p:sp>
        <p:nvSpPr>
          <p:cNvPr id="12" name="Title Placeholder 8">
            <a:extLst>
              <a:ext uri="{FF2B5EF4-FFF2-40B4-BE49-F238E27FC236}">
                <a16:creationId xmlns:a16="http://schemas.microsoft.com/office/drawing/2014/main" id="{FC3A9795-B5B9-439F-BA26-5A16C6E29517}"/>
              </a:ext>
            </a:extLst>
          </p:cNvPr>
          <p:cNvSpPr>
            <a:spLocks noGrp="1"/>
          </p:cNvSpPr>
          <p:nvPr>
            <p:ph type="title" hasCustomPrompt="1"/>
          </p:nvPr>
        </p:nvSpPr>
        <p:spPr>
          <a:xfrm>
            <a:off x="517524" y="311271"/>
            <a:ext cx="8105776" cy="280887"/>
          </a:xfrm>
          <a:prstGeom prst="rect">
            <a:avLst/>
          </a:prstGeom>
        </p:spPr>
        <p:txBody>
          <a:bodyPr vert="horz" lIns="0" tIns="45720" rIns="91440" bIns="45720" rtlCol="0" anchor="ctr">
            <a:noAutofit/>
          </a:bodyPr>
          <a:lstStyle>
            <a:lvl1pPr>
              <a:defRPr sz="2200"/>
            </a:lvl1pPr>
          </a:lstStyle>
          <a:p>
            <a:r>
              <a:rPr lang="en-US"/>
              <a:t>Title, 22pt, bold, max. 1 line</a:t>
            </a:r>
            <a:endParaRPr lang="en-US" dirty="0"/>
          </a:p>
        </p:txBody>
      </p:sp>
      <p:sp>
        <p:nvSpPr>
          <p:cNvPr id="13" name="Rectangle 12">
            <a:extLst>
              <a:ext uri="{FF2B5EF4-FFF2-40B4-BE49-F238E27FC236}">
                <a16:creationId xmlns:a16="http://schemas.microsoft.com/office/drawing/2014/main" id="{E767508A-8109-4CD7-8AD0-B9600CA8FC32}"/>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Text Placeholder 6">
            <a:extLst>
              <a:ext uri="{FF2B5EF4-FFF2-40B4-BE49-F238E27FC236}">
                <a16:creationId xmlns:a16="http://schemas.microsoft.com/office/drawing/2014/main" id="{227905AD-996B-4BE7-A951-E78816B739C2}"/>
              </a:ext>
            </a:extLst>
          </p:cNvPr>
          <p:cNvSpPr>
            <a:spLocks noGrp="1"/>
          </p:cNvSpPr>
          <p:nvPr>
            <p:ph type="body" sz="quarter" idx="34" hasCustomPrompt="1"/>
          </p:nvPr>
        </p:nvSpPr>
        <p:spPr>
          <a:xfrm>
            <a:off x="1967949" y="4832349"/>
            <a:ext cx="6276455" cy="98425"/>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a:t>
            </a:r>
            <a:r>
              <a:rPr lang="en-US" dirty="0"/>
              <a:t>note here</a:t>
            </a:r>
            <a:endParaRPr lang="fr-FR" dirty="0"/>
          </a:p>
        </p:txBody>
      </p:sp>
      <p:sp>
        <p:nvSpPr>
          <p:cNvPr id="14" name="Text Placeholder 7">
            <a:extLst>
              <a:ext uri="{FF2B5EF4-FFF2-40B4-BE49-F238E27FC236}">
                <a16:creationId xmlns:a16="http://schemas.microsoft.com/office/drawing/2014/main" id="{AAA94177-6528-4C41-99BD-FDEBE8898F8D}"/>
              </a:ext>
            </a:extLst>
          </p:cNvPr>
          <p:cNvSpPr>
            <a:spLocks noGrp="1"/>
          </p:cNvSpPr>
          <p:nvPr>
            <p:ph type="body" sz="quarter" idx="35" hasCustomPrompt="1"/>
          </p:nvPr>
        </p:nvSpPr>
        <p:spPr>
          <a:xfrm>
            <a:off x="6134146" y="1359733"/>
            <a:ext cx="2489154" cy="3269417"/>
          </a:xfrm>
          <a:prstGeom prst="rect">
            <a:avLst/>
          </a:prstGeom>
        </p:spPr>
        <p:txBody>
          <a:bodyPr lIns="0" tIns="0" rIns="0" bIns="0">
            <a:normAutofit/>
          </a:bodyPr>
          <a:lstStyle>
            <a:lvl1pPr marL="0" indent="0">
              <a:lnSpc>
                <a:spcPct val="100000"/>
              </a:lnSpc>
              <a:spcAft>
                <a:spcPts val="400"/>
              </a:spcAft>
              <a:buClr>
                <a:schemeClr val="tx1"/>
              </a:buClr>
              <a:buFont typeface="Wingdings" panose="05000000000000000000" pitchFamily="2" charset="2"/>
              <a:buNone/>
              <a:defRPr sz="1200" b="0">
                <a:solidFill>
                  <a:schemeClr val="bg2">
                    <a:lumMod val="50000"/>
                  </a:schemeClr>
                </a:solidFill>
              </a:defRPr>
            </a:lvl1pPr>
            <a:lvl3pPr marL="414000" indent="-180000">
              <a:lnSpc>
                <a:spcPct val="100000"/>
              </a:lnSpc>
              <a:spcAft>
                <a:spcPts val="400"/>
              </a:spcAft>
              <a:buClr>
                <a:schemeClr val="tx1"/>
              </a:buClr>
              <a:defRPr sz="1100">
                <a:solidFill>
                  <a:schemeClr val="bg2">
                    <a:lumMod val="50000"/>
                  </a:schemeClr>
                </a:solidFill>
              </a:defRPr>
            </a:lvl3pPr>
            <a:lvl4pPr marL="467188" indent="0">
              <a:lnSpc>
                <a:spcPct val="100000"/>
              </a:lnSpc>
              <a:spcAft>
                <a:spcPts val="400"/>
              </a:spcAft>
              <a:buClr>
                <a:schemeClr val="accent6"/>
              </a:buClr>
              <a:buFont typeface="Wingdings" panose="05000000000000000000" pitchFamily="2" charset="2"/>
              <a:buNone/>
              <a:defRPr sz="1000">
                <a:solidFill>
                  <a:schemeClr val="bg2">
                    <a:lumMod val="50000"/>
                  </a:schemeClr>
                </a:solidFill>
              </a:defRPr>
            </a:lvl4pPr>
            <a:lvl5pPr marL="803275" indent="-144000">
              <a:lnSpc>
                <a:spcPct val="100000"/>
              </a:lnSpc>
              <a:spcAft>
                <a:spcPts val="400"/>
              </a:spcAft>
              <a:buClr>
                <a:schemeClr val="accent6"/>
              </a:buClr>
              <a:buFont typeface="Calibri" panose="020F0502020204030204" pitchFamily="34" charset="0"/>
              <a:buChar char="–"/>
              <a:defRPr sz="1000">
                <a:solidFill>
                  <a:schemeClr val="bg2">
                    <a:lumMod val="50000"/>
                  </a:schemeClr>
                </a:solidFill>
              </a:defRPr>
            </a:lvl5pPr>
          </a:lstStyle>
          <a:p>
            <a:pPr lvl="0"/>
            <a:r>
              <a:rPr lang="en-US" dirty="0"/>
              <a:t>Add </a:t>
            </a:r>
            <a:r>
              <a:rPr lang="en-US"/>
              <a:t>text here</a:t>
            </a:r>
            <a:endParaRPr lang="en-US" dirty="0"/>
          </a:p>
        </p:txBody>
      </p:sp>
    </p:spTree>
    <p:extLst>
      <p:ext uri="{BB962C8B-B14F-4D97-AF65-F5344CB8AC3E}">
        <p14:creationId xmlns:p14="http://schemas.microsoft.com/office/powerpoint/2010/main" val="42815888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mple slide_0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7C5126-E6D3-4666-9AB1-2919B6D31446}"/>
              </a:ext>
            </a:extLst>
          </p:cNvPr>
          <p:cNvSpPr/>
          <p:nvPr userDrawn="1"/>
        </p:nvSpPr>
        <p:spPr>
          <a:xfrm>
            <a:off x="6588224" y="0"/>
            <a:ext cx="2555776"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7" name="Text Placeholder 16">
            <a:extLst>
              <a:ext uri="{FF2B5EF4-FFF2-40B4-BE49-F238E27FC236}">
                <a16:creationId xmlns:a16="http://schemas.microsoft.com/office/drawing/2014/main" id="{9EBAAFE5-A5B4-41E3-9EF4-15832AB14EEC}"/>
              </a:ext>
            </a:extLst>
          </p:cNvPr>
          <p:cNvSpPr>
            <a:spLocks noGrp="1"/>
          </p:cNvSpPr>
          <p:nvPr>
            <p:ph type="body" sz="quarter" idx="25" hasCustomPrompt="1"/>
          </p:nvPr>
        </p:nvSpPr>
        <p:spPr>
          <a:xfrm>
            <a:off x="6875463" y="828383"/>
            <a:ext cx="1751013" cy="527050"/>
          </a:xfrm>
          <a:prstGeom prst="rect">
            <a:avLst/>
          </a:prstGeom>
        </p:spPr>
        <p:txBody>
          <a:bodyPr lIns="0" tIns="0" rIns="0" bIns="0"/>
          <a:lstStyle>
            <a:lvl1pPr marL="0" indent="0">
              <a:spcAft>
                <a:spcPts val="0"/>
              </a:spcAft>
              <a:defRPr sz="1200" b="0">
                <a:solidFill>
                  <a:schemeClr val="tx1"/>
                </a:solidFill>
              </a:defRPr>
            </a:lvl1pPr>
          </a:lstStyle>
          <a:p>
            <a:pPr lvl="0"/>
            <a:r>
              <a:rPr lang="en-US" dirty="0"/>
              <a:t>Add text here</a:t>
            </a:r>
            <a:endParaRPr lang="fr-FR" dirty="0"/>
          </a:p>
        </p:txBody>
      </p:sp>
      <p:sp>
        <p:nvSpPr>
          <p:cNvPr id="18" name="Text Placeholder 16">
            <a:extLst>
              <a:ext uri="{FF2B5EF4-FFF2-40B4-BE49-F238E27FC236}">
                <a16:creationId xmlns:a16="http://schemas.microsoft.com/office/drawing/2014/main" id="{5D12DB94-2B36-49CF-8F8A-0BA93A69A58A}"/>
              </a:ext>
            </a:extLst>
          </p:cNvPr>
          <p:cNvSpPr>
            <a:spLocks noGrp="1"/>
          </p:cNvSpPr>
          <p:nvPr>
            <p:ph type="body" sz="quarter" idx="26" hasCustomPrompt="1"/>
          </p:nvPr>
        </p:nvSpPr>
        <p:spPr>
          <a:xfrm>
            <a:off x="6875463" y="1480747"/>
            <a:ext cx="1751013" cy="527050"/>
          </a:xfrm>
          <a:prstGeom prst="rect">
            <a:avLst/>
          </a:prstGeom>
        </p:spPr>
        <p:txBody>
          <a:bodyPr lIns="0" tIns="0" rIns="0" bIns="0"/>
          <a:lstStyle>
            <a:lvl1pPr marL="0" indent="0">
              <a:spcAft>
                <a:spcPts val="0"/>
              </a:spcAft>
              <a:defRPr sz="1200" b="0">
                <a:solidFill>
                  <a:schemeClr val="tx1"/>
                </a:solidFill>
              </a:defRPr>
            </a:lvl1pPr>
          </a:lstStyle>
          <a:p>
            <a:pPr lvl="0"/>
            <a:r>
              <a:rPr lang="en-US" dirty="0"/>
              <a:t>Add text here</a:t>
            </a:r>
            <a:endParaRPr lang="fr-FR" dirty="0"/>
          </a:p>
        </p:txBody>
      </p:sp>
      <p:sp>
        <p:nvSpPr>
          <p:cNvPr id="19" name="Text Placeholder 16">
            <a:extLst>
              <a:ext uri="{FF2B5EF4-FFF2-40B4-BE49-F238E27FC236}">
                <a16:creationId xmlns:a16="http://schemas.microsoft.com/office/drawing/2014/main" id="{EE45A90F-4639-475F-85D1-1D6477520A08}"/>
              </a:ext>
            </a:extLst>
          </p:cNvPr>
          <p:cNvSpPr>
            <a:spLocks noGrp="1"/>
          </p:cNvSpPr>
          <p:nvPr>
            <p:ph type="body" sz="quarter" idx="27" hasCustomPrompt="1"/>
          </p:nvPr>
        </p:nvSpPr>
        <p:spPr>
          <a:xfrm>
            <a:off x="6875463" y="2133111"/>
            <a:ext cx="1751013" cy="527050"/>
          </a:xfrm>
          <a:prstGeom prst="rect">
            <a:avLst/>
          </a:prstGeom>
        </p:spPr>
        <p:txBody>
          <a:bodyPr lIns="0" tIns="0" rIns="0" bIns="0"/>
          <a:lstStyle>
            <a:lvl1pPr marL="0" indent="0">
              <a:spcAft>
                <a:spcPts val="0"/>
              </a:spcAft>
              <a:defRPr sz="1200" b="0">
                <a:solidFill>
                  <a:schemeClr val="tx1"/>
                </a:solidFill>
              </a:defRPr>
            </a:lvl1pPr>
          </a:lstStyle>
          <a:p>
            <a:pPr lvl="0"/>
            <a:r>
              <a:rPr lang="en-US" dirty="0"/>
              <a:t>Add text here</a:t>
            </a:r>
            <a:endParaRPr lang="fr-FR" dirty="0"/>
          </a:p>
        </p:txBody>
      </p:sp>
      <p:sp>
        <p:nvSpPr>
          <p:cNvPr id="20" name="Text Placeholder 16">
            <a:extLst>
              <a:ext uri="{FF2B5EF4-FFF2-40B4-BE49-F238E27FC236}">
                <a16:creationId xmlns:a16="http://schemas.microsoft.com/office/drawing/2014/main" id="{F372618F-992B-4F84-96C4-D88DEE64ADBF}"/>
              </a:ext>
            </a:extLst>
          </p:cNvPr>
          <p:cNvSpPr>
            <a:spLocks noGrp="1"/>
          </p:cNvSpPr>
          <p:nvPr>
            <p:ph type="body" sz="quarter" idx="28" hasCustomPrompt="1"/>
          </p:nvPr>
        </p:nvSpPr>
        <p:spPr>
          <a:xfrm>
            <a:off x="6875463" y="2785475"/>
            <a:ext cx="1751013" cy="527050"/>
          </a:xfrm>
          <a:prstGeom prst="rect">
            <a:avLst/>
          </a:prstGeom>
        </p:spPr>
        <p:txBody>
          <a:bodyPr lIns="0" tIns="0" rIns="0" bIns="0"/>
          <a:lstStyle>
            <a:lvl1pPr marL="0" indent="0">
              <a:spcAft>
                <a:spcPts val="0"/>
              </a:spcAft>
              <a:defRPr sz="1200" b="0">
                <a:solidFill>
                  <a:schemeClr val="tx1"/>
                </a:solidFill>
              </a:defRPr>
            </a:lvl1pPr>
          </a:lstStyle>
          <a:p>
            <a:pPr lvl="0"/>
            <a:r>
              <a:rPr lang="en-US" dirty="0"/>
              <a:t>Add text here</a:t>
            </a:r>
            <a:endParaRPr lang="fr-FR" dirty="0"/>
          </a:p>
        </p:txBody>
      </p:sp>
      <p:sp>
        <p:nvSpPr>
          <p:cNvPr id="21" name="Text Placeholder 16">
            <a:extLst>
              <a:ext uri="{FF2B5EF4-FFF2-40B4-BE49-F238E27FC236}">
                <a16:creationId xmlns:a16="http://schemas.microsoft.com/office/drawing/2014/main" id="{A3C3457A-2E50-44F1-916D-19A81FCA8CC4}"/>
              </a:ext>
            </a:extLst>
          </p:cNvPr>
          <p:cNvSpPr>
            <a:spLocks noGrp="1"/>
          </p:cNvSpPr>
          <p:nvPr>
            <p:ph type="body" sz="quarter" idx="29" hasCustomPrompt="1"/>
          </p:nvPr>
        </p:nvSpPr>
        <p:spPr>
          <a:xfrm>
            <a:off x="6875463" y="3437839"/>
            <a:ext cx="1751013" cy="527050"/>
          </a:xfrm>
          <a:prstGeom prst="rect">
            <a:avLst/>
          </a:prstGeom>
        </p:spPr>
        <p:txBody>
          <a:bodyPr lIns="0" tIns="0" rIns="0" bIns="0"/>
          <a:lstStyle>
            <a:lvl1pPr marL="0" indent="0">
              <a:spcAft>
                <a:spcPts val="0"/>
              </a:spcAft>
              <a:defRPr sz="1200" b="0">
                <a:solidFill>
                  <a:schemeClr val="tx1"/>
                </a:solidFill>
              </a:defRPr>
            </a:lvl1pPr>
          </a:lstStyle>
          <a:p>
            <a:pPr lvl="0"/>
            <a:r>
              <a:rPr lang="en-US" dirty="0"/>
              <a:t>Add text here</a:t>
            </a:r>
            <a:endParaRPr lang="fr-FR" dirty="0"/>
          </a:p>
        </p:txBody>
      </p:sp>
      <p:sp>
        <p:nvSpPr>
          <p:cNvPr id="22" name="Text Placeholder 16">
            <a:extLst>
              <a:ext uri="{FF2B5EF4-FFF2-40B4-BE49-F238E27FC236}">
                <a16:creationId xmlns:a16="http://schemas.microsoft.com/office/drawing/2014/main" id="{23D2358B-3592-4060-9F01-0856B4D2A0E9}"/>
              </a:ext>
            </a:extLst>
          </p:cNvPr>
          <p:cNvSpPr>
            <a:spLocks noGrp="1"/>
          </p:cNvSpPr>
          <p:nvPr>
            <p:ph type="body" sz="quarter" idx="30" hasCustomPrompt="1"/>
          </p:nvPr>
        </p:nvSpPr>
        <p:spPr>
          <a:xfrm>
            <a:off x="6875463" y="4090201"/>
            <a:ext cx="1751013" cy="527050"/>
          </a:xfrm>
          <a:prstGeom prst="rect">
            <a:avLst/>
          </a:prstGeom>
        </p:spPr>
        <p:txBody>
          <a:bodyPr lIns="0" tIns="0" rIns="0" bIns="0"/>
          <a:lstStyle>
            <a:lvl1pPr marL="0" indent="0">
              <a:spcAft>
                <a:spcPts val="0"/>
              </a:spcAft>
              <a:defRPr sz="1200" b="0">
                <a:solidFill>
                  <a:schemeClr val="tx1"/>
                </a:solidFill>
              </a:defRPr>
            </a:lvl1pPr>
          </a:lstStyle>
          <a:p>
            <a:pPr lvl="0"/>
            <a:r>
              <a:rPr lang="en-US" dirty="0"/>
              <a:t>Add text here</a:t>
            </a:r>
            <a:endParaRPr lang="fr-FR" dirty="0"/>
          </a:p>
        </p:txBody>
      </p:sp>
      <p:sp>
        <p:nvSpPr>
          <p:cNvPr id="25" name="Title Placeholder 8">
            <a:extLst>
              <a:ext uri="{FF2B5EF4-FFF2-40B4-BE49-F238E27FC236}">
                <a16:creationId xmlns:a16="http://schemas.microsoft.com/office/drawing/2014/main" id="{1DC9CDE0-4124-47B9-B3EE-7D6EE4018794}"/>
              </a:ext>
            </a:extLst>
          </p:cNvPr>
          <p:cNvSpPr>
            <a:spLocks noGrp="1"/>
          </p:cNvSpPr>
          <p:nvPr>
            <p:ph type="title" hasCustomPrompt="1"/>
          </p:nvPr>
        </p:nvSpPr>
        <p:spPr>
          <a:xfrm>
            <a:off x="517524" y="311271"/>
            <a:ext cx="5782667" cy="280887"/>
          </a:xfrm>
          <a:prstGeom prst="rect">
            <a:avLst/>
          </a:prstGeom>
        </p:spPr>
        <p:txBody>
          <a:bodyPr vert="horz" lIns="0" tIns="45720" rIns="91440" bIns="45720" rtlCol="0" anchor="ctr">
            <a:noAutofit/>
          </a:bodyPr>
          <a:lstStyle>
            <a:lvl1pPr>
              <a:defRPr sz="2200"/>
            </a:lvl1pPr>
          </a:lstStyle>
          <a:p>
            <a:r>
              <a:rPr lang="en-US"/>
              <a:t>Title, 22pt, bold, max. 1 line</a:t>
            </a:r>
            <a:endParaRPr lang="en-US" dirty="0"/>
          </a:p>
        </p:txBody>
      </p:sp>
      <p:sp>
        <p:nvSpPr>
          <p:cNvPr id="26" name="Rectangle 25">
            <a:extLst>
              <a:ext uri="{FF2B5EF4-FFF2-40B4-BE49-F238E27FC236}">
                <a16:creationId xmlns:a16="http://schemas.microsoft.com/office/drawing/2014/main" id="{D0DADAA4-3E9B-4DB6-B850-0D81FAC2D55D}"/>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8" name="Text Placeholder 7">
            <a:extLst>
              <a:ext uri="{FF2B5EF4-FFF2-40B4-BE49-F238E27FC236}">
                <a16:creationId xmlns:a16="http://schemas.microsoft.com/office/drawing/2014/main" id="{A21EEE60-67EF-4DFE-A4A9-DE9E6262A552}"/>
              </a:ext>
            </a:extLst>
          </p:cNvPr>
          <p:cNvSpPr>
            <a:spLocks noGrp="1"/>
          </p:cNvSpPr>
          <p:nvPr>
            <p:ph type="body" sz="quarter" idx="35" hasCustomPrompt="1"/>
          </p:nvPr>
        </p:nvSpPr>
        <p:spPr>
          <a:xfrm>
            <a:off x="517524" y="1359733"/>
            <a:ext cx="5782668" cy="3269417"/>
          </a:xfrm>
          <a:prstGeom prst="rect">
            <a:avLst/>
          </a:prstGeom>
        </p:spPr>
        <p:txBody>
          <a:bodyPr lIns="0" tIns="0" rIns="0" bIns="0">
            <a:normAutofit/>
          </a:bodyPr>
          <a:lstStyle>
            <a:lvl1pPr marL="0" indent="0">
              <a:spcAft>
                <a:spcPts val="0"/>
              </a:spcAft>
              <a:buClr>
                <a:schemeClr val="tx1"/>
              </a:buClr>
              <a:buFont typeface="Wingdings" panose="05000000000000000000" pitchFamily="2" charset="2"/>
              <a:buNone/>
              <a:defRPr sz="1200" b="0">
                <a:solidFill>
                  <a:schemeClr val="bg2">
                    <a:lumMod val="50000"/>
                  </a:schemeClr>
                </a:solidFill>
                <a:latin typeface="Verdana" panose="020B0604030504040204" pitchFamily="34" charset="0"/>
                <a:ea typeface="Verdana" panose="020B0604030504040204" pitchFamily="34" charset="0"/>
              </a:defRPr>
            </a:lvl1pPr>
            <a:lvl3pPr marL="414000" indent="-180000">
              <a:spcAft>
                <a:spcPts val="0"/>
              </a:spcAft>
              <a:buClr>
                <a:schemeClr val="tx1"/>
              </a:buClr>
              <a:defRPr sz="1100">
                <a:solidFill>
                  <a:schemeClr val="accent6"/>
                </a:solidFill>
                <a:latin typeface="+mn-lt"/>
              </a:defRPr>
            </a:lvl3pPr>
            <a:lvl4pPr marL="611188" indent="-144000">
              <a:spcAft>
                <a:spcPts val="0"/>
              </a:spcAft>
              <a:buClr>
                <a:schemeClr val="accent6"/>
              </a:buClr>
              <a:buFont typeface="Wingdings" panose="05000000000000000000" pitchFamily="2" charset="2"/>
              <a:buChar char="§"/>
              <a:defRPr sz="1000">
                <a:solidFill>
                  <a:schemeClr val="accent6"/>
                </a:solidFill>
                <a:latin typeface="+mn-lt"/>
              </a:defRPr>
            </a:lvl4pPr>
            <a:lvl5pPr marL="803275" indent="-144000">
              <a:spcAft>
                <a:spcPts val="0"/>
              </a:spcAft>
              <a:buClr>
                <a:schemeClr val="accent6"/>
              </a:buClr>
              <a:buFont typeface="Calibri" panose="020F0502020204030204" pitchFamily="34" charset="0"/>
              <a:buChar char="–"/>
              <a:defRPr sz="1000">
                <a:solidFill>
                  <a:schemeClr val="accent6"/>
                </a:solidFill>
                <a:latin typeface="+mn-lt"/>
              </a:defRPr>
            </a:lvl5pPr>
          </a:lstStyle>
          <a:p>
            <a:pPr lvl="0"/>
            <a:r>
              <a:rPr lang="en-US" dirty="0"/>
              <a:t>Add text here</a:t>
            </a:r>
          </a:p>
        </p:txBody>
      </p:sp>
      <p:sp>
        <p:nvSpPr>
          <p:cNvPr id="29" name="TextBox 28">
            <a:extLst>
              <a:ext uri="{FF2B5EF4-FFF2-40B4-BE49-F238E27FC236}">
                <a16:creationId xmlns:a16="http://schemas.microsoft.com/office/drawing/2014/main" id="{B57DF707-226D-43C0-BD42-02EEF95AFC1F}"/>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dirty="0">
                <a:solidFill>
                  <a:schemeClr val="tx1"/>
                </a:solidFill>
                <a:latin typeface="Verdana" panose="020B0604030504040204" pitchFamily="34" charset="0"/>
                <a:ea typeface="Verdana" panose="020B0604030504040204" pitchFamily="34" charset="0"/>
              </a:rPr>
              <a:t>│ </a:t>
            </a:r>
            <a:fld id="{DF88D168-6FB1-4268-9486-B07D168000C6}" type="slidenum">
              <a:rPr lang="en-US" sz="900" smtClean="0">
                <a:solidFill>
                  <a:schemeClr val="tx1"/>
                </a:solidFill>
                <a:latin typeface="Verdana" panose="020B0604030504040204" pitchFamily="34" charset="0"/>
                <a:ea typeface="Verdana" panose="020B0604030504040204" pitchFamily="34" charset="0"/>
                <a:cs typeface="Calibri" pitchFamily="34" charset="0"/>
              </a:rPr>
              <a:t>‹#›</a:t>
            </a:fld>
            <a:endParaRPr lang="en-US" sz="900" dirty="0">
              <a:solidFill>
                <a:schemeClr val="tx1"/>
              </a:solidFill>
              <a:latin typeface="Verdana" panose="020B0604030504040204" pitchFamily="34" charset="0"/>
              <a:ea typeface="Verdana" panose="020B0604030504040204" pitchFamily="34" charset="0"/>
              <a:cs typeface="Calibri" pitchFamily="34" charset="0"/>
            </a:endParaRPr>
          </a:p>
        </p:txBody>
      </p:sp>
      <p:sp>
        <p:nvSpPr>
          <p:cNvPr id="31" name="Text Placeholder 6">
            <a:extLst>
              <a:ext uri="{FF2B5EF4-FFF2-40B4-BE49-F238E27FC236}">
                <a16:creationId xmlns:a16="http://schemas.microsoft.com/office/drawing/2014/main" id="{13799167-8559-4EDC-9810-96D154DCCA85}"/>
              </a:ext>
            </a:extLst>
          </p:cNvPr>
          <p:cNvSpPr>
            <a:spLocks noGrp="1"/>
          </p:cNvSpPr>
          <p:nvPr>
            <p:ph type="body" sz="quarter" idx="17" hasCustomPrompt="1"/>
          </p:nvPr>
        </p:nvSpPr>
        <p:spPr>
          <a:xfrm>
            <a:off x="517525" y="771550"/>
            <a:ext cx="5782667" cy="215900"/>
          </a:xfrm>
          <a:prstGeom prst="rect">
            <a:avLst/>
          </a:prstGeom>
        </p:spPr>
        <p:txBody>
          <a:bodyPr lIns="0" tIns="0" rIns="0" bIns="0" anchor="ctr" anchorCtr="0"/>
          <a:lstStyle>
            <a:lvl1pPr marL="0" indent="0">
              <a:spcAft>
                <a:spcPts val="0"/>
              </a:spcAft>
              <a:defRPr sz="1400" b="0" cap="none" spc="100" baseline="0">
                <a:solidFill>
                  <a:schemeClr val="bg2">
                    <a:lumMod val="25000"/>
                  </a:schemeClr>
                </a:solidFill>
                <a:latin typeface="Verdana" panose="020B0604030504040204" pitchFamily="34" charset="0"/>
                <a:ea typeface="Verdana" panose="020B0604030504040204" pitchFamily="34" charset="0"/>
              </a:defRPr>
            </a:lvl1pPr>
          </a:lstStyle>
          <a:p>
            <a:pPr lvl="0"/>
            <a:r>
              <a:rPr lang="en-US"/>
              <a:t>Subtitle</a:t>
            </a:r>
          </a:p>
        </p:txBody>
      </p:sp>
      <p:sp>
        <p:nvSpPr>
          <p:cNvPr id="32" name="Text Placeholder 6">
            <a:extLst>
              <a:ext uri="{FF2B5EF4-FFF2-40B4-BE49-F238E27FC236}">
                <a16:creationId xmlns:a16="http://schemas.microsoft.com/office/drawing/2014/main" id="{EDA10C67-C418-46F4-B882-B7B44E4431FF}"/>
              </a:ext>
            </a:extLst>
          </p:cNvPr>
          <p:cNvSpPr>
            <a:spLocks noGrp="1"/>
          </p:cNvSpPr>
          <p:nvPr>
            <p:ph type="body" sz="quarter" idx="34" hasCustomPrompt="1"/>
          </p:nvPr>
        </p:nvSpPr>
        <p:spPr>
          <a:xfrm>
            <a:off x="1967949" y="4832350"/>
            <a:ext cx="4332242" cy="98424"/>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a:t>
            </a:r>
            <a:r>
              <a:rPr lang="en-US" dirty="0"/>
              <a:t>note here</a:t>
            </a:r>
            <a:endParaRPr lang="fr-FR" dirty="0"/>
          </a:p>
        </p:txBody>
      </p:sp>
    </p:spTree>
    <p:extLst>
      <p:ext uri="{BB962C8B-B14F-4D97-AF65-F5344CB8AC3E}">
        <p14:creationId xmlns:p14="http://schemas.microsoft.com/office/powerpoint/2010/main" val="7910454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mple slide_04">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89DD34-A299-4006-A2F9-B4C3F40AC0ED}"/>
              </a:ext>
            </a:extLst>
          </p:cNvPr>
          <p:cNvSpPr/>
          <p:nvPr userDrawn="1"/>
        </p:nvSpPr>
        <p:spPr>
          <a:xfrm>
            <a:off x="6588224" y="0"/>
            <a:ext cx="2555776"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7" name="Text Placeholder 6">
            <a:extLst>
              <a:ext uri="{FF2B5EF4-FFF2-40B4-BE49-F238E27FC236}">
                <a16:creationId xmlns:a16="http://schemas.microsoft.com/office/drawing/2014/main" id="{5F1AAF4A-D57B-4AD8-9371-6CB59084BC1B}"/>
              </a:ext>
            </a:extLst>
          </p:cNvPr>
          <p:cNvSpPr>
            <a:spLocks noGrp="1"/>
          </p:cNvSpPr>
          <p:nvPr>
            <p:ph type="body" sz="quarter" idx="11" hasCustomPrompt="1"/>
          </p:nvPr>
        </p:nvSpPr>
        <p:spPr>
          <a:xfrm>
            <a:off x="517525" y="771550"/>
            <a:ext cx="5781874" cy="215900"/>
          </a:xfrm>
          <a:prstGeom prst="rect">
            <a:avLst/>
          </a:prstGeom>
        </p:spPr>
        <p:txBody>
          <a:bodyPr lIns="0" tIns="0" rIns="0" bIns="0" anchor="ctr" anchorCtr="0"/>
          <a:lstStyle>
            <a:lvl1pPr marL="0" indent="0">
              <a:spcAft>
                <a:spcPts val="0"/>
              </a:spcAft>
              <a:defRPr sz="1400" b="0" cap="none" spc="100" baseline="0">
                <a:solidFill>
                  <a:schemeClr val="bg2">
                    <a:lumMod val="25000"/>
                  </a:schemeClr>
                </a:solidFill>
              </a:defRPr>
            </a:lvl1pPr>
          </a:lstStyle>
          <a:p>
            <a:pPr lvl="0"/>
            <a:r>
              <a:rPr lang="en-US"/>
              <a:t>Subtitle</a:t>
            </a:r>
            <a:endParaRPr lang="fr-FR" dirty="0"/>
          </a:p>
        </p:txBody>
      </p:sp>
      <p:sp>
        <p:nvSpPr>
          <p:cNvPr id="15" name="Text Placeholder 16">
            <a:extLst>
              <a:ext uri="{FF2B5EF4-FFF2-40B4-BE49-F238E27FC236}">
                <a16:creationId xmlns:a16="http://schemas.microsoft.com/office/drawing/2014/main" id="{89B9601C-AC88-43FB-9297-6ACD25BC65C1}"/>
              </a:ext>
            </a:extLst>
          </p:cNvPr>
          <p:cNvSpPr>
            <a:spLocks noGrp="1"/>
          </p:cNvSpPr>
          <p:nvPr>
            <p:ph type="body" sz="quarter" idx="25" hasCustomPrompt="1"/>
          </p:nvPr>
        </p:nvSpPr>
        <p:spPr>
          <a:xfrm>
            <a:off x="6876256" y="828382"/>
            <a:ext cx="1747044" cy="628237"/>
          </a:xfrm>
          <a:prstGeom prst="rect">
            <a:avLst/>
          </a:prstGeom>
        </p:spPr>
        <p:txBody>
          <a:bodyPr lIns="0" tIns="0" rIns="0" bIns="0" anchor="ctr" anchorCtr="0">
            <a:normAutofit/>
          </a:bodyPr>
          <a:lstStyle>
            <a:lvl1pPr marL="0" indent="0">
              <a:spcAft>
                <a:spcPts val="0"/>
              </a:spcAft>
              <a:defRPr sz="1200" b="0">
                <a:solidFill>
                  <a:schemeClr val="tx1"/>
                </a:solidFill>
              </a:defRPr>
            </a:lvl1pPr>
          </a:lstStyle>
          <a:p>
            <a:pPr lvl="0"/>
            <a:r>
              <a:rPr lang="en-US" dirty="0"/>
              <a:t>Add text here</a:t>
            </a:r>
            <a:endParaRPr lang="fr-FR" dirty="0"/>
          </a:p>
        </p:txBody>
      </p:sp>
      <p:sp>
        <p:nvSpPr>
          <p:cNvPr id="16" name="Text Placeholder 16">
            <a:extLst>
              <a:ext uri="{FF2B5EF4-FFF2-40B4-BE49-F238E27FC236}">
                <a16:creationId xmlns:a16="http://schemas.microsoft.com/office/drawing/2014/main" id="{6728A40A-2CE1-433F-9BD4-2FB8DC340E5B}"/>
              </a:ext>
            </a:extLst>
          </p:cNvPr>
          <p:cNvSpPr>
            <a:spLocks noGrp="1"/>
          </p:cNvSpPr>
          <p:nvPr>
            <p:ph type="body" sz="quarter" idx="26" hasCustomPrompt="1"/>
          </p:nvPr>
        </p:nvSpPr>
        <p:spPr>
          <a:xfrm>
            <a:off x="6876256" y="1571155"/>
            <a:ext cx="1747044" cy="628237"/>
          </a:xfrm>
          <a:prstGeom prst="rect">
            <a:avLst/>
          </a:prstGeom>
        </p:spPr>
        <p:txBody>
          <a:bodyPr lIns="0" tIns="0" rIns="0" bIns="0" anchor="ctr" anchorCtr="0">
            <a:normAutofit/>
          </a:bodyPr>
          <a:lstStyle>
            <a:lvl1pPr marL="0" indent="0">
              <a:spcAft>
                <a:spcPts val="0"/>
              </a:spcAft>
              <a:defRPr sz="1200" b="0">
                <a:solidFill>
                  <a:schemeClr val="tx1"/>
                </a:solidFill>
              </a:defRPr>
            </a:lvl1pPr>
          </a:lstStyle>
          <a:p>
            <a:pPr lvl="0"/>
            <a:r>
              <a:rPr lang="en-US" dirty="0"/>
              <a:t>Add text here</a:t>
            </a:r>
            <a:endParaRPr lang="fr-FR" dirty="0"/>
          </a:p>
        </p:txBody>
      </p:sp>
      <p:sp>
        <p:nvSpPr>
          <p:cNvPr id="17" name="Text Placeholder 16">
            <a:extLst>
              <a:ext uri="{FF2B5EF4-FFF2-40B4-BE49-F238E27FC236}">
                <a16:creationId xmlns:a16="http://schemas.microsoft.com/office/drawing/2014/main" id="{2DBC012D-ADBF-42ED-A601-EA38238C943C}"/>
              </a:ext>
            </a:extLst>
          </p:cNvPr>
          <p:cNvSpPr>
            <a:spLocks noGrp="1"/>
          </p:cNvSpPr>
          <p:nvPr>
            <p:ph type="body" sz="quarter" idx="27" hasCustomPrompt="1"/>
          </p:nvPr>
        </p:nvSpPr>
        <p:spPr>
          <a:xfrm>
            <a:off x="6876256" y="2342566"/>
            <a:ext cx="1747044" cy="628237"/>
          </a:xfrm>
          <a:prstGeom prst="rect">
            <a:avLst/>
          </a:prstGeom>
        </p:spPr>
        <p:txBody>
          <a:bodyPr lIns="0" tIns="0" rIns="0" bIns="0" anchor="ctr" anchorCtr="0">
            <a:normAutofit/>
          </a:bodyPr>
          <a:lstStyle>
            <a:lvl1pPr marL="0" indent="0">
              <a:spcAft>
                <a:spcPts val="0"/>
              </a:spcAft>
              <a:defRPr sz="1200" b="0">
                <a:solidFill>
                  <a:schemeClr val="tx1"/>
                </a:solidFill>
              </a:defRPr>
            </a:lvl1pPr>
          </a:lstStyle>
          <a:p>
            <a:pPr lvl="0"/>
            <a:r>
              <a:rPr lang="en-US" dirty="0"/>
              <a:t>Add text here</a:t>
            </a:r>
            <a:endParaRPr lang="fr-FR" dirty="0"/>
          </a:p>
        </p:txBody>
      </p:sp>
      <p:sp>
        <p:nvSpPr>
          <p:cNvPr id="18" name="Text Placeholder 16">
            <a:extLst>
              <a:ext uri="{FF2B5EF4-FFF2-40B4-BE49-F238E27FC236}">
                <a16:creationId xmlns:a16="http://schemas.microsoft.com/office/drawing/2014/main" id="{A495B227-3E21-46A7-B8C3-FAD82F2FC03A}"/>
              </a:ext>
            </a:extLst>
          </p:cNvPr>
          <p:cNvSpPr>
            <a:spLocks noGrp="1"/>
          </p:cNvSpPr>
          <p:nvPr>
            <p:ph type="body" sz="quarter" idx="28" hasCustomPrompt="1"/>
          </p:nvPr>
        </p:nvSpPr>
        <p:spPr>
          <a:xfrm>
            <a:off x="6876256" y="3113977"/>
            <a:ext cx="1747044" cy="628237"/>
          </a:xfrm>
          <a:prstGeom prst="rect">
            <a:avLst/>
          </a:prstGeom>
        </p:spPr>
        <p:txBody>
          <a:bodyPr lIns="0" tIns="0" rIns="0" bIns="0" anchor="ctr" anchorCtr="0">
            <a:normAutofit/>
          </a:bodyPr>
          <a:lstStyle>
            <a:lvl1pPr marL="0" indent="0">
              <a:spcAft>
                <a:spcPts val="0"/>
              </a:spcAft>
              <a:defRPr sz="1200" b="0">
                <a:solidFill>
                  <a:schemeClr val="tx1"/>
                </a:solidFill>
              </a:defRPr>
            </a:lvl1pPr>
          </a:lstStyle>
          <a:p>
            <a:pPr lvl="0"/>
            <a:r>
              <a:rPr lang="en-US" dirty="0"/>
              <a:t>Add text here</a:t>
            </a:r>
            <a:endParaRPr lang="fr-FR" dirty="0"/>
          </a:p>
        </p:txBody>
      </p:sp>
      <p:sp>
        <p:nvSpPr>
          <p:cNvPr id="19" name="Text Placeholder 16">
            <a:extLst>
              <a:ext uri="{FF2B5EF4-FFF2-40B4-BE49-F238E27FC236}">
                <a16:creationId xmlns:a16="http://schemas.microsoft.com/office/drawing/2014/main" id="{E0A95D55-BFA6-48B7-9870-0E94351C98C1}"/>
              </a:ext>
            </a:extLst>
          </p:cNvPr>
          <p:cNvSpPr>
            <a:spLocks noGrp="1"/>
          </p:cNvSpPr>
          <p:nvPr>
            <p:ph type="body" sz="quarter" idx="29" hasCustomPrompt="1"/>
          </p:nvPr>
        </p:nvSpPr>
        <p:spPr>
          <a:xfrm>
            <a:off x="6876256" y="3887729"/>
            <a:ext cx="1747044" cy="628237"/>
          </a:xfrm>
          <a:prstGeom prst="rect">
            <a:avLst/>
          </a:prstGeom>
        </p:spPr>
        <p:txBody>
          <a:bodyPr lIns="0" tIns="0" rIns="0" bIns="0" anchor="ctr" anchorCtr="0">
            <a:normAutofit/>
          </a:bodyPr>
          <a:lstStyle>
            <a:lvl1pPr marL="0" indent="0">
              <a:spcAft>
                <a:spcPts val="0"/>
              </a:spcAft>
              <a:defRPr sz="1200" b="0">
                <a:solidFill>
                  <a:schemeClr val="tx1"/>
                </a:solidFill>
              </a:defRPr>
            </a:lvl1pPr>
          </a:lstStyle>
          <a:p>
            <a:pPr lvl="0"/>
            <a:r>
              <a:rPr lang="en-US" dirty="0"/>
              <a:t>Add text here</a:t>
            </a:r>
            <a:endParaRPr lang="fr-FR" dirty="0"/>
          </a:p>
        </p:txBody>
      </p:sp>
      <p:sp>
        <p:nvSpPr>
          <p:cNvPr id="23" name="Title Placeholder 8">
            <a:extLst>
              <a:ext uri="{FF2B5EF4-FFF2-40B4-BE49-F238E27FC236}">
                <a16:creationId xmlns:a16="http://schemas.microsoft.com/office/drawing/2014/main" id="{C22F3658-6A3B-4FF2-8F6F-A94F46A0EEFF}"/>
              </a:ext>
            </a:extLst>
          </p:cNvPr>
          <p:cNvSpPr>
            <a:spLocks noGrp="1"/>
          </p:cNvSpPr>
          <p:nvPr>
            <p:ph type="title" hasCustomPrompt="1"/>
          </p:nvPr>
        </p:nvSpPr>
        <p:spPr>
          <a:xfrm>
            <a:off x="517524" y="311271"/>
            <a:ext cx="5782667" cy="280887"/>
          </a:xfrm>
          <a:prstGeom prst="rect">
            <a:avLst/>
          </a:prstGeom>
        </p:spPr>
        <p:txBody>
          <a:bodyPr vert="horz" lIns="0" tIns="45720" rIns="91440" bIns="45720" rtlCol="0" anchor="ctr">
            <a:noAutofit/>
          </a:bodyPr>
          <a:lstStyle>
            <a:lvl1pPr>
              <a:defRPr sz="2200"/>
            </a:lvl1pPr>
          </a:lstStyle>
          <a:p>
            <a:r>
              <a:rPr lang="en-US"/>
              <a:t>Title, 22pt, bold, max. 1 line</a:t>
            </a:r>
            <a:endParaRPr lang="en-US" dirty="0"/>
          </a:p>
        </p:txBody>
      </p:sp>
      <p:sp>
        <p:nvSpPr>
          <p:cNvPr id="24" name="Rectangle 23">
            <a:extLst>
              <a:ext uri="{FF2B5EF4-FFF2-40B4-BE49-F238E27FC236}">
                <a16:creationId xmlns:a16="http://schemas.microsoft.com/office/drawing/2014/main" id="{905F9F6A-2CF9-49DB-A335-359EED481B8E}"/>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 name="Text Placeholder 7">
            <a:extLst>
              <a:ext uri="{FF2B5EF4-FFF2-40B4-BE49-F238E27FC236}">
                <a16:creationId xmlns:a16="http://schemas.microsoft.com/office/drawing/2014/main" id="{A6222A15-30DE-48BE-B87B-BBD41142A346}"/>
              </a:ext>
            </a:extLst>
          </p:cNvPr>
          <p:cNvSpPr>
            <a:spLocks noGrp="1"/>
          </p:cNvSpPr>
          <p:nvPr>
            <p:ph type="body" sz="quarter" idx="31" hasCustomPrompt="1"/>
          </p:nvPr>
        </p:nvSpPr>
        <p:spPr>
          <a:xfrm>
            <a:off x="517524" y="1359733"/>
            <a:ext cx="5781874" cy="3269417"/>
          </a:xfrm>
          <a:prstGeom prst="rect">
            <a:avLst/>
          </a:prstGeom>
        </p:spPr>
        <p:txBody>
          <a:bodyPr lIns="0" tIns="0" rIns="0" bIns="0">
            <a:normAutofit/>
          </a:bodyPr>
          <a:lstStyle>
            <a:lvl1pPr marL="0" indent="0">
              <a:spcAft>
                <a:spcPts val="0"/>
              </a:spcAft>
              <a:buClr>
                <a:schemeClr val="tx1"/>
              </a:buClr>
              <a:buFont typeface="Wingdings" panose="05000000000000000000" pitchFamily="2" charset="2"/>
              <a:buNone/>
              <a:defRPr sz="1200" b="0">
                <a:solidFill>
                  <a:schemeClr val="bg2">
                    <a:lumMod val="50000"/>
                  </a:schemeClr>
                </a:solidFill>
                <a:latin typeface="Verdana" panose="020B0604030504040204" pitchFamily="34" charset="0"/>
                <a:ea typeface="Verdana" panose="020B0604030504040204" pitchFamily="34" charset="0"/>
              </a:defRPr>
            </a:lvl1pPr>
            <a:lvl3pPr marL="414000" indent="-180000">
              <a:spcAft>
                <a:spcPts val="0"/>
              </a:spcAft>
              <a:buClr>
                <a:schemeClr val="tx1"/>
              </a:buClr>
              <a:defRPr sz="1100">
                <a:solidFill>
                  <a:schemeClr val="accent6"/>
                </a:solidFill>
                <a:latin typeface="+mn-lt"/>
              </a:defRPr>
            </a:lvl3pPr>
            <a:lvl4pPr marL="611188" indent="-144000">
              <a:spcAft>
                <a:spcPts val="0"/>
              </a:spcAft>
              <a:buClr>
                <a:schemeClr val="accent6"/>
              </a:buClr>
              <a:buFont typeface="Wingdings" panose="05000000000000000000" pitchFamily="2" charset="2"/>
              <a:buChar char="§"/>
              <a:defRPr sz="1000">
                <a:solidFill>
                  <a:schemeClr val="accent6"/>
                </a:solidFill>
                <a:latin typeface="+mn-lt"/>
              </a:defRPr>
            </a:lvl4pPr>
            <a:lvl5pPr marL="803275" indent="-144000">
              <a:spcAft>
                <a:spcPts val="0"/>
              </a:spcAft>
              <a:buClr>
                <a:schemeClr val="accent6"/>
              </a:buClr>
              <a:buFont typeface="Calibri" panose="020F0502020204030204" pitchFamily="34" charset="0"/>
              <a:buChar char="–"/>
              <a:defRPr sz="1000">
                <a:solidFill>
                  <a:schemeClr val="accent6"/>
                </a:solidFill>
                <a:latin typeface="+mn-lt"/>
              </a:defRPr>
            </a:lvl5pPr>
          </a:lstStyle>
          <a:p>
            <a:pPr lvl="0"/>
            <a:r>
              <a:rPr lang="en-US" dirty="0"/>
              <a:t>Add text here</a:t>
            </a:r>
          </a:p>
        </p:txBody>
      </p:sp>
      <p:sp>
        <p:nvSpPr>
          <p:cNvPr id="28" name="TextBox 27">
            <a:extLst>
              <a:ext uri="{FF2B5EF4-FFF2-40B4-BE49-F238E27FC236}">
                <a16:creationId xmlns:a16="http://schemas.microsoft.com/office/drawing/2014/main" id="{A9CD04D5-1AAA-4FF3-83BF-D4CAF2F36DC4}"/>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dirty="0">
                <a:solidFill>
                  <a:schemeClr val="tx1"/>
                </a:solidFill>
                <a:latin typeface="Verdana" panose="020B0604030504040204" pitchFamily="34" charset="0"/>
                <a:ea typeface="Verdana" panose="020B0604030504040204" pitchFamily="34" charset="0"/>
              </a:rPr>
              <a:t>│ </a:t>
            </a:r>
            <a:fld id="{DF88D168-6FB1-4268-9486-B07D168000C6}" type="slidenum">
              <a:rPr lang="en-US" sz="900" smtClean="0">
                <a:solidFill>
                  <a:schemeClr val="tx1"/>
                </a:solidFill>
                <a:latin typeface="Verdana" panose="020B0604030504040204" pitchFamily="34" charset="0"/>
                <a:ea typeface="Verdana" panose="020B0604030504040204" pitchFamily="34" charset="0"/>
                <a:cs typeface="Calibri" pitchFamily="34" charset="0"/>
              </a:rPr>
              <a:t>‹#›</a:t>
            </a:fld>
            <a:endParaRPr lang="en-US" sz="900" dirty="0">
              <a:solidFill>
                <a:schemeClr val="tx1"/>
              </a:solidFill>
              <a:latin typeface="Verdana" panose="020B0604030504040204" pitchFamily="34" charset="0"/>
              <a:ea typeface="Verdana" panose="020B0604030504040204" pitchFamily="34" charset="0"/>
              <a:cs typeface="Calibri" pitchFamily="34" charset="0"/>
            </a:endParaRPr>
          </a:p>
        </p:txBody>
      </p:sp>
      <p:sp>
        <p:nvSpPr>
          <p:cNvPr id="30" name="Text Placeholder 6">
            <a:extLst>
              <a:ext uri="{FF2B5EF4-FFF2-40B4-BE49-F238E27FC236}">
                <a16:creationId xmlns:a16="http://schemas.microsoft.com/office/drawing/2014/main" id="{2A903821-F469-44B4-884E-DE27266DB86B}"/>
              </a:ext>
            </a:extLst>
          </p:cNvPr>
          <p:cNvSpPr>
            <a:spLocks noGrp="1"/>
          </p:cNvSpPr>
          <p:nvPr>
            <p:ph type="body" sz="quarter" idx="34" hasCustomPrompt="1"/>
          </p:nvPr>
        </p:nvSpPr>
        <p:spPr>
          <a:xfrm>
            <a:off x="1967950" y="4832350"/>
            <a:ext cx="4331448" cy="98424"/>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a:t>
            </a:r>
            <a:r>
              <a:rPr lang="en-US" dirty="0"/>
              <a:t>note here</a:t>
            </a:r>
            <a:endParaRPr lang="fr-FR" dirty="0"/>
          </a:p>
        </p:txBody>
      </p:sp>
    </p:spTree>
    <p:extLst>
      <p:ext uri="{BB962C8B-B14F-4D97-AF65-F5344CB8AC3E}">
        <p14:creationId xmlns:p14="http://schemas.microsoft.com/office/powerpoint/2010/main" val="21677810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mple slide_05">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89DD34-A299-4006-A2F9-B4C3F40AC0ED}"/>
              </a:ext>
            </a:extLst>
          </p:cNvPr>
          <p:cNvSpPr/>
          <p:nvPr userDrawn="1"/>
        </p:nvSpPr>
        <p:spPr>
          <a:xfrm>
            <a:off x="6588224" y="0"/>
            <a:ext cx="2555776"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4" name="Text Placeholder 16">
            <a:extLst>
              <a:ext uri="{FF2B5EF4-FFF2-40B4-BE49-F238E27FC236}">
                <a16:creationId xmlns:a16="http://schemas.microsoft.com/office/drawing/2014/main" id="{32CE6182-C8F3-453D-A001-5EC24D19769E}"/>
              </a:ext>
            </a:extLst>
          </p:cNvPr>
          <p:cNvSpPr>
            <a:spLocks noGrp="1"/>
          </p:cNvSpPr>
          <p:nvPr>
            <p:ph type="body" sz="quarter" idx="31" hasCustomPrompt="1"/>
          </p:nvPr>
        </p:nvSpPr>
        <p:spPr>
          <a:xfrm>
            <a:off x="6876255" y="1336930"/>
            <a:ext cx="1750221" cy="455612"/>
          </a:xfrm>
          <a:prstGeom prst="rect">
            <a:avLst/>
          </a:prstGeom>
        </p:spPr>
        <p:txBody>
          <a:bodyPr lIns="0" tIns="0" rIns="0" bIns="0" anchor="ctr" anchorCtr="0">
            <a:normAutofit/>
          </a:bodyPr>
          <a:lstStyle>
            <a:lvl1pPr marL="0" indent="0">
              <a:spcAft>
                <a:spcPts val="0"/>
              </a:spcAft>
              <a:defRPr sz="1200" b="0">
                <a:solidFill>
                  <a:schemeClr val="tx1"/>
                </a:solidFill>
              </a:defRPr>
            </a:lvl1pPr>
          </a:lstStyle>
          <a:p>
            <a:pPr lvl="0"/>
            <a:r>
              <a:rPr lang="en-US" dirty="0"/>
              <a:t>Add text here</a:t>
            </a:r>
            <a:endParaRPr lang="fr-FR" dirty="0"/>
          </a:p>
        </p:txBody>
      </p:sp>
      <p:sp>
        <p:nvSpPr>
          <p:cNvPr id="15" name="Text Placeholder 16">
            <a:extLst>
              <a:ext uri="{FF2B5EF4-FFF2-40B4-BE49-F238E27FC236}">
                <a16:creationId xmlns:a16="http://schemas.microsoft.com/office/drawing/2014/main" id="{8AC3E4D7-77A8-4393-A99D-602BB9627641}"/>
              </a:ext>
            </a:extLst>
          </p:cNvPr>
          <p:cNvSpPr>
            <a:spLocks noGrp="1"/>
          </p:cNvSpPr>
          <p:nvPr>
            <p:ph type="body" sz="quarter" idx="32" hasCustomPrompt="1"/>
          </p:nvPr>
        </p:nvSpPr>
        <p:spPr>
          <a:xfrm>
            <a:off x="6876255" y="2082517"/>
            <a:ext cx="1750221" cy="455612"/>
          </a:xfrm>
          <a:prstGeom prst="rect">
            <a:avLst/>
          </a:prstGeom>
        </p:spPr>
        <p:txBody>
          <a:bodyPr lIns="0" tIns="0" rIns="0" bIns="0" anchor="ctr" anchorCtr="0">
            <a:normAutofit/>
          </a:bodyPr>
          <a:lstStyle>
            <a:lvl1pPr marL="0" indent="0">
              <a:spcAft>
                <a:spcPts val="0"/>
              </a:spcAft>
              <a:defRPr sz="1200" b="0">
                <a:solidFill>
                  <a:schemeClr val="tx1"/>
                </a:solidFill>
              </a:defRPr>
            </a:lvl1pPr>
          </a:lstStyle>
          <a:p>
            <a:pPr lvl="0"/>
            <a:r>
              <a:rPr lang="en-US" dirty="0"/>
              <a:t>Add text here</a:t>
            </a:r>
            <a:endParaRPr lang="fr-FR" dirty="0"/>
          </a:p>
        </p:txBody>
      </p:sp>
      <p:sp>
        <p:nvSpPr>
          <p:cNvPr id="16" name="Text Placeholder 16">
            <a:extLst>
              <a:ext uri="{FF2B5EF4-FFF2-40B4-BE49-F238E27FC236}">
                <a16:creationId xmlns:a16="http://schemas.microsoft.com/office/drawing/2014/main" id="{5D65DBC8-B6DE-4C15-9610-F57FEDA62D09}"/>
              </a:ext>
            </a:extLst>
          </p:cNvPr>
          <p:cNvSpPr>
            <a:spLocks noGrp="1"/>
          </p:cNvSpPr>
          <p:nvPr>
            <p:ph type="body" sz="quarter" idx="33" hasCustomPrompt="1"/>
          </p:nvPr>
        </p:nvSpPr>
        <p:spPr>
          <a:xfrm>
            <a:off x="6876255" y="2828104"/>
            <a:ext cx="1750221" cy="455612"/>
          </a:xfrm>
          <a:prstGeom prst="rect">
            <a:avLst/>
          </a:prstGeom>
        </p:spPr>
        <p:txBody>
          <a:bodyPr lIns="0" tIns="0" rIns="0" bIns="0" anchor="ctr" anchorCtr="0">
            <a:normAutofit/>
          </a:bodyPr>
          <a:lstStyle>
            <a:lvl1pPr marL="0" indent="0">
              <a:spcAft>
                <a:spcPts val="0"/>
              </a:spcAft>
              <a:defRPr sz="1200" b="0">
                <a:solidFill>
                  <a:schemeClr val="tx1"/>
                </a:solidFill>
              </a:defRPr>
            </a:lvl1pPr>
          </a:lstStyle>
          <a:p>
            <a:pPr lvl="0"/>
            <a:r>
              <a:rPr lang="en-US" dirty="0"/>
              <a:t>Add text here</a:t>
            </a:r>
            <a:endParaRPr lang="fr-FR" dirty="0"/>
          </a:p>
        </p:txBody>
      </p:sp>
      <p:sp>
        <p:nvSpPr>
          <p:cNvPr id="19" name="Text Placeholder 16">
            <a:extLst>
              <a:ext uri="{FF2B5EF4-FFF2-40B4-BE49-F238E27FC236}">
                <a16:creationId xmlns:a16="http://schemas.microsoft.com/office/drawing/2014/main" id="{A9742C80-150D-40DB-AD9E-55001F5F448E}"/>
              </a:ext>
            </a:extLst>
          </p:cNvPr>
          <p:cNvSpPr>
            <a:spLocks noGrp="1"/>
          </p:cNvSpPr>
          <p:nvPr>
            <p:ph type="body" sz="quarter" idx="34" hasCustomPrompt="1"/>
          </p:nvPr>
        </p:nvSpPr>
        <p:spPr>
          <a:xfrm>
            <a:off x="6876255" y="3573691"/>
            <a:ext cx="1750221" cy="455612"/>
          </a:xfrm>
          <a:prstGeom prst="rect">
            <a:avLst/>
          </a:prstGeom>
        </p:spPr>
        <p:txBody>
          <a:bodyPr lIns="0" tIns="0" rIns="0" bIns="0" anchor="ctr" anchorCtr="0">
            <a:normAutofit/>
          </a:bodyPr>
          <a:lstStyle>
            <a:lvl1pPr marL="0" indent="0">
              <a:spcAft>
                <a:spcPts val="0"/>
              </a:spcAft>
              <a:defRPr sz="1200" b="0">
                <a:solidFill>
                  <a:schemeClr val="tx1"/>
                </a:solidFill>
              </a:defRPr>
            </a:lvl1pPr>
          </a:lstStyle>
          <a:p>
            <a:pPr lvl="0"/>
            <a:r>
              <a:rPr lang="en-US" dirty="0"/>
              <a:t>Add text here</a:t>
            </a:r>
            <a:endParaRPr lang="fr-FR" dirty="0"/>
          </a:p>
        </p:txBody>
      </p:sp>
      <p:sp>
        <p:nvSpPr>
          <p:cNvPr id="22" name="Rectangle 21">
            <a:extLst>
              <a:ext uri="{FF2B5EF4-FFF2-40B4-BE49-F238E27FC236}">
                <a16:creationId xmlns:a16="http://schemas.microsoft.com/office/drawing/2014/main" id="{434D207C-7090-4216-81AC-35CF03B559C2}"/>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Text Placeholder 7">
            <a:extLst>
              <a:ext uri="{FF2B5EF4-FFF2-40B4-BE49-F238E27FC236}">
                <a16:creationId xmlns:a16="http://schemas.microsoft.com/office/drawing/2014/main" id="{FCFA5CCA-DE35-4AE4-8EA2-8C2E4C41AC99}"/>
              </a:ext>
            </a:extLst>
          </p:cNvPr>
          <p:cNvSpPr>
            <a:spLocks noGrp="1"/>
          </p:cNvSpPr>
          <p:nvPr>
            <p:ph type="body" sz="quarter" idx="37" hasCustomPrompt="1"/>
          </p:nvPr>
        </p:nvSpPr>
        <p:spPr>
          <a:xfrm>
            <a:off x="517524" y="1359733"/>
            <a:ext cx="5782667" cy="3269417"/>
          </a:xfrm>
          <a:prstGeom prst="rect">
            <a:avLst/>
          </a:prstGeom>
        </p:spPr>
        <p:txBody>
          <a:bodyPr lIns="0" tIns="0" rIns="0" bIns="0">
            <a:normAutofit/>
          </a:bodyPr>
          <a:lstStyle>
            <a:lvl1pPr marL="0" indent="0">
              <a:spcAft>
                <a:spcPts val="0"/>
              </a:spcAft>
              <a:buClr>
                <a:schemeClr val="tx1"/>
              </a:buClr>
              <a:buFont typeface="Wingdings" panose="05000000000000000000" pitchFamily="2" charset="2"/>
              <a:buNone/>
              <a:defRPr sz="1200" b="0">
                <a:solidFill>
                  <a:schemeClr val="bg2">
                    <a:lumMod val="50000"/>
                  </a:schemeClr>
                </a:solidFill>
                <a:latin typeface="Verdana" panose="020B0604030504040204" pitchFamily="34" charset="0"/>
                <a:ea typeface="Verdana" panose="020B0604030504040204" pitchFamily="34" charset="0"/>
              </a:defRPr>
            </a:lvl1pPr>
            <a:lvl3pPr marL="414000" indent="-180000">
              <a:spcAft>
                <a:spcPts val="0"/>
              </a:spcAft>
              <a:buClr>
                <a:schemeClr val="tx1"/>
              </a:buClr>
              <a:defRPr sz="1100">
                <a:solidFill>
                  <a:schemeClr val="accent6"/>
                </a:solidFill>
                <a:latin typeface="+mn-lt"/>
              </a:defRPr>
            </a:lvl3pPr>
            <a:lvl4pPr marL="611188" indent="-144000">
              <a:spcAft>
                <a:spcPts val="0"/>
              </a:spcAft>
              <a:buClr>
                <a:schemeClr val="accent6"/>
              </a:buClr>
              <a:buFont typeface="Wingdings" panose="05000000000000000000" pitchFamily="2" charset="2"/>
              <a:buChar char="§"/>
              <a:defRPr sz="1000">
                <a:solidFill>
                  <a:schemeClr val="accent6"/>
                </a:solidFill>
                <a:latin typeface="+mn-lt"/>
              </a:defRPr>
            </a:lvl4pPr>
            <a:lvl5pPr marL="803275" indent="-144000">
              <a:spcAft>
                <a:spcPts val="0"/>
              </a:spcAft>
              <a:buClr>
                <a:schemeClr val="accent6"/>
              </a:buClr>
              <a:buFont typeface="Calibri" panose="020F0502020204030204" pitchFamily="34" charset="0"/>
              <a:buChar char="–"/>
              <a:defRPr sz="1000">
                <a:solidFill>
                  <a:schemeClr val="accent6"/>
                </a:solidFill>
                <a:latin typeface="+mn-lt"/>
              </a:defRPr>
            </a:lvl5pPr>
          </a:lstStyle>
          <a:p>
            <a:pPr lvl="0"/>
            <a:r>
              <a:rPr lang="en-US" dirty="0"/>
              <a:t>Add text here</a:t>
            </a:r>
          </a:p>
        </p:txBody>
      </p:sp>
      <p:sp>
        <p:nvSpPr>
          <p:cNvPr id="24" name="TextBox 23">
            <a:extLst>
              <a:ext uri="{FF2B5EF4-FFF2-40B4-BE49-F238E27FC236}">
                <a16:creationId xmlns:a16="http://schemas.microsoft.com/office/drawing/2014/main" id="{B4D84B14-C621-43B8-B62E-AF992B468F7C}"/>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dirty="0">
                <a:solidFill>
                  <a:schemeClr val="tx1"/>
                </a:solidFill>
                <a:latin typeface="Verdana" panose="020B0604030504040204" pitchFamily="34" charset="0"/>
                <a:ea typeface="Verdana" panose="020B0604030504040204" pitchFamily="34" charset="0"/>
              </a:rPr>
              <a:t>│ </a:t>
            </a:r>
            <a:fld id="{DF88D168-6FB1-4268-9486-B07D168000C6}" type="slidenum">
              <a:rPr lang="en-US" sz="900" smtClean="0">
                <a:solidFill>
                  <a:schemeClr val="tx1"/>
                </a:solidFill>
                <a:latin typeface="Verdana" panose="020B0604030504040204" pitchFamily="34" charset="0"/>
                <a:ea typeface="Verdana" panose="020B0604030504040204" pitchFamily="34" charset="0"/>
                <a:cs typeface="Calibri" pitchFamily="34" charset="0"/>
              </a:rPr>
              <a:t>‹#›</a:t>
            </a:fld>
            <a:endParaRPr lang="en-US" sz="900" dirty="0">
              <a:solidFill>
                <a:schemeClr val="tx1"/>
              </a:solidFill>
              <a:latin typeface="Verdana" panose="020B0604030504040204" pitchFamily="34" charset="0"/>
              <a:ea typeface="Verdana" panose="020B0604030504040204" pitchFamily="34" charset="0"/>
              <a:cs typeface="Calibri" pitchFamily="34" charset="0"/>
            </a:endParaRPr>
          </a:p>
        </p:txBody>
      </p:sp>
      <p:sp>
        <p:nvSpPr>
          <p:cNvPr id="25" name="Text Placeholder 6">
            <a:extLst>
              <a:ext uri="{FF2B5EF4-FFF2-40B4-BE49-F238E27FC236}">
                <a16:creationId xmlns:a16="http://schemas.microsoft.com/office/drawing/2014/main" id="{CC920B97-A4EE-43A4-B0D3-47F0F50CAB45}"/>
              </a:ext>
            </a:extLst>
          </p:cNvPr>
          <p:cNvSpPr>
            <a:spLocks noGrp="1"/>
          </p:cNvSpPr>
          <p:nvPr>
            <p:ph type="body" sz="quarter" idx="11" hasCustomPrompt="1"/>
          </p:nvPr>
        </p:nvSpPr>
        <p:spPr>
          <a:xfrm>
            <a:off x="517525" y="771550"/>
            <a:ext cx="5782666" cy="215900"/>
          </a:xfrm>
          <a:prstGeom prst="rect">
            <a:avLst/>
          </a:prstGeom>
        </p:spPr>
        <p:txBody>
          <a:bodyPr lIns="0" tIns="0" rIns="0" bIns="0" anchor="ctr" anchorCtr="0"/>
          <a:lstStyle>
            <a:lvl1pPr marL="0" indent="0">
              <a:spcAft>
                <a:spcPts val="0"/>
              </a:spcAft>
              <a:defRPr sz="1400" b="0" cap="none" spc="100" baseline="0">
                <a:solidFill>
                  <a:schemeClr val="bg2">
                    <a:lumMod val="25000"/>
                  </a:schemeClr>
                </a:solidFill>
              </a:defRPr>
            </a:lvl1pPr>
          </a:lstStyle>
          <a:p>
            <a:pPr lvl="0"/>
            <a:r>
              <a:rPr lang="en-US"/>
              <a:t>Subtitle</a:t>
            </a:r>
            <a:endParaRPr lang="fr-FR" dirty="0"/>
          </a:p>
        </p:txBody>
      </p:sp>
      <p:sp>
        <p:nvSpPr>
          <p:cNvPr id="26" name="Title Placeholder 8">
            <a:extLst>
              <a:ext uri="{FF2B5EF4-FFF2-40B4-BE49-F238E27FC236}">
                <a16:creationId xmlns:a16="http://schemas.microsoft.com/office/drawing/2014/main" id="{673F7DC1-EAFA-4CC4-BF98-46AD76330239}"/>
              </a:ext>
            </a:extLst>
          </p:cNvPr>
          <p:cNvSpPr>
            <a:spLocks noGrp="1"/>
          </p:cNvSpPr>
          <p:nvPr>
            <p:ph type="title" hasCustomPrompt="1"/>
          </p:nvPr>
        </p:nvSpPr>
        <p:spPr>
          <a:xfrm>
            <a:off x="517524" y="311271"/>
            <a:ext cx="5782667" cy="280887"/>
          </a:xfrm>
          <a:prstGeom prst="rect">
            <a:avLst/>
          </a:prstGeom>
        </p:spPr>
        <p:txBody>
          <a:bodyPr vert="horz" lIns="0" tIns="45720" rIns="91440" bIns="45720" rtlCol="0" anchor="ctr">
            <a:noAutofit/>
          </a:bodyPr>
          <a:lstStyle>
            <a:lvl1pPr>
              <a:defRPr sz="2200"/>
            </a:lvl1pPr>
          </a:lstStyle>
          <a:p>
            <a:r>
              <a:rPr lang="en-US"/>
              <a:t>Title, 22pt, bold, max. 1 line</a:t>
            </a:r>
            <a:endParaRPr lang="en-US" dirty="0"/>
          </a:p>
        </p:txBody>
      </p:sp>
      <p:sp>
        <p:nvSpPr>
          <p:cNvPr id="27" name="Text Placeholder 6">
            <a:extLst>
              <a:ext uri="{FF2B5EF4-FFF2-40B4-BE49-F238E27FC236}">
                <a16:creationId xmlns:a16="http://schemas.microsoft.com/office/drawing/2014/main" id="{6B908157-B644-4AD7-A1FD-E12ACF3797EF}"/>
              </a:ext>
            </a:extLst>
          </p:cNvPr>
          <p:cNvSpPr>
            <a:spLocks noGrp="1"/>
          </p:cNvSpPr>
          <p:nvPr>
            <p:ph type="body" sz="quarter" idx="38" hasCustomPrompt="1"/>
          </p:nvPr>
        </p:nvSpPr>
        <p:spPr>
          <a:xfrm>
            <a:off x="1967950" y="4832350"/>
            <a:ext cx="4332242" cy="98424"/>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a:t>
            </a:r>
            <a:r>
              <a:rPr lang="en-US" dirty="0"/>
              <a:t>note here</a:t>
            </a:r>
            <a:endParaRPr lang="fr-FR" dirty="0"/>
          </a:p>
        </p:txBody>
      </p:sp>
    </p:spTree>
    <p:extLst>
      <p:ext uri="{BB962C8B-B14F-4D97-AF65-F5344CB8AC3E}">
        <p14:creationId xmlns:p14="http://schemas.microsoft.com/office/powerpoint/2010/main" val="40244274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mple slide_06">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89DD34-A299-4006-A2F9-B4C3F40AC0ED}"/>
              </a:ext>
            </a:extLst>
          </p:cNvPr>
          <p:cNvSpPr/>
          <p:nvPr userDrawn="1"/>
        </p:nvSpPr>
        <p:spPr>
          <a:xfrm>
            <a:off x="6588224" y="0"/>
            <a:ext cx="2555776"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4" name="Text Placeholder 16">
            <a:extLst>
              <a:ext uri="{FF2B5EF4-FFF2-40B4-BE49-F238E27FC236}">
                <a16:creationId xmlns:a16="http://schemas.microsoft.com/office/drawing/2014/main" id="{32CE6182-C8F3-453D-A001-5EC24D19769E}"/>
              </a:ext>
            </a:extLst>
          </p:cNvPr>
          <p:cNvSpPr>
            <a:spLocks noGrp="1"/>
          </p:cNvSpPr>
          <p:nvPr>
            <p:ph type="body" sz="quarter" idx="31" hasCustomPrompt="1"/>
          </p:nvPr>
        </p:nvSpPr>
        <p:spPr>
          <a:xfrm>
            <a:off x="6804249" y="1336930"/>
            <a:ext cx="1822227" cy="455612"/>
          </a:xfrm>
          <a:prstGeom prst="rect">
            <a:avLst/>
          </a:prstGeom>
        </p:spPr>
        <p:txBody>
          <a:bodyPr lIns="0" tIns="0" rIns="0" bIns="0" anchor="ctr" anchorCtr="0">
            <a:normAutofit/>
          </a:bodyPr>
          <a:lstStyle>
            <a:lvl1pPr marL="171450" indent="-171450">
              <a:spcAft>
                <a:spcPts val="0"/>
              </a:spcAft>
              <a:buClr>
                <a:schemeClr val="accent1"/>
              </a:buClr>
              <a:buFont typeface="Wingdings" panose="05000000000000000000" pitchFamily="2" charset="2"/>
              <a:buChar char="§"/>
              <a:defRPr sz="1200" b="0">
                <a:solidFill>
                  <a:schemeClr val="tx1"/>
                </a:solidFill>
              </a:defRPr>
            </a:lvl1pPr>
          </a:lstStyle>
          <a:p>
            <a:pPr lvl="0"/>
            <a:r>
              <a:rPr lang="en-US" dirty="0"/>
              <a:t>Add text here</a:t>
            </a:r>
            <a:endParaRPr lang="fr-FR" dirty="0"/>
          </a:p>
        </p:txBody>
      </p:sp>
      <p:sp>
        <p:nvSpPr>
          <p:cNvPr id="15" name="Text Placeholder 16">
            <a:extLst>
              <a:ext uri="{FF2B5EF4-FFF2-40B4-BE49-F238E27FC236}">
                <a16:creationId xmlns:a16="http://schemas.microsoft.com/office/drawing/2014/main" id="{8AC3E4D7-77A8-4393-A99D-602BB9627641}"/>
              </a:ext>
            </a:extLst>
          </p:cNvPr>
          <p:cNvSpPr>
            <a:spLocks noGrp="1"/>
          </p:cNvSpPr>
          <p:nvPr>
            <p:ph type="body" sz="quarter" idx="32" hasCustomPrompt="1"/>
          </p:nvPr>
        </p:nvSpPr>
        <p:spPr>
          <a:xfrm>
            <a:off x="6804249" y="2082517"/>
            <a:ext cx="1822227" cy="455612"/>
          </a:xfrm>
          <a:prstGeom prst="rect">
            <a:avLst/>
          </a:prstGeom>
        </p:spPr>
        <p:txBody>
          <a:bodyPr lIns="0" tIns="0" rIns="0" bIns="0" anchor="ctr" anchorCtr="0">
            <a:normAutofit/>
          </a:bodyPr>
          <a:lstStyle>
            <a:lvl1pPr marL="171450" indent="-171450">
              <a:spcAft>
                <a:spcPts val="0"/>
              </a:spcAft>
              <a:buClr>
                <a:schemeClr val="accent1"/>
              </a:buClr>
              <a:buFont typeface="Wingdings" panose="05000000000000000000" pitchFamily="2" charset="2"/>
              <a:buChar char="§"/>
              <a:defRPr sz="1200" b="0">
                <a:solidFill>
                  <a:schemeClr val="tx1"/>
                </a:solidFill>
              </a:defRPr>
            </a:lvl1pPr>
          </a:lstStyle>
          <a:p>
            <a:pPr lvl="0"/>
            <a:r>
              <a:rPr lang="en-US" dirty="0"/>
              <a:t>Add text here</a:t>
            </a:r>
            <a:endParaRPr lang="fr-FR" dirty="0"/>
          </a:p>
        </p:txBody>
      </p:sp>
      <p:sp>
        <p:nvSpPr>
          <p:cNvPr id="16" name="Text Placeholder 16">
            <a:extLst>
              <a:ext uri="{FF2B5EF4-FFF2-40B4-BE49-F238E27FC236}">
                <a16:creationId xmlns:a16="http://schemas.microsoft.com/office/drawing/2014/main" id="{5D65DBC8-B6DE-4C15-9610-F57FEDA62D09}"/>
              </a:ext>
            </a:extLst>
          </p:cNvPr>
          <p:cNvSpPr>
            <a:spLocks noGrp="1"/>
          </p:cNvSpPr>
          <p:nvPr>
            <p:ph type="body" sz="quarter" idx="33" hasCustomPrompt="1"/>
          </p:nvPr>
        </p:nvSpPr>
        <p:spPr>
          <a:xfrm>
            <a:off x="6804249" y="2828104"/>
            <a:ext cx="1822227" cy="455612"/>
          </a:xfrm>
          <a:prstGeom prst="rect">
            <a:avLst/>
          </a:prstGeom>
        </p:spPr>
        <p:txBody>
          <a:bodyPr lIns="0" tIns="0" rIns="0" bIns="0" anchor="ctr" anchorCtr="0">
            <a:normAutofit/>
          </a:bodyPr>
          <a:lstStyle>
            <a:lvl1pPr marL="171450" indent="-171450">
              <a:spcAft>
                <a:spcPts val="0"/>
              </a:spcAft>
              <a:buClr>
                <a:schemeClr val="accent1"/>
              </a:buClr>
              <a:buFont typeface="Wingdings" panose="05000000000000000000" pitchFamily="2" charset="2"/>
              <a:buChar char="§"/>
              <a:defRPr sz="1200" b="0">
                <a:solidFill>
                  <a:schemeClr val="tx1"/>
                </a:solidFill>
              </a:defRPr>
            </a:lvl1pPr>
          </a:lstStyle>
          <a:p>
            <a:pPr lvl="0"/>
            <a:r>
              <a:rPr lang="en-US" dirty="0"/>
              <a:t>Add text here</a:t>
            </a:r>
            <a:endParaRPr lang="fr-FR" dirty="0"/>
          </a:p>
        </p:txBody>
      </p:sp>
      <p:sp>
        <p:nvSpPr>
          <p:cNvPr id="19" name="Text Placeholder 16">
            <a:extLst>
              <a:ext uri="{FF2B5EF4-FFF2-40B4-BE49-F238E27FC236}">
                <a16:creationId xmlns:a16="http://schemas.microsoft.com/office/drawing/2014/main" id="{A9742C80-150D-40DB-AD9E-55001F5F448E}"/>
              </a:ext>
            </a:extLst>
          </p:cNvPr>
          <p:cNvSpPr>
            <a:spLocks noGrp="1"/>
          </p:cNvSpPr>
          <p:nvPr>
            <p:ph type="body" sz="quarter" idx="34" hasCustomPrompt="1"/>
          </p:nvPr>
        </p:nvSpPr>
        <p:spPr>
          <a:xfrm>
            <a:off x="6804249" y="3573691"/>
            <a:ext cx="1822227" cy="455612"/>
          </a:xfrm>
          <a:prstGeom prst="rect">
            <a:avLst/>
          </a:prstGeom>
        </p:spPr>
        <p:txBody>
          <a:bodyPr lIns="0" tIns="0" rIns="0" bIns="0" anchor="ctr" anchorCtr="0">
            <a:normAutofit/>
          </a:bodyPr>
          <a:lstStyle>
            <a:lvl1pPr marL="171450" indent="-171450">
              <a:spcAft>
                <a:spcPts val="0"/>
              </a:spcAft>
              <a:buClr>
                <a:schemeClr val="accent1"/>
              </a:buClr>
              <a:buFont typeface="Wingdings" panose="05000000000000000000" pitchFamily="2" charset="2"/>
              <a:buChar char="§"/>
              <a:defRPr sz="1200" b="0">
                <a:solidFill>
                  <a:schemeClr val="tx1"/>
                </a:solidFill>
              </a:defRPr>
            </a:lvl1pPr>
          </a:lstStyle>
          <a:p>
            <a:pPr lvl="0"/>
            <a:r>
              <a:rPr lang="en-US" dirty="0"/>
              <a:t>Add text here</a:t>
            </a:r>
            <a:endParaRPr lang="fr-FR" dirty="0"/>
          </a:p>
        </p:txBody>
      </p:sp>
      <p:sp>
        <p:nvSpPr>
          <p:cNvPr id="22" name="Rectangle 21">
            <a:extLst>
              <a:ext uri="{FF2B5EF4-FFF2-40B4-BE49-F238E27FC236}">
                <a16:creationId xmlns:a16="http://schemas.microsoft.com/office/drawing/2014/main" id="{434D207C-7090-4216-81AC-35CF03B559C2}"/>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Text Placeholder 7">
            <a:extLst>
              <a:ext uri="{FF2B5EF4-FFF2-40B4-BE49-F238E27FC236}">
                <a16:creationId xmlns:a16="http://schemas.microsoft.com/office/drawing/2014/main" id="{FCFA5CCA-DE35-4AE4-8EA2-8C2E4C41AC99}"/>
              </a:ext>
            </a:extLst>
          </p:cNvPr>
          <p:cNvSpPr>
            <a:spLocks noGrp="1"/>
          </p:cNvSpPr>
          <p:nvPr>
            <p:ph type="body" sz="quarter" idx="37" hasCustomPrompt="1"/>
          </p:nvPr>
        </p:nvSpPr>
        <p:spPr>
          <a:xfrm>
            <a:off x="517524" y="1359733"/>
            <a:ext cx="5781874" cy="3269417"/>
          </a:xfrm>
          <a:prstGeom prst="rect">
            <a:avLst/>
          </a:prstGeom>
        </p:spPr>
        <p:txBody>
          <a:bodyPr lIns="0" tIns="0" rIns="0" bIns="0">
            <a:normAutofit/>
          </a:bodyPr>
          <a:lstStyle>
            <a:lvl1pPr marL="0" indent="0">
              <a:spcAft>
                <a:spcPts val="0"/>
              </a:spcAft>
              <a:buClr>
                <a:schemeClr val="tx1"/>
              </a:buClr>
              <a:buFont typeface="Wingdings" panose="05000000000000000000" pitchFamily="2" charset="2"/>
              <a:buNone/>
              <a:defRPr sz="1200" b="0">
                <a:solidFill>
                  <a:schemeClr val="bg2">
                    <a:lumMod val="50000"/>
                  </a:schemeClr>
                </a:solidFill>
                <a:latin typeface="Verdana" panose="020B0604030504040204" pitchFamily="34" charset="0"/>
                <a:ea typeface="Verdana" panose="020B0604030504040204" pitchFamily="34" charset="0"/>
              </a:defRPr>
            </a:lvl1pPr>
            <a:lvl3pPr marL="414000" indent="-180000">
              <a:spcAft>
                <a:spcPts val="0"/>
              </a:spcAft>
              <a:buClr>
                <a:schemeClr val="tx1"/>
              </a:buClr>
              <a:defRPr sz="1100">
                <a:solidFill>
                  <a:schemeClr val="accent6"/>
                </a:solidFill>
                <a:latin typeface="+mn-lt"/>
              </a:defRPr>
            </a:lvl3pPr>
            <a:lvl4pPr marL="611188" indent="-144000">
              <a:spcAft>
                <a:spcPts val="0"/>
              </a:spcAft>
              <a:buClr>
                <a:schemeClr val="accent6"/>
              </a:buClr>
              <a:buFont typeface="Wingdings" panose="05000000000000000000" pitchFamily="2" charset="2"/>
              <a:buChar char="§"/>
              <a:defRPr sz="1000">
                <a:solidFill>
                  <a:schemeClr val="accent6"/>
                </a:solidFill>
                <a:latin typeface="+mn-lt"/>
              </a:defRPr>
            </a:lvl4pPr>
            <a:lvl5pPr marL="803275" indent="-144000">
              <a:spcAft>
                <a:spcPts val="0"/>
              </a:spcAft>
              <a:buClr>
                <a:schemeClr val="accent6"/>
              </a:buClr>
              <a:buFont typeface="Calibri" panose="020F0502020204030204" pitchFamily="34" charset="0"/>
              <a:buChar char="–"/>
              <a:defRPr sz="1000">
                <a:solidFill>
                  <a:schemeClr val="accent6"/>
                </a:solidFill>
                <a:latin typeface="+mn-lt"/>
              </a:defRPr>
            </a:lvl5pPr>
          </a:lstStyle>
          <a:p>
            <a:pPr lvl="0"/>
            <a:r>
              <a:rPr lang="en-US" dirty="0"/>
              <a:t>Add text here</a:t>
            </a:r>
          </a:p>
        </p:txBody>
      </p:sp>
      <p:sp>
        <p:nvSpPr>
          <p:cNvPr id="24" name="TextBox 23">
            <a:extLst>
              <a:ext uri="{FF2B5EF4-FFF2-40B4-BE49-F238E27FC236}">
                <a16:creationId xmlns:a16="http://schemas.microsoft.com/office/drawing/2014/main" id="{B4D84B14-C621-43B8-B62E-AF992B468F7C}"/>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dirty="0">
                <a:solidFill>
                  <a:schemeClr val="tx1"/>
                </a:solidFill>
                <a:latin typeface="Verdana" panose="020B0604030504040204" pitchFamily="34" charset="0"/>
                <a:ea typeface="Verdana" panose="020B0604030504040204" pitchFamily="34" charset="0"/>
              </a:rPr>
              <a:t>│ </a:t>
            </a:r>
            <a:fld id="{DF88D168-6FB1-4268-9486-B07D168000C6}" type="slidenum">
              <a:rPr lang="en-US" sz="900" smtClean="0">
                <a:solidFill>
                  <a:schemeClr val="tx1"/>
                </a:solidFill>
                <a:latin typeface="Verdana" panose="020B0604030504040204" pitchFamily="34" charset="0"/>
                <a:ea typeface="Verdana" panose="020B0604030504040204" pitchFamily="34" charset="0"/>
                <a:cs typeface="Calibri" pitchFamily="34" charset="0"/>
              </a:rPr>
              <a:t>‹#›</a:t>
            </a:fld>
            <a:endParaRPr lang="en-US" sz="900" dirty="0">
              <a:solidFill>
                <a:schemeClr val="tx1"/>
              </a:solidFill>
              <a:latin typeface="Verdana" panose="020B0604030504040204" pitchFamily="34" charset="0"/>
              <a:ea typeface="Verdana" panose="020B0604030504040204" pitchFamily="34" charset="0"/>
              <a:cs typeface="Calibri" pitchFamily="34" charset="0"/>
            </a:endParaRPr>
          </a:p>
        </p:txBody>
      </p:sp>
      <p:sp>
        <p:nvSpPr>
          <p:cNvPr id="25" name="Text Placeholder 6">
            <a:extLst>
              <a:ext uri="{FF2B5EF4-FFF2-40B4-BE49-F238E27FC236}">
                <a16:creationId xmlns:a16="http://schemas.microsoft.com/office/drawing/2014/main" id="{CC920B97-A4EE-43A4-B0D3-47F0F50CAB45}"/>
              </a:ext>
            </a:extLst>
          </p:cNvPr>
          <p:cNvSpPr>
            <a:spLocks noGrp="1"/>
          </p:cNvSpPr>
          <p:nvPr>
            <p:ph type="body" sz="quarter" idx="11" hasCustomPrompt="1"/>
          </p:nvPr>
        </p:nvSpPr>
        <p:spPr>
          <a:xfrm>
            <a:off x="517524" y="771550"/>
            <a:ext cx="5781873" cy="215900"/>
          </a:xfrm>
          <a:prstGeom prst="rect">
            <a:avLst/>
          </a:prstGeom>
        </p:spPr>
        <p:txBody>
          <a:bodyPr lIns="0" tIns="0" rIns="0" bIns="0" anchor="ctr" anchorCtr="0"/>
          <a:lstStyle>
            <a:lvl1pPr marL="0" indent="0">
              <a:spcAft>
                <a:spcPts val="0"/>
              </a:spcAft>
              <a:defRPr sz="1400" b="0" cap="none" spc="100" baseline="0">
                <a:solidFill>
                  <a:schemeClr val="bg2">
                    <a:lumMod val="25000"/>
                  </a:schemeClr>
                </a:solidFill>
              </a:defRPr>
            </a:lvl1pPr>
          </a:lstStyle>
          <a:p>
            <a:pPr lvl="0"/>
            <a:r>
              <a:rPr lang="en-US"/>
              <a:t>Subtitle</a:t>
            </a:r>
            <a:endParaRPr lang="fr-FR" dirty="0"/>
          </a:p>
        </p:txBody>
      </p:sp>
      <p:sp>
        <p:nvSpPr>
          <p:cNvPr id="26" name="Title Placeholder 8">
            <a:extLst>
              <a:ext uri="{FF2B5EF4-FFF2-40B4-BE49-F238E27FC236}">
                <a16:creationId xmlns:a16="http://schemas.microsoft.com/office/drawing/2014/main" id="{673F7DC1-EAFA-4CC4-BF98-46AD76330239}"/>
              </a:ext>
            </a:extLst>
          </p:cNvPr>
          <p:cNvSpPr>
            <a:spLocks noGrp="1"/>
          </p:cNvSpPr>
          <p:nvPr>
            <p:ph type="title" hasCustomPrompt="1"/>
          </p:nvPr>
        </p:nvSpPr>
        <p:spPr>
          <a:xfrm>
            <a:off x="517523" y="311271"/>
            <a:ext cx="5781873" cy="280887"/>
          </a:xfrm>
          <a:prstGeom prst="rect">
            <a:avLst/>
          </a:prstGeom>
        </p:spPr>
        <p:txBody>
          <a:bodyPr vert="horz" lIns="0" tIns="45720" rIns="91440" bIns="45720" rtlCol="0" anchor="ctr">
            <a:noAutofit/>
          </a:bodyPr>
          <a:lstStyle>
            <a:lvl1pPr>
              <a:defRPr sz="2200"/>
            </a:lvl1pPr>
          </a:lstStyle>
          <a:p>
            <a:r>
              <a:rPr lang="en-US"/>
              <a:t>Title, 22pt, bold, max. 1 line</a:t>
            </a:r>
            <a:endParaRPr lang="en-US" dirty="0"/>
          </a:p>
        </p:txBody>
      </p:sp>
      <p:sp>
        <p:nvSpPr>
          <p:cNvPr id="17" name="Text Placeholder 6">
            <a:extLst>
              <a:ext uri="{FF2B5EF4-FFF2-40B4-BE49-F238E27FC236}">
                <a16:creationId xmlns:a16="http://schemas.microsoft.com/office/drawing/2014/main" id="{D8AEE27E-305D-4B74-96CE-142FFB3383B4}"/>
              </a:ext>
            </a:extLst>
          </p:cNvPr>
          <p:cNvSpPr>
            <a:spLocks noGrp="1"/>
          </p:cNvSpPr>
          <p:nvPr>
            <p:ph type="body" sz="quarter" idx="38" hasCustomPrompt="1"/>
          </p:nvPr>
        </p:nvSpPr>
        <p:spPr>
          <a:xfrm>
            <a:off x="1967949" y="4832229"/>
            <a:ext cx="4331447" cy="98545"/>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a:t>
            </a:r>
            <a:r>
              <a:rPr lang="en-US" dirty="0"/>
              <a:t>note here</a:t>
            </a:r>
            <a:endParaRPr lang="fr-FR" dirty="0"/>
          </a:p>
        </p:txBody>
      </p:sp>
    </p:spTree>
    <p:extLst>
      <p:ext uri="{BB962C8B-B14F-4D97-AF65-F5344CB8AC3E}">
        <p14:creationId xmlns:p14="http://schemas.microsoft.com/office/powerpoint/2010/main" val="22145362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mple slide_07">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3" name="Text Placeholder 12">
            <a:extLst>
              <a:ext uri="{FF2B5EF4-FFF2-40B4-BE49-F238E27FC236}">
                <a16:creationId xmlns:a16="http://schemas.microsoft.com/office/drawing/2014/main" id="{2B9FDEB3-0CB4-4172-A13D-AC407869EDCB}"/>
              </a:ext>
            </a:extLst>
          </p:cNvPr>
          <p:cNvSpPr>
            <a:spLocks noGrp="1"/>
          </p:cNvSpPr>
          <p:nvPr>
            <p:ph type="body" sz="quarter" idx="25" hasCustomPrompt="1"/>
          </p:nvPr>
        </p:nvSpPr>
        <p:spPr>
          <a:xfrm>
            <a:off x="6211565" y="947514"/>
            <a:ext cx="1082005" cy="584200"/>
          </a:xfrm>
          <a:prstGeom prst="rect">
            <a:avLst/>
          </a:prstGeom>
          <a:solidFill>
            <a:srgbClr val="006AAC"/>
          </a:solidFill>
        </p:spPr>
        <p:txBody>
          <a:bodyPr lIns="0" tIns="0" rIns="0" bIns="0" anchor="ctr" anchorCtr="1">
            <a:normAutofit/>
          </a:bodyPr>
          <a:lstStyle>
            <a:lvl1pPr marL="0" indent="0" algn="ctr">
              <a:spcAft>
                <a:spcPts val="0"/>
              </a:spcAft>
              <a:defRPr sz="1200" b="1">
                <a:solidFill>
                  <a:schemeClr val="bg1"/>
                </a:solidFill>
              </a:defRPr>
            </a:lvl1pPr>
          </a:lstStyle>
          <a:p>
            <a:pPr lvl="0"/>
            <a:r>
              <a:rPr lang="en-US" dirty="0"/>
              <a:t>Add text here</a:t>
            </a:r>
            <a:endParaRPr lang="fr-FR" dirty="0"/>
          </a:p>
        </p:txBody>
      </p:sp>
      <p:sp>
        <p:nvSpPr>
          <p:cNvPr id="14" name="Text Placeholder 12">
            <a:extLst>
              <a:ext uri="{FF2B5EF4-FFF2-40B4-BE49-F238E27FC236}">
                <a16:creationId xmlns:a16="http://schemas.microsoft.com/office/drawing/2014/main" id="{1150B6BA-E60C-4700-8C4C-543C5E43041A}"/>
              </a:ext>
            </a:extLst>
          </p:cNvPr>
          <p:cNvSpPr>
            <a:spLocks noGrp="1"/>
          </p:cNvSpPr>
          <p:nvPr>
            <p:ph type="body" sz="quarter" idx="26" hasCustomPrompt="1"/>
          </p:nvPr>
        </p:nvSpPr>
        <p:spPr>
          <a:xfrm>
            <a:off x="7293570" y="949423"/>
            <a:ext cx="1329730" cy="580382"/>
          </a:xfrm>
          <a:prstGeom prst="rect">
            <a:avLst/>
          </a:prstGeom>
          <a:noFill/>
          <a:ln>
            <a:solidFill>
              <a:srgbClr val="006AAC"/>
            </a:solidFill>
          </a:ln>
        </p:spPr>
        <p:txBody>
          <a:bodyPr lIns="108000" tIns="72000" rIns="72000" bIns="72000" anchor="ctr" anchorCtr="0">
            <a:normAutofit/>
          </a:bodyPr>
          <a:lstStyle>
            <a:lvl1pPr marL="0" indent="0" algn="l">
              <a:spcAft>
                <a:spcPts val="0"/>
              </a:spcAft>
              <a:defRPr sz="1000" b="0">
                <a:solidFill>
                  <a:schemeClr val="bg2">
                    <a:lumMod val="50000"/>
                  </a:schemeClr>
                </a:solidFill>
              </a:defRPr>
            </a:lvl1pPr>
          </a:lstStyle>
          <a:p>
            <a:pPr lvl="0"/>
            <a:r>
              <a:rPr lang="en-US" dirty="0"/>
              <a:t>Add text here</a:t>
            </a:r>
            <a:endParaRPr lang="fr-FR" dirty="0"/>
          </a:p>
        </p:txBody>
      </p:sp>
      <p:sp>
        <p:nvSpPr>
          <p:cNvPr id="27" name="Text Placeholder 12">
            <a:extLst>
              <a:ext uri="{FF2B5EF4-FFF2-40B4-BE49-F238E27FC236}">
                <a16:creationId xmlns:a16="http://schemas.microsoft.com/office/drawing/2014/main" id="{9F257600-F5DE-47F4-8392-625DC05C4AC0}"/>
              </a:ext>
            </a:extLst>
          </p:cNvPr>
          <p:cNvSpPr>
            <a:spLocks noGrp="1"/>
          </p:cNvSpPr>
          <p:nvPr>
            <p:ph type="body" sz="quarter" idx="27" hasCustomPrompt="1"/>
          </p:nvPr>
        </p:nvSpPr>
        <p:spPr>
          <a:xfrm>
            <a:off x="6211565" y="1659163"/>
            <a:ext cx="1082005" cy="584200"/>
          </a:xfrm>
          <a:prstGeom prst="rect">
            <a:avLst/>
          </a:prstGeom>
          <a:solidFill>
            <a:srgbClr val="00AEEF"/>
          </a:solidFill>
        </p:spPr>
        <p:txBody>
          <a:bodyPr lIns="0" tIns="0" rIns="0" bIns="0" anchor="ctr" anchorCtr="1">
            <a:normAutofit/>
          </a:bodyPr>
          <a:lstStyle>
            <a:lvl1pPr marL="0" indent="0" algn="ctr">
              <a:spcAft>
                <a:spcPts val="0"/>
              </a:spcAft>
              <a:defRPr sz="1200" b="1">
                <a:solidFill>
                  <a:schemeClr val="bg1"/>
                </a:solidFill>
              </a:defRPr>
            </a:lvl1pPr>
          </a:lstStyle>
          <a:p>
            <a:pPr lvl="0"/>
            <a:r>
              <a:rPr lang="en-US" dirty="0"/>
              <a:t>Add text here</a:t>
            </a:r>
            <a:endParaRPr lang="fr-FR" dirty="0"/>
          </a:p>
        </p:txBody>
      </p:sp>
      <p:sp>
        <p:nvSpPr>
          <p:cNvPr id="28" name="Text Placeholder 12">
            <a:extLst>
              <a:ext uri="{FF2B5EF4-FFF2-40B4-BE49-F238E27FC236}">
                <a16:creationId xmlns:a16="http://schemas.microsoft.com/office/drawing/2014/main" id="{D7AF5327-A684-4392-811E-2D5B2786D629}"/>
              </a:ext>
            </a:extLst>
          </p:cNvPr>
          <p:cNvSpPr>
            <a:spLocks noGrp="1"/>
          </p:cNvSpPr>
          <p:nvPr>
            <p:ph type="body" sz="quarter" idx="28" hasCustomPrompt="1"/>
          </p:nvPr>
        </p:nvSpPr>
        <p:spPr>
          <a:xfrm>
            <a:off x="7293570" y="1661072"/>
            <a:ext cx="1329730" cy="580382"/>
          </a:xfrm>
          <a:prstGeom prst="rect">
            <a:avLst/>
          </a:prstGeom>
          <a:noFill/>
          <a:ln>
            <a:solidFill>
              <a:srgbClr val="00AEEF"/>
            </a:solidFill>
          </a:ln>
        </p:spPr>
        <p:txBody>
          <a:bodyPr lIns="108000" tIns="72000" rIns="72000" bIns="72000" anchor="ctr" anchorCtr="0">
            <a:normAutofit/>
          </a:bodyPr>
          <a:lstStyle>
            <a:lvl1pPr marL="0" indent="0" algn="l">
              <a:spcAft>
                <a:spcPts val="0"/>
              </a:spcAft>
              <a:defRPr sz="1000" b="0">
                <a:solidFill>
                  <a:schemeClr val="bg2">
                    <a:lumMod val="50000"/>
                  </a:schemeClr>
                </a:solidFill>
              </a:defRPr>
            </a:lvl1pPr>
          </a:lstStyle>
          <a:p>
            <a:pPr lvl="0"/>
            <a:r>
              <a:rPr lang="en-US" dirty="0"/>
              <a:t>Add text here</a:t>
            </a:r>
            <a:endParaRPr lang="fr-FR" dirty="0"/>
          </a:p>
        </p:txBody>
      </p:sp>
      <p:sp>
        <p:nvSpPr>
          <p:cNvPr id="29" name="Text Placeholder 12">
            <a:extLst>
              <a:ext uri="{FF2B5EF4-FFF2-40B4-BE49-F238E27FC236}">
                <a16:creationId xmlns:a16="http://schemas.microsoft.com/office/drawing/2014/main" id="{17FEE854-990C-4EDC-920B-48C28B9F26A9}"/>
              </a:ext>
            </a:extLst>
          </p:cNvPr>
          <p:cNvSpPr>
            <a:spLocks noGrp="1"/>
          </p:cNvSpPr>
          <p:nvPr>
            <p:ph type="body" sz="quarter" idx="29" hasCustomPrompt="1"/>
          </p:nvPr>
        </p:nvSpPr>
        <p:spPr>
          <a:xfrm>
            <a:off x="6211565" y="2366994"/>
            <a:ext cx="1082005" cy="584200"/>
          </a:xfrm>
          <a:prstGeom prst="rect">
            <a:avLst/>
          </a:prstGeom>
          <a:solidFill>
            <a:srgbClr val="41CAF7"/>
          </a:solidFill>
        </p:spPr>
        <p:txBody>
          <a:bodyPr lIns="0" tIns="0" rIns="0" bIns="0" anchor="ctr" anchorCtr="1">
            <a:normAutofit/>
          </a:bodyPr>
          <a:lstStyle>
            <a:lvl1pPr marL="0" indent="0" algn="ctr">
              <a:spcAft>
                <a:spcPts val="0"/>
              </a:spcAft>
              <a:defRPr sz="1200" b="1">
                <a:solidFill>
                  <a:schemeClr val="bg1"/>
                </a:solidFill>
              </a:defRPr>
            </a:lvl1pPr>
          </a:lstStyle>
          <a:p>
            <a:pPr lvl="0"/>
            <a:r>
              <a:rPr lang="en-US" dirty="0"/>
              <a:t>Add text here</a:t>
            </a:r>
            <a:endParaRPr lang="fr-FR" dirty="0"/>
          </a:p>
        </p:txBody>
      </p:sp>
      <p:sp>
        <p:nvSpPr>
          <p:cNvPr id="30" name="Text Placeholder 12">
            <a:extLst>
              <a:ext uri="{FF2B5EF4-FFF2-40B4-BE49-F238E27FC236}">
                <a16:creationId xmlns:a16="http://schemas.microsoft.com/office/drawing/2014/main" id="{C471A2BB-4982-4640-B4B8-DCF96CA20AC7}"/>
              </a:ext>
            </a:extLst>
          </p:cNvPr>
          <p:cNvSpPr>
            <a:spLocks noGrp="1"/>
          </p:cNvSpPr>
          <p:nvPr>
            <p:ph type="body" sz="quarter" idx="30" hasCustomPrompt="1"/>
          </p:nvPr>
        </p:nvSpPr>
        <p:spPr>
          <a:xfrm>
            <a:off x="7293570" y="2368903"/>
            <a:ext cx="1329730" cy="580382"/>
          </a:xfrm>
          <a:prstGeom prst="rect">
            <a:avLst/>
          </a:prstGeom>
          <a:noFill/>
          <a:ln>
            <a:solidFill>
              <a:srgbClr val="41CAF7"/>
            </a:solidFill>
          </a:ln>
        </p:spPr>
        <p:txBody>
          <a:bodyPr lIns="108000" tIns="72000" rIns="72000" bIns="72000" anchor="ctr" anchorCtr="0">
            <a:normAutofit/>
          </a:bodyPr>
          <a:lstStyle>
            <a:lvl1pPr marL="0" indent="0" algn="l">
              <a:spcAft>
                <a:spcPts val="0"/>
              </a:spcAft>
              <a:defRPr sz="1000" b="0">
                <a:solidFill>
                  <a:schemeClr val="bg2">
                    <a:lumMod val="50000"/>
                  </a:schemeClr>
                </a:solidFill>
              </a:defRPr>
            </a:lvl1pPr>
          </a:lstStyle>
          <a:p>
            <a:pPr lvl="0"/>
            <a:r>
              <a:rPr lang="en-US" dirty="0"/>
              <a:t>Add text here</a:t>
            </a:r>
            <a:endParaRPr lang="fr-FR" dirty="0"/>
          </a:p>
        </p:txBody>
      </p:sp>
      <p:sp>
        <p:nvSpPr>
          <p:cNvPr id="31" name="Text Placeholder 12">
            <a:extLst>
              <a:ext uri="{FF2B5EF4-FFF2-40B4-BE49-F238E27FC236}">
                <a16:creationId xmlns:a16="http://schemas.microsoft.com/office/drawing/2014/main" id="{6A323D1F-AAF0-41B8-BC8C-9F0D6EE6F116}"/>
              </a:ext>
            </a:extLst>
          </p:cNvPr>
          <p:cNvSpPr>
            <a:spLocks noGrp="1"/>
          </p:cNvSpPr>
          <p:nvPr>
            <p:ph type="body" sz="quarter" idx="31" hasCustomPrompt="1"/>
          </p:nvPr>
        </p:nvSpPr>
        <p:spPr>
          <a:xfrm>
            <a:off x="6211565" y="3071007"/>
            <a:ext cx="1082005" cy="584200"/>
          </a:xfrm>
          <a:prstGeom prst="rect">
            <a:avLst/>
          </a:prstGeom>
          <a:solidFill>
            <a:srgbClr val="41B6E6"/>
          </a:solidFill>
        </p:spPr>
        <p:txBody>
          <a:bodyPr lIns="0" tIns="0" rIns="0" bIns="0" anchor="ctr" anchorCtr="1">
            <a:normAutofit/>
          </a:bodyPr>
          <a:lstStyle>
            <a:lvl1pPr marL="0" indent="0" algn="ctr">
              <a:spcAft>
                <a:spcPts val="0"/>
              </a:spcAft>
              <a:defRPr sz="1200" b="1">
                <a:solidFill>
                  <a:schemeClr val="bg1"/>
                </a:solidFill>
              </a:defRPr>
            </a:lvl1pPr>
          </a:lstStyle>
          <a:p>
            <a:pPr lvl="0"/>
            <a:r>
              <a:rPr lang="en-US" dirty="0"/>
              <a:t>Add text here</a:t>
            </a:r>
            <a:endParaRPr lang="fr-FR" dirty="0"/>
          </a:p>
        </p:txBody>
      </p:sp>
      <p:sp>
        <p:nvSpPr>
          <p:cNvPr id="32" name="Text Placeholder 12">
            <a:extLst>
              <a:ext uri="{FF2B5EF4-FFF2-40B4-BE49-F238E27FC236}">
                <a16:creationId xmlns:a16="http://schemas.microsoft.com/office/drawing/2014/main" id="{14A8306B-ED07-43A8-AC5C-C0CBD7692FD7}"/>
              </a:ext>
            </a:extLst>
          </p:cNvPr>
          <p:cNvSpPr>
            <a:spLocks noGrp="1"/>
          </p:cNvSpPr>
          <p:nvPr>
            <p:ph type="body" sz="quarter" idx="32" hasCustomPrompt="1"/>
          </p:nvPr>
        </p:nvSpPr>
        <p:spPr>
          <a:xfrm>
            <a:off x="7293570" y="3072916"/>
            <a:ext cx="1329730" cy="580382"/>
          </a:xfrm>
          <a:prstGeom prst="rect">
            <a:avLst/>
          </a:prstGeom>
          <a:noFill/>
          <a:ln>
            <a:solidFill>
              <a:srgbClr val="41B6E6"/>
            </a:solidFill>
          </a:ln>
        </p:spPr>
        <p:txBody>
          <a:bodyPr lIns="108000" tIns="72000" rIns="72000" bIns="72000" anchor="ctr" anchorCtr="0">
            <a:normAutofit/>
          </a:bodyPr>
          <a:lstStyle>
            <a:lvl1pPr marL="0" indent="0" algn="l">
              <a:spcAft>
                <a:spcPts val="0"/>
              </a:spcAft>
              <a:defRPr sz="1000" b="0">
                <a:solidFill>
                  <a:schemeClr val="bg2">
                    <a:lumMod val="50000"/>
                  </a:schemeClr>
                </a:solidFill>
              </a:defRPr>
            </a:lvl1pPr>
          </a:lstStyle>
          <a:p>
            <a:pPr lvl="0"/>
            <a:r>
              <a:rPr lang="en-US" dirty="0"/>
              <a:t>Add text here</a:t>
            </a:r>
            <a:endParaRPr lang="fr-FR" dirty="0"/>
          </a:p>
        </p:txBody>
      </p:sp>
      <p:sp>
        <p:nvSpPr>
          <p:cNvPr id="33" name="Text Placeholder 12">
            <a:extLst>
              <a:ext uri="{FF2B5EF4-FFF2-40B4-BE49-F238E27FC236}">
                <a16:creationId xmlns:a16="http://schemas.microsoft.com/office/drawing/2014/main" id="{63E7F719-12E4-4941-AFB8-852B84A9E078}"/>
              </a:ext>
            </a:extLst>
          </p:cNvPr>
          <p:cNvSpPr>
            <a:spLocks noGrp="1"/>
          </p:cNvSpPr>
          <p:nvPr>
            <p:ph type="body" sz="quarter" idx="33" hasCustomPrompt="1"/>
          </p:nvPr>
        </p:nvSpPr>
        <p:spPr>
          <a:xfrm>
            <a:off x="6211565" y="3775020"/>
            <a:ext cx="1082005" cy="584200"/>
          </a:xfrm>
          <a:prstGeom prst="rect">
            <a:avLst/>
          </a:prstGeom>
          <a:solidFill>
            <a:srgbClr val="8DD3F0"/>
          </a:solidFill>
        </p:spPr>
        <p:txBody>
          <a:bodyPr lIns="0" tIns="0" rIns="0" bIns="0" anchor="ctr" anchorCtr="1">
            <a:normAutofit/>
          </a:bodyPr>
          <a:lstStyle>
            <a:lvl1pPr marL="0" indent="0" algn="ctr">
              <a:spcAft>
                <a:spcPts val="0"/>
              </a:spcAft>
              <a:defRPr sz="1200" b="1">
                <a:solidFill>
                  <a:schemeClr val="bg1"/>
                </a:solidFill>
              </a:defRPr>
            </a:lvl1pPr>
          </a:lstStyle>
          <a:p>
            <a:pPr lvl="0"/>
            <a:r>
              <a:rPr lang="en-US" dirty="0"/>
              <a:t>Add text here</a:t>
            </a:r>
            <a:endParaRPr lang="fr-FR" dirty="0"/>
          </a:p>
        </p:txBody>
      </p:sp>
      <p:sp>
        <p:nvSpPr>
          <p:cNvPr id="34" name="Text Placeholder 12">
            <a:extLst>
              <a:ext uri="{FF2B5EF4-FFF2-40B4-BE49-F238E27FC236}">
                <a16:creationId xmlns:a16="http://schemas.microsoft.com/office/drawing/2014/main" id="{DE611C01-1716-4317-A703-A74B4F5E7292}"/>
              </a:ext>
            </a:extLst>
          </p:cNvPr>
          <p:cNvSpPr>
            <a:spLocks noGrp="1"/>
          </p:cNvSpPr>
          <p:nvPr>
            <p:ph type="body" sz="quarter" idx="34" hasCustomPrompt="1"/>
          </p:nvPr>
        </p:nvSpPr>
        <p:spPr>
          <a:xfrm>
            <a:off x="7293570" y="3776929"/>
            <a:ext cx="1329730" cy="580382"/>
          </a:xfrm>
          <a:prstGeom prst="rect">
            <a:avLst/>
          </a:prstGeom>
          <a:noFill/>
          <a:ln>
            <a:solidFill>
              <a:srgbClr val="8DD3F0"/>
            </a:solidFill>
          </a:ln>
        </p:spPr>
        <p:txBody>
          <a:bodyPr lIns="108000" tIns="72000" rIns="72000" bIns="72000" anchor="ctr" anchorCtr="0">
            <a:normAutofit/>
          </a:bodyPr>
          <a:lstStyle>
            <a:lvl1pPr marL="0" indent="0" algn="l">
              <a:spcAft>
                <a:spcPts val="0"/>
              </a:spcAft>
              <a:defRPr sz="1000" b="0">
                <a:solidFill>
                  <a:schemeClr val="bg2">
                    <a:lumMod val="50000"/>
                  </a:schemeClr>
                </a:solidFill>
              </a:defRPr>
            </a:lvl1pPr>
          </a:lstStyle>
          <a:p>
            <a:pPr lvl="0"/>
            <a:r>
              <a:rPr lang="en-US" dirty="0"/>
              <a:t>Add text here</a:t>
            </a:r>
            <a:endParaRPr lang="fr-FR" dirty="0"/>
          </a:p>
        </p:txBody>
      </p:sp>
      <p:sp>
        <p:nvSpPr>
          <p:cNvPr id="24" name="Rectangle 23">
            <a:extLst>
              <a:ext uri="{FF2B5EF4-FFF2-40B4-BE49-F238E27FC236}">
                <a16:creationId xmlns:a16="http://schemas.microsoft.com/office/drawing/2014/main" id="{AFA607D9-721E-4FEE-8D39-3A4D12027D7F}"/>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6" name="Text Placeholder 7">
            <a:extLst>
              <a:ext uri="{FF2B5EF4-FFF2-40B4-BE49-F238E27FC236}">
                <a16:creationId xmlns:a16="http://schemas.microsoft.com/office/drawing/2014/main" id="{852FBFD6-F5C8-4FBD-A3BC-1BBD3290B0D8}"/>
              </a:ext>
            </a:extLst>
          </p:cNvPr>
          <p:cNvSpPr>
            <a:spLocks noGrp="1"/>
          </p:cNvSpPr>
          <p:nvPr>
            <p:ph type="body" sz="quarter" idx="37" hasCustomPrompt="1"/>
          </p:nvPr>
        </p:nvSpPr>
        <p:spPr>
          <a:xfrm>
            <a:off x="517525" y="1359733"/>
            <a:ext cx="5406800" cy="3269417"/>
          </a:xfrm>
          <a:prstGeom prst="rect">
            <a:avLst/>
          </a:prstGeom>
        </p:spPr>
        <p:txBody>
          <a:bodyPr lIns="0" tIns="0" rIns="0" bIns="0">
            <a:normAutofit/>
          </a:bodyPr>
          <a:lstStyle>
            <a:lvl1pPr marL="0" indent="0">
              <a:spcAft>
                <a:spcPts val="0"/>
              </a:spcAft>
              <a:buClr>
                <a:schemeClr val="tx1"/>
              </a:buClr>
              <a:buFont typeface="Wingdings" panose="05000000000000000000" pitchFamily="2" charset="2"/>
              <a:buNone/>
              <a:defRPr sz="1200" b="0">
                <a:solidFill>
                  <a:schemeClr val="bg2">
                    <a:lumMod val="50000"/>
                  </a:schemeClr>
                </a:solidFill>
                <a:latin typeface="Verdana" panose="020B0604030504040204" pitchFamily="34" charset="0"/>
                <a:ea typeface="Verdana" panose="020B0604030504040204" pitchFamily="34" charset="0"/>
              </a:defRPr>
            </a:lvl1pPr>
            <a:lvl3pPr marL="414000" indent="-180000">
              <a:spcAft>
                <a:spcPts val="0"/>
              </a:spcAft>
              <a:buClr>
                <a:schemeClr val="tx1"/>
              </a:buClr>
              <a:defRPr sz="1100">
                <a:solidFill>
                  <a:schemeClr val="accent6"/>
                </a:solidFill>
                <a:latin typeface="+mn-lt"/>
              </a:defRPr>
            </a:lvl3pPr>
            <a:lvl4pPr marL="611188" indent="-144000">
              <a:spcAft>
                <a:spcPts val="0"/>
              </a:spcAft>
              <a:buClr>
                <a:schemeClr val="accent6"/>
              </a:buClr>
              <a:buFont typeface="Wingdings" panose="05000000000000000000" pitchFamily="2" charset="2"/>
              <a:buChar char="§"/>
              <a:defRPr sz="1000">
                <a:solidFill>
                  <a:schemeClr val="accent6"/>
                </a:solidFill>
                <a:latin typeface="+mn-lt"/>
              </a:defRPr>
            </a:lvl4pPr>
            <a:lvl5pPr marL="803275" indent="-144000">
              <a:spcAft>
                <a:spcPts val="0"/>
              </a:spcAft>
              <a:buClr>
                <a:schemeClr val="accent6"/>
              </a:buClr>
              <a:buFont typeface="Calibri" panose="020F0502020204030204" pitchFamily="34" charset="0"/>
              <a:buChar char="–"/>
              <a:defRPr sz="1000">
                <a:solidFill>
                  <a:schemeClr val="accent6"/>
                </a:solidFill>
                <a:latin typeface="+mn-lt"/>
              </a:defRPr>
            </a:lvl5pPr>
          </a:lstStyle>
          <a:p>
            <a:pPr lvl="0"/>
            <a:r>
              <a:rPr lang="en-US" dirty="0"/>
              <a:t>Add text here</a:t>
            </a:r>
          </a:p>
        </p:txBody>
      </p:sp>
      <p:sp>
        <p:nvSpPr>
          <p:cNvPr id="37" name="Text Placeholder 6">
            <a:extLst>
              <a:ext uri="{FF2B5EF4-FFF2-40B4-BE49-F238E27FC236}">
                <a16:creationId xmlns:a16="http://schemas.microsoft.com/office/drawing/2014/main" id="{58E4BF53-0A02-47BC-B308-05AEA8DFB06A}"/>
              </a:ext>
            </a:extLst>
          </p:cNvPr>
          <p:cNvSpPr>
            <a:spLocks noGrp="1"/>
          </p:cNvSpPr>
          <p:nvPr>
            <p:ph type="body" sz="quarter" idx="11" hasCustomPrompt="1"/>
          </p:nvPr>
        </p:nvSpPr>
        <p:spPr>
          <a:xfrm>
            <a:off x="517525" y="771550"/>
            <a:ext cx="5406799" cy="215900"/>
          </a:xfrm>
          <a:prstGeom prst="rect">
            <a:avLst/>
          </a:prstGeom>
        </p:spPr>
        <p:txBody>
          <a:bodyPr lIns="0" tIns="0" rIns="0" bIns="0" anchor="ctr" anchorCtr="0"/>
          <a:lstStyle>
            <a:lvl1pPr marL="0" indent="0">
              <a:spcAft>
                <a:spcPts val="0"/>
              </a:spcAft>
              <a:defRPr sz="1400" b="0" cap="none" spc="100" baseline="0">
                <a:solidFill>
                  <a:schemeClr val="bg2">
                    <a:lumMod val="25000"/>
                  </a:schemeClr>
                </a:solidFill>
              </a:defRPr>
            </a:lvl1pPr>
          </a:lstStyle>
          <a:p>
            <a:pPr lvl="0"/>
            <a:r>
              <a:rPr lang="en-US"/>
              <a:t>Subtitle</a:t>
            </a:r>
            <a:endParaRPr lang="fr-FR" dirty="0"/>
          </a:p>
        </p:txBody>
      </p:sp>
      <p:sp>
        <p:nvSpPr>
          <p:cNvPr id="38" name="Title Placeholder 8">
            <a:extLst>
              <a:ext uri="{FF2B5EF4-FFF2-40B4-BE49-F238E27FC236}">
                <a16:creationId xmlns:a16="http://schemas.microsoft.com/office/drawing/2014/main" id="{89536427-B910-444A-8170-6EDEFF86DE5E}"/>
              </a:ext>
            </a:extLst>
          </p:cNvPr>
          <p:cNvSpPr>
            <a:spLocks noGrp="1"/>
          </p:cNvSpPr>
          <p:nvPr>
            <p:ph type="title" hasCustomPrompt="1"/>
          </p:nvPr>
        </p:nvSpPr>
        <p:spPr>
          <a:xfrm>
            <a:off x="517524" y="311271"/>
            <a:ext cx="5406799" cy="280887"/>
          </a:xfrm>
          <a:prstGeom prst="rect">
            <a:avLst/>
          </a:prstGeom>
        </p:spPr>
        <p:txBody>
          <a:bodyPr vert="horz" lIns="0" tIns="45720" rIns="91440" bIns="45720" rtlCol="0" anchor="ctr">
            <a:noAutofit/>
          </a:bodyPr>
          <a:lstStyle>
            <a:lvl1pPr>
              <a:defRPr sz="2200"/>
            </a:lvl1pPr>
          </a:lstStyle>
          <a:p>
            <a:r>
              <a:rPr lang="en-US"/>
              <a:t>Title, 22pt, bold, max. 1 line</a:t>
            </a:r>
            <a:endParaRPr lang="en-US" dirty="0"/>
          </a:p>
        </p:txBody>
      </p:sp>
      <p:sp>
        <p:nvSpPr>
          <p:cNvPr id="39" name="Text Placeholder 6">
            <a:extLst>
              <a:ext uri="{FF2B5EF4-FFF2-40B4-BE49-F238E27FC236}">
                <a16:creationId xmlns:a16="http://schemas.microsoft.com/office/drawing/2014/main" id="{A0A37B7B-6BA9-4F0F-8F44-9684D4D697DC}"/>
              </a:ext>
            </a:extLst>
          </p:cNvPr>
          <p:cNvSpPr>
            <a:spLocks noGrp="1"/>
          </p:cNvSpPr>
          <p:nvPr>
            <p:ph type="body" sz="quarter" idx="38" hasCustomPrompt="1"/>
          </p:nvPr>
        </p:nvSpPr>
        <p:spPr>
          <a:xfrm>
            <a:off x="1967949" y="4832349"/>
            <a:ext cx="6276455" cy="98425"/>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a:t>
            </a:r>
            <a:r>
              <a:rPr lang="en-US" dirty="0"/>
              <a:t>note here</a:t>
            </a:r>
            <a:endParaRPr lang="fr-FR" dirty="0"/>
          </a:p>
        </p:txBody>
      </p:sp>
    </p:spTree>
    <p:extLst>
      <p:ext uri="{BB962C8B-B14F-4D97-AF65-F5344CB8AC3E}">
        <p14:creationId xmlns:p14="http://schemas.microsoft.com/office/powerpoint/2010/main" val="22539148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imple slide_08">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9149D5-7994-43E9-851D-322C75E6A761}"/>
              </a:ext>
            </a:extLst>
          </p:cNvPr>
          <p:cNvSpPr/>
          <p:nvPr userDrawn="1"/>
        </p:nvSpPr>
        <p:spPr>
          <a:xfrm>
            <a:off x="6588224" y="0"/>
            <a:ext cx="2555776"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a:extLst>
              <a:ext uri="{FF2B5EF4-FFF2-40B4-BE49-F238E27FC236}">
                <a16:creationId xmlns:a16="http://schemas.microsoft.com/office/drawing/2014/main" id="{E65B227E-F6D1-4C1E-9A61-D59FC874494E}"/>
              </a:ext>
            </a:extLst>
          </p:cNvPr>
          <p:cNvSpPr>
            <a:spLocks noGrp="1"/>
          </p:cNvSpPr>
          <p:nvPr>
            <p:ph type="body" sz="quarter" idx="11" hasCustomPrompt="1"/>
          </p:nvPr>
        </p:nvSpPr>
        <p:spPr>
          <a:xfrm>
            <a:off x="6084168" y="635586"/>
            <a:ext cx="792088" cy="369888"/>
          </a:xfrm>
          <a:prstGeom prst="rect">
            <a:avLst/>
          </a:prstGeom>
          <a:solidFill>
            <a:srgbClr val="006AAC"/>
          </a:solidFill>
        </p:spPr>
        <p:txBody>
          <a:bodyPr lIns="0" tIns="0" rIns="0" bIns="0" anchor="ctr" anchorCtr="1">
            <a:normAutofit/>
          </a:bodyPr>
          <a:lstStyle>
            <a:lvl1pPr>
              <a:defRPr sz="1200" b="1">
                <a:solidFill>
                  <a:schemeClr val="bg1"/>
                </a:solidFill>
              </a:defRPr>
            </a:lvl1pPr>
          </a:lstStyle>
          <a:p>
            <a:pPr lvl="0"/>
            <a:r>
              <a:rPr lang="en-US" dirty="0"/>
              <a:t>text</a:t>
            </a:r>
            <a:endParaRPr lang="fr-FR" dirty="0"/>
          </a:p>
        </p:txBody>
      </p:sp>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6" name="Text Placeholder 14">
            <a:extLst>
              <a:ext uri="{FF2B5EF4-FFF2-40B4-BE49-F238E27FC236}">
                <a16:creationId xmlns:a16="http://schemas.microsoft.com/office/drawing/2014/main" id="{CD27437F-8968-42DC-B8FE-051CC19E9DC6}"/>
              </a:ext>
            </a:extLst>
          </p:cNvPr>
          <p:cNvSpPr>
            <a:spLocks noGrp="1"/>
          </p:cNvSpPr>
          <p:nvPr>
            <p:ph type="body" sz="quarter" idx="12" hasCustomPrompt="1"/>
          </p:nvPr>
        </p:nvSpPr>
        <p:spPr>
          <a:xfrm>
            <a:off x="6084168" y="1308933"/>
            <a:ext cx="792088" cy="369888"/>
          </a:xfrm>
          <a:prstGeom prst="rect">
            <a:avLst/>
          </a:prstGeom>
          <a:solidFill>
            <a:srgbClr val="1A92C4"/>
          </a:solidFill>
        </p:spPr>
        <p:txBody>
          <a:bodyPr lIns="0" tIns="0" rIns="0" bIns="0" anchor="ctr" anchorCtr="1">
            <a:normAutofit/>
          </a:bodyPr>
          <a:lstStyle>
            <a:lvl1pPr>
              <a:defRPr sz="1200" b="1">
                <a:solidFill>
                  <a:schemeClr val="bg1"/>
                </a:solidFill>
              </a:defRPr>
            </a:lvl1pPr>
          </a:lstStyle>
          <a:p>
            <a:pPr lvl="0"/>
            <a:r>
              <a:rPr lang="en-US" dirty="0"/>
              <a:t>text</a:t>
            </a:r>
            <a:endParaRPr lang="fr-FR" dirty="0"/>
          </a:p>
        </p:txBody>
      </p:sp>
      <p:sp>
        <p:nvSpPr>
          <p:cNvPr id="17" name="Text Placeholder 14">
            <a:extLst>
              <a:ext uri="{FF2B5EF4-FFF2-40B4-BE49-F238E27FC236}">
                <a16:creationId xmlns:a16="http://schemas.microsoft.com/office/drawing/2014/main" id="{F0603406-801C-4540-B1DA-29690E0B5B56}"/>
              </a:ext>
            </a:extLst>
          </p:cNvPr>
          <p:cNvSpPr>
            <a:spLocks noGrp="1"/>
          </p:cNvSpPr>
          <p:nvPr>
            <p:ph type="body" sz="quarter" idx="13" hasCustomPrompt="1"/>
          </p:nvPr>
        </p:nvSpPr>
        <p:spPr>
          <a:xfrm>
            <a:off x="6084168" y="1967771"/>
            <a:ext cx="792088" cy="369888"/>
          </a:xfrm>
          <a:prstGeom prst="rect">
            <a:avLst/>
          </a:prstGeom>
          <a:solidFill>
            <a:srgbClr val="00B0F0"/>
          </a:solidFill>
        </p:spPr>
        <p:txBody>
          <a:bodyPr lIns="0" tIns="0" rIns="0" bIns="0" anchor="ctr" anchorCtr="1">
            <a:normAutofit/>
          </a:bodyPr>
          <a:lstStyle>
            <a:lvl1pPr>
              <a:defRPr sz="1200" b="1">
                <a:solidFill>
                  <a:schemeClr val="bg1"/>
                </a:solidFill>
              </a:defRPr>
            </a:lvl1pPr>
          </a:lstStyle>
          <a:p>
            <a:pPr lvl="0"/>
            <a:r>
              <a:rPr lang="en-US" dirty="0"/>
              <a:t>text</a:t>
            </a:r>
            <a:endParaRPr lang="fr-FR" dirty="0"/>
          </a:p>
        </p:txBody>
      </p:sp>
      <p:sp>
        <p:nvSpPr>
          <p:cNvPr id="18" name="Text Placeholder 14">
            <a:extLst>
              <a:ext uri="{FF2B5EF4-FFF2-40B4-BE49-F238E27FC236}">
                <a16:creationId xmlns:a16="http://schemas.microsoft.com/office/drawing/2014/main" id="{6691C612-535D-42C4-9929-8A0255DC718A}"/>
              </a:ext>
            </a:extLst>
          </p:cNvPr>
          <p:cNvSpPr>
            <a:spLocks noGrp="1"/>
          </p:cNvSpPr>
          <p:nvPr>
            <p:ph type="body" sz="quarter" idx="14" hasCustomPrompt="1"/>
          </p:nvPr>
        </p:nvSpPr>
        <p:spPr>
          <a:xfrm>
            <a:off x="6084168" y="2633981"/>
            <a:ext cx="792088" cy="369888"/>
          </a:xfrm>
          <a:prstGeom prst="rect">
            <a:avLst/>
          </a:prstGeom>
          <a:solidFill>
            <a:srgbClr val="41CAF7"/>
          </a:solidFill>
        </p:spPr>
        <p:txBody>
          <a:bodyPr lIns="0" tIns="0" rIns="0" bIns="0" anchor="ctr" anchorCtr="1">
            <a:normAutofit/>
          </a:bodyPr>
          <a:lstStyle>
            <a:lvl1pPr>
              <a:defRPr sz="1200" b="1">
                <a:solidFill>
                  <a:schemeClr val="bg1"/>
                </a:solidFill>
              </a:defRPr>
            </a:lvl1pPr>
          </a:lstStyle>
          <a:p>
            <a:pPr lvl="0"/>
            <a:r>
              <a:rPr lang="en-US" dirty="0"/>
              <a:t>text</a:t>
            </a:r>
            <a:endParaRPr lang="fr-FR" dirty="0"/>
          </a:p>
        </p:txBody>
      </p:sp>
      <p:sp>
        <p:nvSpPr>
          <p:cNvPr id="19" name="Text Placeholder 14">
            <a:extLst>
              <a:ext uri="{FF2B5EF4-FFF2-40B4-BE49-F238E27FC236}">
                <a16:creationId xmlns:a16="http://schemas.microsoft.com/office/drawing/2014/main" id="{81ED93BE-41F3-4E37-B33D-D17F5F087EB3}"/>
              </a:ext>
            </a:extLst>
          </p:cNvPr>
          <p:cNvSpPr>
            <a:spLocks noGrp="1"/>
          </p:cNvSpPr>
          <p:nvPr>
            <p:ph type="body" sz="quarter" idx="15" hasCustomPrompt="1"/>
          </p:nvPr>
        </p:nvSpPr>
        <p:spPr>
          <a:xfrm>
            <a:off x="6084168" y="3337041"/>
            <a:ext cx="792088" cy="369888"/>
          </a:xfrm>
          <a:prstGeom prst="rect">
            <a:avLst/>
          </a:prstGeom>
          <a:solidFill>
            <a:srgbClr val="41B6E6"/>
          </a:solidFill>
        </p:spPr>
        <p:txBody>
          <a:bodyPr lIns="0" tIns="0" rIns="0" bIns="0" anchor="ctr" anchorCtr="1">
            <a:normAutofit/>
          </a:bodyPr>
          <a:lstStyle>
            <a:lvl1pPr>
              <a:defRPr sz="1200" b="1">
                <a:solidFill>
                  <a:schemeClr val="bg1"/>
                </a:solidFill>
              </a:defRPr>
            </a:lvl1pPr>
          </a:lstStyle>
          <a:p>
            <a:pPr lvl="0"/>
            <a:r>
              <a:rPr lang="en-US" dirty="0"/>
              <a:t>text</a:t>
            </a:r>
            <a:endParaRPr lang="fr-FR" dirty="0"/>
          </a:p>
        </p:txBody>
      </p:sp>
      <p:sp>
        <p:nvSpPr>
          <p:cNvPr id="20" name="Text Placeholder 14">
            <a:extLst>
              <a:ext uri="{FF2B5EF4-FFF2-40B4-BE49-F238E27FC236}">
                <a16:creationId xmlns:a16="http://schemas.microsoft.com/office/drawing/2014/main" id="{850EA5AC-AD96-4014-A0EA-DBB894D0E22B}"/>
              </a:ext>
            </a:extLst>
          </p:cNvPr>
          <p:cNvSpPr>
            <a:spLocks noGrp="1"/>
          </p:cNvSpPr>
          <p:nvPr>
            <p:ph type="body" sz="quarter" idx="16" hasCustomPrompt="1"/>
          </p:nvPr>
        </p:nvSpPr>
        <p:spPr>
          <a:xfrm>
            <a:off x="6084168" y="4051038"/>
            <a:ext cx="792088" cy="369888"/>
          </a:xfrm>
          <a:prstGeom prst="rect">
            <a:avLst/>
          </a:prstGeom>
          <a:solidFill>
            <a:srgbClr val="8DD3F0"/>
          </a:solidFill>
        </p:spPr>
        <p:txBody>
          <a:bodyPr lIns="0" tIns="0" rIns="0" bIns="0" anchor="ctr" anchorCtr="1">
            <a:normAutofit/>
          </a:bodyPr>
          <a:lstStyle>
            <a:lvl1pPr>
              <a:defRPr sz="1200" b="1">
                <a:solidFill>
                  <a:schemeClr val="bg1"/>
                </a:solidFill>
              </a:defRPr>
            </a:lvl1pPr>
          </a:lstStyle>
          <a:p>
            <a:pPr lvl="0"/>
            <a:r>
              <a:rPr lang="en-US" dirty="0"/>
              <a:t>text</a:t>
            </a:r>
            <a:endParaRPr lang="fr-FR" dirty="0"/>
          </a:p>
        </p:txBody>
      </p:sp>
      <p:sp>
        <p:nvSpPr>
          <p:cNvPr id="23" name="Text Placeholder 22">
            <a:extLst>
              <a:ext uri="{FF2B5EF4-FFF2-40B4-BE49-F238E27FC236}">
                <a16:creationId xmlns:a16="http://schemas.microsoft.com/office/drawing/2014/main" id="{8467E258-B698-4D03-B248-7ACC45FEFC72}"/>
              </a:ext>
            </a:extLst>
          </p:cNvPr>
          <p:cNvSpPr>
            <a:spLocks noGrp="1"/>
          </p:cNvSpPr>
          <p:nvPr>
            <p:ph type="body" sz="quarter" idx="18" hasCustomPrompt="1"/>
          </p:nvPr>
        </p:nvSpPr>
        <p:spPr>
          <a:xfrm>
            <a:off x="6948488" y="635000"/>
            <a:ext cx="1677987" cy="369888"/>
          </a:xfrm>
          <a:prstGeom prst="rect">
            <a:avLst/>
          </a:prstGeom>
        </p:spPr>
        <p:txBody>
          <a:bodyPr lIns="0" tIns="0" rIns="0" bIns="0" anchor="ctr" anchorCtr="0">
            <a:normAutofit/>
          </a:bodyPr>
          <a:lstStyle>
            <a:lvl1pPr marL="0" indent="0">
              <a:spcAft>
                <a:spcPts val="0"/>
              </a:spcAft>
              <a:defRPr sz="1000" b="0">
                <a:solidFill>
                  <a:schemeClr val="bg2">
                    <a:lumMod val="50000"/>
                  </a:schemeClr>
                </a:solidFill>
              </a:defRPr>
            </a:lvl1pPr>
          </a:lstStyle>
          <a:p>
            <a:pPr lvl="0"/>
            <a:r>
              <a:rPr lang="en-US" dirty="0"/>
              <a:t>Add text here</a:t>
            </a:r>
            <a:endParaRPr lang="fr-FR" dirty="0"/>
          </a:p>
        </p:txBody>
      </p:sp>
      <p:sp>
        <p:nvSpPr>
          <p:cNvPr id="24" name="Text Placeholder 22">
            <a:extLst>
              <a:ext uri="{FF2B5EF4-FFF2-40B4-BE49-F238E27FC236}">
                <a16:creationId xmlns:a16="http://schemas.microsoft.com/office/drawing/2014/main" id="{E8EAD310-DFB3-46FB-8A83-8146DDA92F45}"/>
              </a:ext>
            </a:extLst>
          </p:cNvPr>
          <p:cNvSpPr>
            <a:spLocks noGrp="1"/>
          </p:cNvSpPr>
          <p:nvPr>
            <p:ph type="body" sz="quarter" idx="19" hasCustomPrompt="1"/>
          </p:nvPr>
        </p:nvSpPr>
        <p:spPr>
          <a:xfrm>
            <a:off x="6948488" y="1308933"/>
            <a:ext cx="1677987" cy="369888"/>
          </a:xfrm>
          <a:prstGeom prst="rect">
            <a:avLst/>
          </a:prstGeom>
        </p:spPr>
        <p:txBody>
          <a:bodyPr lIns="0" tIns="0" rIns="0" bIns="0" anchor="ctr" anchorCtr="0">
            <a:normAutofit/>
          </a:bodyPr>
          <a:lstStyle>
            <a:lvl1pPr marL="0" indent="0">
              <a:spcAft>
                <a:spcPts val="0"/>
              </a:spcAft>
              <a:defRPr sz="1000" b="0">
                <a:solidFill>
                  <a:schemeClr val="bg2">
                    <a:lumMod val="50000"/>
                  </a:schemeClr>
                </a:solidFill>
              </a:defRPr>
            </a:lvl1pPr>
          </a:lstStyle>
          <a:p>
            <a:pPr lvl="0"/>
            <a:r>
              <a:rPr lang="en-US" dirty="0"/>
              <a:t>Add text here</a:t>
            </a:r>
            <a:endParaRPr lang="fr-FR" dirty="0"/>
          </a:p>
        </p:txBody>
      </p:sp>
      <p:sp>
        <p:nvSpPr>
          <p:cNvPr id="25" name="Text Placeholder 22">
            <a:extLst>
              <a:ext uri="{FF2B5EF4-FFF2-40B4-BE49-F238E27FC236}">
                <a16:creationId xmlns:a16="http://schemas.microsoft.com/office/drawing/2014/main" id="{9DC809CE-EA1D-4BF0-9949-1AA26C6C24F1}"/>
              </a:ext>
            </a:extLst>
          </p:cNvPr>
          <p:cNvSpPr>
            <a:spLocks noGrp="1"/>
          </p:cNvSpPr>
          <p:nvPr>
            <p:ph type="body" sz="quarter" idx="20" hasCustomPrompt="1"/>
          </p:nvPr>
        </p:nvSpPr>
        <p:spPr>
          <a:xfrm>
            <a:off x="6948488" y="1962572"/>
            <a:ext cx="1677987" cy="369888"/>
          </a:xfrm>
          <a:prstGeom prst="rect">
            <a:avLst/>
          </a:prstGeom>
        </p:spPr>
        <p:txBody>
          <a:bodyPr lIns="0" tIns="0" rIns="0" bIns="0" anchor="ctr" anchorCtr="0">
            <a:normAutofit/>
          </a:bodyPr>
          <a:lstStyle>
            <a:lvl1pPr marL="0" indent="0">
              <a:spcAft>
                <a:spcPts val="0"/>
              </a:spcAft>
              <a:defRPr sz="1000" b="0">
                <a:solidFill>
                  <a:schemeClr val="bg2">
                    <a:lumMod val="50000"/>
                  </a:schemeClr>
                </a:solidFill>
              </a:defRPr>
            </a:lvl1pPr>
          </a:lstStyle>
          <a:p>
            <a:pPr lvl="0"/>
            <a:r>
              <a:rPr lang="en-US" dirty="0"/>
              <a:t>Add text here</a:t>
            </a:r>
            <a:endParaRPr lang="fr-FR" dirty="0"/>
          </a:p>
        </p:txBody>
      </p:sp>
      <p:sp>
        <p:nvSpPr>
          <p:cNvPr id="26" name="Text Placeholder 22">
            <a:extLst>
              <a:ext uri="{FF2B5EF4-FFF2-40B4-BE49-F238E27FC236}">
                <a16:creationId xmlns:a16="http://schemas.microsoft.com/office/drawing/2014/main" id="{A2CA07D1-75AA-4756-81D4-3086AE53A2D5}"/>
              </a:ext>
            </a:extLst>
          </p:cNvPr>
          <p:cNvSpPr>
            <a:spLocks noGrp="1"/>
          </p:cNvSpPr>
          <p:nvPr>
            <p:ph type="body" sz="quarter" idx="21" hasCustomPrompt="1"/>
          </p:nvPr>
        </p:nvSpPr>
        <p:spPr>
          <a:xfrm>
            <a:off x="6948488" y="2633981"/>
            <a:ext cx="1677987" cy="369888"/>
          </a:xfrm>
          <a:prstGeom prst="rect">
            <a:avLst/>
          </a:prstGeom>
        </p:spPr>
        <p:txBody>
          <a:bodyPr lIns="0" tIns="0" rIns="0" bIns="0" anchor="ctr" anchorCtr="0">
            <a:normAutofit/>
          </a:bodyPr>
          <a:lstStyle>
            <a:lvl1pPr marL="0" indent="0">
              <a:spcAft>
                <a:spcPts val="0"/>
              </a:spcAft>
              <a:defRPr sz="1000" b="0">
                <a:solidFill>
                  <a:schemeClr val="bg2">
                    <a:lumMod val="50000"/>
                  </a:schemeClr>
                </a:solidFill>
              </a:defRPr>
            </a:lvl1pPr>
          </a:lstStyle>
          <a:p>
            <a:pPr lvl="0"/>
            <a:r>
              <a:rPr lang="en-US" dirty="0"/>
              <a:t>Add text here</a:t>
            </a:r>
            <a:endParaRPr lang="fr-FR" dirty="0"/>
          </a:p>
        </p:txBody>
      </p:sp>
      <p:sp>
        <p:nvSpPr>
          <p:cNvPr id="27" name="Text Placeholder 22">
            <a:extLst>
              <a:ext uri="{FF2B5EF4-FFF2-40B4-BE49-F238E27FC236}">
                <a16:creationId xmlns:a16="http://schemas.microsoft.com/office/drawing/2014/main" id="{4FFDBB38-AEAF-4417-9DC0-C737EFCF7EDD}"/>
              </a:ext>
            </a:extLst>
          </p:cNvPr>
          <p:cNvSpPr>
            <a:spLocks noGrp="1"/>
          </p:cNvSpPr>
          <p:nvPr>
            <p:ph type="body" sz="quarter" idx="22" hasCustomPrompt="1"/>
          </p:nvPr>
        </p:nvSpPr>
        <p:spPr>
          <a:xfrm>
            <a:off x="6948488" y="3337041"/>
            <a:ext cx="1677987" cy="369888"/>
          </a:xfrm>
          <a:prstGeom prst="rect">
            <a:avLst/>
          </a:prstGeom>
        </p:spPr>
        <p:txBody>
          <a:bodyPr lIns="0" tIns="0" rIns="0" bIns="0" anchor="ctr" anchorCtr="0">
            <a:normAutofit/>
          </a:bodyPr>
          <a:lstStyle>
            <a:lvl1pPr marL="0" indent="0">
              <a:spcAft>
                <a:spcPts val="0"/>
              </a:spcAft>
              <a:defRPr sz="1000" b="0">
                <a:solidFill>
                  <a:schemeClr val="bg2">
                    <a:lumMod val="50000"/>
                  </a:schemeClr>
                </a:solidFill>
              </a:defRPr>
            </a:lvl1pPr>
          </a:lstStyle>
          <a:p>
            <a:pPr lvl="0"/>
            <a:r>
              <a:rPr lang="en-US" dirty="0"/>
              <a:t>Add text here</a:t>
            </a:r>
            <a:endParaRPr lang="fr-FR" dirty="0"/>
          </a:p>
        </p:txBody>
      </p:sp>
      <p:sp>
        <p:nvSpPr>
          <p:cNvPr id="28" name="Text Placeholder 22">
            <a:extLst>
              <a:ext uri="{FF2B5EF4-FFF2-40B4-BE49-F238E27FC236}">
                <a16:creationId xmlns:a16="http://schemas.microsoft.com/office/drawing/2014/main" id="{5D5CE63E-A3AD-4C57-8493-1635C1375A2F}"/>
              </a:ext>
            </a:extLst>
          </p:cNvPr>
          <p:cNvSpPr>
            <a:spLocks noGrp="1"/>
          </p:cNvSpPr>
          <p:nvPr>
            <p:ph type="body" sz="quarter" idx="23" hasCustomPrompt="1"/>
          </p:nvPr>
        </p:nvSpPr>
        <p:spPr>
          <a:xfrm>
            <a:off x="6948488" y="4051330"/>
            <a:ext cx="1677987" cy="369888"/>
          </a:xfrm>
          <a:prstGeom prst="rect">
            <a:avLst/>
          </a:prstGeom>
        </p:spPr>
        <p:txBody>
          <a:bodyPr lIns="0" tIns="0" rIns="0" bIns="0" anchor="ctr" anchorCtr="0">
            <a:normAutofit/>
          </a:bodyPr>
          <a:lstStyle>
            <a:lvl1pPr marL="0" indent="0">
              <a:spcAft>
                <a:spcPts val="0"/>
              </a:spcAft>
              <a:defRPr sz="1000" b="0">
                <a:solidFill>
                  <a:schemeClr val="bg2">
                    <a:lumMod val="50000"/>
                  </a:schemeClr>
                </a:solidFill>
              </a:defRPr>
            </a:lvl1pPr>
          </a:lstStyle>
          <a:p>
            <a:pPr lvl="0"/>
            <a:r>
              <a:rPr lang="en-US" dirty="0"/>
              <a:t>Add text here</a:t>
            </a:r>
            <a:endParaRPr lang="fr-FR" dirty="0"/>
          </a:p>
        </p:txBody>
      </p:sp>
      <p:sp>
        <p:nvSpPr>
          <p:cNvPr id="31" name="Rectangle 30">
            <a:extLst>
              <a:ext uri="{FF2B5EF4-FFF2-40B4-BE49-F238E27FC236}">
                <a16:creationId xmlns:a16="http://schemas.microsoft.com/office/drawing/2014/main" id="{5EC48FBB-C38F-4B1C-BDBF-59A9EB9DC33F}"/>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5" name="TextBox 34">
            <a:extLst>
              <a:ext uri="{FF2B5EF4-FFF2-40B4-BE49-F238E27FC236}">
                <a16:creationId xmlns:a16="http://schemas.microsoft.com/office/drawing/2014/main" id="{8EF16FB5-135B-4C4E-85DB-05CF4AB489CE}"/>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dirty="0">
                <a:solidFill>
                  <a:schemeClr val="tx1"/>
                </a:solidFill>
                <a:latin typeface="Verdana" panose="020B0604030504040204" pitchFamily="34" charset="0"/>
                <a:ea typeface="Verdana" panose="020B0604030504040204" pitchFamily="34" charset="0"/>
              </a:rPr>
              <a:t>│ </a:t>
            </a:r>
            <a:fld id="{DF88D168-6FB1-4268-9486-B07D168000C6}" type="slidenum">
              <a:rPr lang="en-US" sz="900" smtClean="0">
                <a:solidFill>
                  <a:schemeClr val="tx1"/>
                </a:solidFill>
                <a:latin typeface="Verdana" panose="020B0604030504040204" pitchFamily="34" charset="0"/>
                <a:ea typeface="Verdana" panose="020B0604030504040204" pitchFamily="34" charset="0"/>
                <a:cs typeface="Calibri" pitchFamily="34" charset="0"/>
              </a:rPr>
              <a:t>‹#›</a:t>
            </a:fld>
            <a:endParaRPr lang="en-US" sz="900" dirty="0">
              <a:solidFill>
                <a:schemeClr val="tx1"/>
              </a:solidFill>
              <a:latin typeface="Verdana" panose="020B0604030504040204" pitchFamily="34" charset="0"/>
              <a:ea typeface="Verdana" panose="020B0604030504040204" pitchFamily="34" charset="0"/>
              <a:cs typeface="Calibri" pitchFamily="34" charset="0"/>
            </a:endParaRPr>
          </a:p>
        </p:txBody>
      </p:sp>
      <p:sp>
        <p:nvSpPr>
          <p:cNvPr id="36" name="Text Placeholder 7">
            <a:extLst>
              <a:ext uri="{FF2B5EF4-FFF2-40B4-BE49-F238E27FC236}">
                <a16:creationId xmlns:a16="http://schemas.microsoft.com/office/drawing/2014/main" id="{AF9AE28F-E485-4236-9B5E-C52181D1A3D6}"/>
              </a:ext>
            </a:extLst>
          </p:cNvPr>
          <p:cNvSpPr>
            <a:spLocks noGrp="1"/>
          </p:cNvSpPr>
          <p:nvPr>
            <p:ph type="body" sz="quarter" idx="37" hasCustomPrompt="1"/>
          </p:nvPr>
        </p:nvSpPr>
        <p:spPr>
          <a:xfrm>
            <a:off x="517525" y="1359733"/>
            <a:ext cx="5279403" cy="3269417"/>
          </a:xfrm>
          <a:prstGeom prst="rect">
            <a:avLst/>
          </a:prstGeom>
        </p:spPr>
        <p:txBody>
          <a:bodyPr lIns="0" tIns="0" rIns="0" bIns="0">
            <a:normAutofit/>
          </a:bodyPr>
          <a:lstStyle>
            <a:lvl1pPr marL="0" indent="0">
              <a:spcAft>
                <a:spcPts val="0"/>
              </a:spcAft>
              <a:buClr>
                <a:schemeClr val="tx1"/>
              </a:buClr>
              <a:buFont typeface="Wingdings" panose="05000000000000000000" pitchFamily="2" charset="2"/>
              <a:buNone/>
              <a:defRPr sz="1200" b="0">
                <a:solidFill>
                  <a:schemeClr val="bg2">
                    <a:lumMod val="50000"/>
                  </a:schemeClr>
                </a:solidFill>
                <a:latin typeface="Verdana" panose="020B0604030504040204" pitchFamily="34" charset="0"/>
                <a:ea typeface="Verdana" panose="020B0604030504040204" pitchFamily="34" charset="0"/>
              </a:defRPr>
            </a:lvl1pPr>
            <a:lvl3pPr marL="414000" indent="-180000">
              <a:spcAft>
                <a:spcPts val="0"/>
              </a:spcAft>
              <a:buClr>
                <a:schemeClr val="tx1"/>
              </a:buClr>
              <a:defRPr sz="1100">
                <a:solidFill>
                  <a:schemeClr val="accent6"/>
                </a:solidFill>
                <a:latin typeface="+mn-lt"/>
              </a:defRPr>
            </a:lvl3pPr>
            <a:lvl4pPr marL="611188" indent="-144000">
              <a:spcAft>
                <a:spcPts val="0"/>
              </a:spcAft>
              <a:buClr>
                <a:schemeClr val="accent6"/>
              </a:buClr>
              <a:buFont typeface="Wingdings" panose="05000000000000000000" pitchFamily="2" charset="2"/>
              <a:buChar char="§"/>
              <a:defRPr sz="1000">
                <a:solidFill>
                  <a:schemeClr val="accent6"/>
                </a:solidFill>
                <a:latin typeface="+mn-lt"/>
              </a:defRPr>
            </a:lvl4pPr>
            <a:lvl5pPr marL="803275" indent="-144000">
              <a:spcAft>
                <a:spcPts val="0"/>
              </a:spcAft>
              <a:buClr>
                <a:schemeClr val="accent6"/>
              </a:buClr>
              <a:buFont typeface="Calibri" panose="020F0502020204030204" pitchFamily="34" charset="0"/>
              <a:buChar char="–"/>
              <a:defRPr sz="1000">
                <a:solidFill>
                  <a:schemeClr val="accent6"/>
                </a:solidFill>
                <a:latin typeface="+mn-lt"/>
              </a:defRPr>
            </a:lvl5pPr>
          </a:lstStyle>
          <a:p>
            <a:pPr lvl="0"/>
            <a:r>
              <a:rPr lang="en-US" dirty="0"/>
              <a:t>Add text here</a:t>
            </a:r>
          </a:p>
        </p:txBody>
      </p:sp>
      <p:sp>
        <p:nvSpPr>
          <p:cNvPr id="37" name="Text Placeholder 6">
            <a:extLst>
              <a:ext uri="{FF2B5EF4-FFF2-40B4-BE49-F238E27FC236}">
                <a16:creationId xmlns:a16="http://schemas.microsoft.com/office/drawing/2014/main" id="{DB2C969D-9B3E-4EA1-A03F-1AC61B0C1E59}"/>
              </a:ext>
            </a:extLst>
          </p:cNvPr>
          <p:cNvSpPr>
            <a:spLocks noGrp="1"/>
          </p:cNvSpPr>
          <p:nvPr>
            <p:ph type="body" sz="quarter" idx="38" hasCustomPrompt="1"/>
          </p:nvPr>
        </p:nvSpPr>
        <p:spPr>
          <a:xfrm>
            <a:off x="517526" y="771550"/>
            <a:ext cx="5279402" cy="215900"/>
          </a:xfrm>
          <a:prstGeom prst="rect">
            <a:avLst/>
          </a:prstGeom>
        </p:spPr>
        <p:txBody>
          <a:bodyPr lIns="0" tIns="0" rIns="0" bIns="0" anchor="ctr" anchorCtr="0"/>
          <a:lstStyle>
            <a:lvl1pPr marL="0" indent="0">
              <a:spcAft>
                <a:spcPts val="0"/>
              </a:spcAft>
              <a:defRPr sz="1400" b="0" cap="none" spc="100" baseline="0">
                <a:solidFill>
                  <a:schemeClr val="bg2">
                    <a:lumMod val="25000"/>
                  </a:schemeClr>
                </a:solidFill>
              </a:defRPr>
            </a:lvl1pPr>
          </a:lstStyle>
          <a:p>
            <a:pPr lvl="0"/>
            <a:r>
              <a:rPr lang="en-US"/>
              <a:t>Subtitle</a:t>
            </a:r>
            <a:endParaRPr lang="fr-FR" dirty="0"/>
          </a:p>
        </p:txBody>
      </p:sp>
      <p:sp>
        <p:nvSpPr>
          <p:cNvPr id="38" name="Title Placeholder 8">
            <a:extLst>
              <a:ext uri="{FF2B5EF4-FFF2-40B4-BE49-F238E27FC236}">
                <a16:creationId xmlns:a16="http://schemas.microsoft.com/office/drawing/2014/main" id="{8D07D6FF-F40E-41B2-8212-CDABB40F9B77}"/>
              </a:ext>
            </a:extLst>
          </p:cNvPr>
          <p:cNvSpPr>
            <a:spLocks noGrp="1"/>
          </p:cNvSpPr>
          <p:nvPr>
            <p:ph type="title" hasCustomPrompt="1"/>
          </p:nvPr>
        </p:nvSpPr>
        <p:spPr>
          <a:xfrm>
            <a:off x="517525" y="311271"/>
            <a:ext cx="5279402" cy="280887"/>
          </a:xfrm>
          <a:prstGeom prst="rect">
            <a:avLst/>
          </a:prstGeom>
        </p:spPr>
        <p:txBody>
          <a:bodyPr vert="horz" lIns="0" tIns="45720" rIns="91440" bIns="45720" rtlCol="0" anchor="ctr">
            <a:noAutofit/>
          </a:bodyPr>
          <a:lstStyle>
            <a:lvl1pPr>
              <a:defRPr sz="2200"/>
            </a:lvl1pPr>
          </a:lstStyle>
          <a:p>
            <a:r>
              <a:rPr lang="en-US"/>
              <a:t>Title, 22pt, bold, max. 1 line</a:t>
            </a:r>
            <a:endParaRPr lang="en-US" dirty="0"/>
          </a:p>
        </p:txBody>
      </p:sp>
      <p:sp>
        <p:nvSpPr>
          <p:cNvPr id="39" name="Text Placeholder 6">
            <a:extLst>
              <a:ext uri="{FF2B5EF4-FFF2-40B4-BE49-F238E27FC236}">
                <a16:creationId xmlns:a16="http://schemas.microsoft.com/office/drawing/2014/main" id="{C052DE3E-195F-4BAE-B193-C9AF53391B11}"/>
              </a:ext>
            </a:extLst>
          </p:cNvPr>
          <p:cNvSpPr>
            <a:spLocks noGrp="1"/>
          </p:cNvSpPr>
          <p:nvPr>
            <p:ph type="body" sz="quarter" idx="34" hasCustomPrompt="1"/>
          </p:nvPr>
        </p:nvSpPr>
        <p:spPr>
          <a:xfrm>
            <a:off x="1967949" y="4832349"/>
            <a:ext cx="6276455" cy="98425"/>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a:t>
            </a:r>
            <a:r>
              <a:rPr lang="en-US" dirty="0"/>
              <a:t>note here</a:t>
            </a:r>
            <a:endParaRPr lang="fr-FR" dirty="0"/>
          </a:p>
        </p:txBody>
      </p:sp>
    </p:spTree>
    <p:extLst>
      <p:ext uri="{BB962C8B-B14F-4D97-AF65-F5344CB8AC3E}">
        <p14:creationId xmlns:p14="http://schemas.microsoft.com/office/powerpoint/2010/main" val="20045664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_Boxes slide_0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C73EBFF-B3B3-4B12-BC70-58F75E772F50}"/>
              </a:ext>
            </a:extLst>
          </p:cNvPr>
          <p:cNvSpPr/>
          <p:nvPr userDrawn="1"/>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grpSp>
        <p:nvGrpSpPr>
          <p:cNvPr id="5" name="Group 4">
            <a:extLst>
              <a:ext uri="{FF2B5EF4-FFF2-40B4-BE49-F238E27FC236}">
                <a16:creationId xmlns:a16="http://schemas.microsoft.com/office/drawing/2014/main" id="{DBB0249F-ADAC-4F72-88D2-44AAB8EE882D}"/>
              </a:ext>
            </a:extLst>
          </p:cNvPr>
          <p:cNvGrpSpPr/>
          <p:nvPr userDrawn="1"/>
        </p:nvGrpSpPr>
        <p:grpSpPr>
          <a:xfrm>
            <a:off x="560432" y="751919"/>
            <a:ext cx="8049293" cy="3806126"/>
            <a:chOff x="560432" y="751919"/>
            <a:chExt cx="8049293" cy="3806126"/>
          </a:xfrm>
        </p:grpSpPr>
        <p:sp>
          <p:nvSpPr>
            <p:cNvPr id="8" name="Rectangle 7">
              <a:extLst>
                <a:ext uri="{FF2B5EF4-FFF2-40B4-BE49-F238E27FC236}">
                  <a16:creationId xmlns:a16="http://schemas.microsoft.com/office/drawing/2014/main" id="{70497D1D-E1DB-4A10-8B35-7D7782236513}"/>
                </a:ext>
              </a:extLst>
            </p:cNvPr>
            <p:cNvSpPr/>
            <p:nvPr userDrawn="1"/>
          </p:nvSpPr>
          <p:spPr>
            <a:xfrm>
              <a:off x="560432" y="751919"/>
              <a:ext cx="1963919" cy="123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74A6CFE0-707C-4396-AF69-805C949C5437}"/>
                </a:ext>
              </a:extLst>
            </p:cNvPr>
            <p:cNvSpPr/>
            <p:nvPr userDrawn="1"/>
          </p:nvSpPr>
          <p:spPr>
            <a:xfrm>
              <a:off x="2588890" y="751919"/>
              <a:ext cx="1963919" cy="123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95408FF-7249-4764-B0A9-9237C954B134}"/>
                </a:ext>
              </a:extLst>
            </p:cNvPr>
            <p:cNvSpPr/>
            <p:nvPr userDrawn="1"/>
          </p:nvSpPr>
          <p:spPr>
            <a:xfrm>
              <a:off x="4611664" y="751919"/>
              <a:ext cx="1963919" cy="123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6A59372-1DC4-4795-AB25-8C308B653E78}"/>
                </a:ext>
              </a:extLst>
            </p:cNvPr>
            <p:cNvSpPr/>
            <p:nvPr userDrawn="1"/>
          </p:nvSpPr>
          <p:spPr>
            <a:xfrm>
              <a:off x="6645806" y="751919"/>
              <a:ext cx="1963919" cy="123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7FD56B-7E30-4B23-8E3C-51CA2FBE8943}"/>
                </a:ext>
              </a:extLst>
            </p:cNvPr>
            <p:cNvSpPr/>
            <p:nvPr userDrawn="1"/>
          </p:nvSpPr>
          <p:spPr>
            <a:xfrm>
              <a:off x="560432" y="2036631"/>
              <a:ext cx="1963919" cy="123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FC1CE04-51EB-449D-AC4E-33DE747C9501}"/>
                </a:ext>
              </a:extLst>
            </p:cNvPr>
            <p:cNvSpPr/>
            <p:nvPr userDrawn="1"/>
          </p:nvSpPr>
          <p:spPr>
            <a:xfrm>
              <a:off x="2588890" y="2037904"/>
              <a:ext cx="1963919" cy="123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22357EE-4875-4B6D-AC4A-41242D3025AB}"/>
                </a:ext>
              </a:extLst>
            </p:cNvPr>
            <p:cNvSpPr/>
            <p:nvPr userDrawn="1"/>
          </p:nvSpPr>
          <p:spPr>
            <a:xfrm>
              <a:off x="4611664" y="2036631"/>
              <a:ext cx="1963919" cy="123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B69EA7A-4E3E-4FD3-B899-76E99FBB4C0E}"/>
                </a:ext>
              </a:extLst>
            </p:cNvPr>
            <p:cNvSpPr/>
            <p:nvPr userDrawn="1"/>
          </p:nvSpPr>
          <p:spPr>
            <a:xfrm>
              <a:off x="6645806" y="2036631"/>
              <a:ext cx="1963919" cy="123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487E052-5E4D-4EAA-B753-C5A12ABC8C08}"/>
                </a:ext>
              </a:extLst>
            </p:cNvPr>
            <p:cNvSpPr/>
            <p:nvPr userDrawn="1"/>
          </p:nvSpPr>
          <p:spPr>
            <a:xfrm>
              <a:off x="560432" y="3327456"/>
              <a:ext cx="1963919" cy="123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FD8BE9A-A894-4A8D-B71D-5A3605D57C3C}"/>
                </a:ext>
              </a:extLst>
            </p:cNvPr>
            <p:cNvSpPr/>
            <p:nvPr userDrawn="1"/>
          </p:nvSpPr>
          <p:spPr>
            <a:xfrm>
              <a:off x="2588890" y="3327456"/>
              <a:ext cx="1963919" cy="123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E02F323-FFE2-4F46-9750-F6F783DA4AA1}"/>
                </a:ext>
              </a:extLst>
            </p:cNvPr>
            <p:cNvSpPr/>
            <p:nvPr userDrawn="1"/>
          </p:nvSpPr>
          <p:spPr>
            <a:xfrm>
              <a:off x="4611664" y="3327456"/>
              <a:ext cx="1963919" cy="123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81EE367-6C8D-4FEA-8218-91DBA656552E}"/>
                </a:ext>
              </a:extLst>
            </p:cNvPr>
            <p:cNvSpPr/>
            <p:nvPr userDrawn="1"/>
          </p:nvSpPr>
          <p:spPr>
            <a:xfrm>
              <a:off x="6645806" y="3327456"/>
              <a:ext cx="1963919" cy="123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F3C61976-9881-429A-8926-12E9D5A37EC1}"/>
                </a:ext>
              </a:extLst>
            </p:cNvPr>
            <p:cNvCxnSpPr/>
            <p:nvPr userDrawn="1"/>
          </p:nvCxnSpPr>
          <p:spPr>
            <a:xfrm>
              <a:off x="560432" y="1982508"/>
              <a:ext cx="1963919" cy="0"/>
            </a:xfrm>
            <a:prstGeom prst="line">
              <a:avLst/>
            </a:prstGeom>
            <a:ln w="28575" cmpd="sng">
              <a:solidFill>
                <a:srgbClr val="75C05A"/>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8E3D577-8565-4B51-ACAA-8C3AB35481DF}"/>
                </a:ext>
              </a:extLst>
            </p:cNvPr>
            <p:cNvCxnSpPr/>
            <p:nvPr userDrawn="1"/>
          </p:nvCxnSpPr>
          <p:spPr>
            <a:xfrm>
              <a:off x="560432" y="3259784"/>
              <a:ext cx="1963919" cy="0"/>
            </a:xfrm>
            <a:prstGeom prst="line">
              <a:avLst/>
            </a:prstGeom>
            <a:ln w="28575" cmpd="sng">
              <a:solidFill>
                <a:srgbClr val="008F8D"/>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9C4B7BF-C071-4D95-B215-26D077FE4759}"/>
                </a:ext>
              </a:extLst>
            </p:cNvPr>
            <p:cNvCxnSpPr/>
            <p:nvPr userDrawn="1"/>
          </p:nvCxnSpPr>
          <p:spPr>
            <a:xfrm>
              <a:off x="560432" y="4558045"/>
              <a:ext cx="1963919" cy="0"/>
            </a:xfrm>
            <a:prstGeom prst="line">
              <a:avLst/>
            </a:prstGeom>
            <a:ln w="28575" cmpd="sng">
              <a:solidFill>
                <a:srgbClr val="00A14C"/>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7B01D4A-49BB-4EF5-B9F7-F1845A8C5F8A}"/>
                </a:ext>
              </a:extLst>
            </p:cNvPr>
            <p:cNvCxnSpPr/>
            <p:nvPr userDrawn="1"/>
          </p:nvCxnSpPr>
          <p:spPr>
            <a:xfrm>
              <a:off x="2588890" y="1982508"/>
              <a:ext cx="1963919" cy="0"/>
            </a:xfrm>
            <a:prstGeom prst="line">
              <a:avLst/>
            </a:prstGeom>
            <a:ln w="28575" cmpd="sng">
              <a:solidFill>
                <a:srgbClr val="00A14C"/>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C4BDC7D-BB30-485B-8D0C-883EA571A7D3}"/>
                </a:ext>
              </a:extLst>
            </p:cNvPr>
            <p:cNvCxnSpPr/>
            <p:nvPr userDrawn="1"/>
          </p:nvCxnSpPr>
          <p:spPr>
            <a:xfrm>
              <a:off x="2588890" y="3259784"/>
              <a:ext cx="1963919" cy="0"/>
            </a:xfrm>
            <a:prstGeom prst="line">
              <a:avLst/>
            </a:prstGeom>
            <a:ln w="28575" cmpd="sng">
              <a:solidFill>
                <a:srgbClr val="00A3A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29E658C-3423-4CC9-B67A-8671E8CDB3F6}"/>
                </a:ext>
              </a:extLst>
            </p:cNvPr>
            <p:cNvCxnSpPr/>
            <p:nvPr userDrawn="1"/>
          </p:nvCxnSpPr>
          <p:spPr>
            <a:xfrm>
              <a:off x="2588890" y="4558045"/>
              <a:ext cx="1963919" cy="0"/>
            </a:xfrm>
            <a:prstGeom prst="line">
              <a:avLst/>
            </a:prstGeom>
            <a:ln w="28575" cmpd="sng">
              <a:solidFill>
                <a:srgbClr val="00807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88FAD12-BEC6-47BC-9E9F-9F9584249C05}"/>
                </a:ext>
              </a:extLst>
            </p:cNvPr>
            <p:cNvCxnSpPr/>
            <p:nvPr userDrawn="1"/>
          </p:nvCxnSpPr>
          <p:spPr>
            <a:xfrm>
              <a:off x="4617348" y="1982508"/>
              <a:ext cx="1963919" cy="0"/>
            </a:xfrm>
            <a:prstGeom prst="line">
              <a:avLst/>
            </a:prstGeom>
            <a:ln w="28575" cmpd="sng">
              <a:solidFill>
                <a:srgbClr val="00807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C702851-10C0-43BC-881C-C6DDA6A2920E}"/>
                </a:ext>
              </a:extLst>
            </p:cNvPr>
            <p:cNvCxnSpPr/>
            <p:nvPr userDrawn="1"/>
          </p:nvCxnSpPr>
          <p:spPr>
            <a:xfrm>
              <a:off x="4617348" y="3259784"/>
              <a:ext cx="1963919" cy="0"/>
            </a:xfrm>
            <a:prstGeom prst="line">
              <a:avLst/>
            </a:prstGeom>
            <a:ln w="28575" cmpd="sng">
              <a:solidFill>
                <a:srgbClr val="00ADEE"/>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BB80229-3976-4E76-A62C-60ADD9F07259}"/>
                </a:ext>
              </a:extLst>
            </p:cNvPr>
            <p:cNvCxnSpPr/>
            <p:nvPr userDrawn="1"/>
          </p:nvCxnSpPr>
          <p:spPr>
            <a:xfrm>
              <a:off x="4617348" y="4558045"/>
              <a:ext cx="1963919" cy="0"/>
            </a:xfrm>
            <a:prstGeom prst="line">
              <a:avLst/>
            </a:prstGeom>
            <a:ln w="28575" cmpd="sng">
              <a:solidFill>
                <a:srgbClr val="75C05A"/>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9E540A9-21E9-4629-B454-21962B9E0FD0}"/>
                </a:ext>
              </a:extLst>
            </p:cNvPr>
            <p:cNvCxnSpPr/>
            <p:nvPr userDrawn="1"/>
          </p:nvCxnSpPr>
          <p:spPr>
            <a:xfrm>
              <a:off x="6645806" y="1982508"/>
              <a:ext cx="1963919" cy="0"/>
            </a:xfrm>
            <a:prstGeom prst="line">
              <a:avLst/>
            </a:prstGeom>
            <a:ln w="28575" cmpd="sng">
              <a:solidFill>
                <a:srgbClr val="40A99F"/>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3CEFA43-53F6-4C76-949F-BF1CD59D6CDB}"/>
                </a:ext>
              </a:extLst>
            </p:cNvPr>
            <p:cNvCxnSpPr/>
            <p:nvPr userDrawn="1"/>
          </p:nvCxnSpPr>
          <p:spPr>
            <a:xfrm>
              <a:off x="6645806" y="3259784"/>
              <a:ext cx="1963919" cy="0"/>
            </a:xfrm>
            <a:prstGeom prst="line">
              <a:avLst/>
            </a:prstGeom>
            <a:ln w="28575" cmpd="sng">
              <a:solidFill>
                <a:srgbClr val="8DD7F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4FD05FB-3563-4CDE-A77C-00740EE1ABDB}"/>
                </a:ext>
              </a:extLst>
            </p:cNvPr>
            <p:cNvCxnSpPr/>
            <p:nvPr userDrawn="1"/>
          </p:nvCxnSpPr>
          <p:spPr>
            <a:xfrm>
              <a:off x="6645806" y="4558045"/>
              <a:ext cx="1963919" cy="0"/>
            </a:xfrm>
            <a:prstGeom prst="line">
              <a:avLst/>
            </a:prstGeom>
            <a:ln w="28575" cmpd="sng">
              <a:solidFill>
                <a:srgbClr val="008F8D"/>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3" name="Text Placeholder 18">
            <a:extLst>
              <a:ext uri="{FF2B5EF4-FFF2-40B4-BE49-F238E27FC236}">
                <a16:creationId xmlns:a16="http://schemas.microsoft.com/office/drawing/2014/main" id="{526B89EA-0484-4BE0-BB64-8DA38C4D9D29}"/>
              </a:ext>
            </a:extLst>
          </p:cNvPr>
          <p:cNvSpPr>
            <a:spLocks noGrp="1"/>
          </p:cNvSpPr>
          <p:nvPr>
            <p:ph type="body" sz="quarter" idx="11" hasCustomPrompt="1"/>
          </p:nvPr>
        </p:nvSpPr>
        <p:spPr>
          <a:xfrm>
            <a:off x="682480" y="863783"/>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dirty="0"/>
              <a:t>Text here</a:t>
            </a:r>
            <a:endParaRPr lang="fr-FR" dirty="0"/>
          </a:p>
        </p:txBody>
      </p:sp>
      <p:sp>
        <p:nvSpPr>
          <p:cNvPr id="34" name="Text Placeholder 20">
            <a:extLst>
              <a:ext uri="{FF2B5EF4-FFF2-40B4-BE49-F238E27FC236}">
                <a16:creationId xmlns:a16="http://schemas.microsoft.com/office/drawing/2014/main" id="{CA06D882-2140-47A1-88EF-B6DDB14C7B53}"/>
              </a:ext>
            </a:extLst>
          </p:cNvPr>
          <p:cNvSpPr>
            <a:spLocks noGrp="1"/>
          </p:cNvSpPr>
          <p:nvPr>
            <p:ph type="body" sz="quarter" idx="12" hasCustomPrompt="1"/>
          </p:nvPr>
        </p:nvSpPr>
        <p:spPr>
          <a:xfrm>
            <a:off x="682480" y="1151120"/>
            <a:ext cx="1730976" cy="729464"/>
          </a:xfrm>
          <a:prstGeom prst="rect">
            <a:avLst/>
          </a:prstGeom>
        </p:spPr>
        <p:txBody>
          <a:bodyPr lIns="0" tIns="0" rIns="0" bIns="0">
            <a:normAutofit/>
          </a:bodyPr>
          <a:lstStyle>
            <a:lvl1pPr marL="0" indent="0" algn="ctr">
              <a:spcAft>
                <a:spcPts val="100"/>
              </a:spcAft>
              <a:defRPr sz="1000" b="0" cap="none" spc="50" baseline="0">
                <a:solidFill>
                  <a:schemeClr val="bg2">
                    <a:lumMod val="50000"/>
                  </a:schemeClr>
                </a:solidFill>
              </a:defRPr>
            </a:lvl1pPr>
          </a:lstStyle>
          <a:p>
            <a:pPr lvl="0"/>
            <a:r>
              <a:rPr lang="en-US" dirty="0"/>
              <a:t>Text here</a:t>
            </a:r>
            <a:endParaRPr lang="fr-FR" dirty="0"/>
          </a:p>
        </p:txBody>
      </p:sp>
      <p:sp>
        <p:nvSpPr>
          <p:cNvPr id="35" name="Text Placeholder 18">
            <a:extLst>
              <a:ext uri="{FF2B5EF4-FFF2-40B4-BE49-F238E27FC236}">
                <a16:creationId xmlns:a16="http://schemas.microsoft.com/office/drawing/2014/main" id="{01FA0FB9-AAF0-463C-8765-C1B4F59BD1F0}"/>
              </a:ext>
            </a:extLst>
          </p:cNvPr>
          <p:cNvSpPr>
            <a:spLocks noGrp="1"/>
          </p:cNvSpPr>
          <p:nvPr>
            <p:ph type="body" sz="quarter" idx="13" hasCustomPrompt="1"/>
          </p:nvPr>
        </p:nvSpPr>
        <p:spPr>
          <a:xfrm>
            <a:off x="2703549" y="863783"/>
            <a:ext cx="1731770" cy="215900"/>
          </a:xfrm>
          <a:prstGeom prst="rect">
            <a:avLst/>
          </a:prstGeom>
        </p:spPr>
        <p:txBody>
          <a:bodyPr lIns="0" tIns="0" rIns="0" bIns="0" anchor="ctr" anchorCtr="0">
            <a:normAutofit/>
          </a:bodyPr>
          <a:lstStyle>
            <a:lvl1pPr marL="0" indent="0" algn="ctr">
              <a:tabLst/>
              <a:defRPr sz="1200" b="1">
                <a:solidFill>
                  <a:schemeClr val="tx1"/>
                </a:solidFill>
              </a:defRPr>
            </a:lvl1pPr>
          </a:lstStyle>
          <a:p>
            <a:pPr lvl="0"/>
            <a:r>
              <a:rPr lang="en-US" dirty="0"/>
              <a:t>Text here</a:t>
            </a:r>
            <a:endParaRPr lang="fr-FR" dirty="0"/>
          </a:p>
        </p:txBody>
      </p:sp>
      <p:sp>
        <p:nvSpPr>
          <p:cNvPr id="36" name="Text Placeholder 20">
            <a:extLst>
              <a:ext uri="{FF2B5EF4-FFF2-40B4-BE49-F238E27FC236}">
                <a16:creationId xmlns:a16="http://schemas.microsoft.com/office/drawing/2014/main" id="{027B7466-2324-4BAC-AD27-44F3CAFC7E68}"/>
              </a:ext>
            </a:extLst>
          </p:cNvPr>
          <p:cNvSpPr>
            <a:spLocks noGrp="1"/>
          </p:cNvSpPr>
          <p:nvPr>
            <p:ph type="body" sz="quarter" idx="14" hasCustomPrompt="1"/>
          </p:nvPr>
        </p:nvSpPr>
        <p:spPr>
          <a:xfrm>
            <a:off x="2703549" y="1151120"/>
            <a:ext cx="1730976" cy="729464"/>
          </a:xfrm>
          <a:prstGeom prst="rect">
            <a:avLst/>
          </a:prstGeom>
        </p:spPr>
        <p:txBody>
          <a:bodyPr lIns="0" tIns="0" rIns="0" bIns="0">
            <a:normAutofit/>
          </a:bodyPr>
          <a:lstStyle>
            <a:lvl1pPr marL="0" indent="0" algn="ctr">
              <a:spcAft>
                <a:spcPts val="100"/>
              </a:spcAft>
              <a:defRPr sz="1000" b="0" cap="none" spc="50" baseline="0">
                <a:solidFill>
                  <a:schemeClr val="bg2">
                    <a:lumMod val="50000"/>
                  </a:schemeClr>
                </a:solidFill>
              </a:defRPr>
            </a:lvl1pPr>
          </a:lstStyle>
          <a:p>
            <a:pPr lvl="0"/>
            <a:r>
              <a:rPr lang="en-US" dirty="0"/>
              <a:t>Text here</a:t>
            </a:r>
            <a:endParaRPr lang="fr-FR" dirty="0"/>
          </a:p>
        </p:txBody>
      </p:sp>
      <p:sp>
        <p:nvSpPr>
          <p:cNvPr id="37" name="Text Placeholder 18">
            <a:extLst>
              <a:ext uri="{FF2B5EF4-FFF2-40B4-BE49-F238E27FC236}">
                <a16:creationId xmlns:a16="http://schemas.microsoft.com/office/drawing/2014/main" id="{84F5F7E8-6646-4049-B53F-49F273515543}"/>
              </a:ext>
            </a:extLst>
          </p:cNvPr>
          <p:cNvSpPr>
            <a:spLocks noGrp="1"/>
          </p:cNvSpPr>
          <p:nvPr>
            <p:ph type="body" sz="quarter" idx="15" hasCustomPrompt="1"/>
          </p:nvPr>
        </p:nvSpPr>
        <p:spPr>
          <a:xfrm>
            <a:off x="4720149" y="863783"/>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dirty="0"/>
              <a:t>Text here</a:t>
            </a:r>
            <a:endParaRPr lang="fr-FR" dirty="0"/>
          </a:p>
        </p:txBody>
      </p:sp>
      <p:sp>
        <p:nvSpPr>
          <p:cNvPr id="38" name="Text Placeholder 20">
            <a:extLst>
              <a:ext uri="{FF2B5EF4-FFF2-40B4-BE49-F238E27FC236}">
                <a16:creationId xmlns:a16="http://schemas.microsoft.com/office/drawing/2014/main" id="{15E96863-B8C0-4D68-96CD-36CB094D411E}"/>
              </a:ext>
            </a:extLst>
          </p:cNvPr>
          <p:cNvSpPr>
            <a:spLocks noGrp="1"/>
          </p:cNvSpPr>
          <p:nvPr>
            <p:ph type="body" sz="quarter" idx="16" hasCustomPrompt="1"/>
          </p:nvPr>
        </p:nvSpPr>
        <p:spPr>
          <a:xfrm>
            <a:off x="4720149" y="1151120"/>
            <a:ext cx="1730976" cy="729464"/>
          </a:xfrm>
          <a:prstGeom prst="rect">
            <a:avLst/>
          </a:prstGeom>
        </p:spPr>
        <p:txBody>
          <a:bodyPr lIns="0" tIns="0" rIns="0" bIns="0">
            <a:normAutofit/>
          </a:bodyPr>
          <a:lstStyle>
            <a:lvl1pPr marL="0" indent="0" algn="ctr">
              <a:spcAft>
                <a:spcPts val="100"/>
              </a:spcAft>
              <a:defRPr sz="1000" b="0" cap="none" spc="50" baseline="0">
                <a:solidFill>
                  <a:schemeClr val="bg2">
                    <a:lumMod val="50000"/>
                  </a:schemeClr>
                </a:solidFill>
              </a:defRPr>
            </a:lvl1pPr>
          </a:lstStyle>
          <a:p>
            <a:pPr lvl="0"/>
            <a:r>
              <a:rPr lang="en-US" dirty="0"/>
              <a:t>Text here</a:t>
            </a:r>
            <a:endParaRPr lang="fr-FR" dirty="0"/>
          </a:p>
        </p:txBody>
      </p:sp>
      <p:sp>
        <p:nvSpPr>
          <p:cNvPr id="39" name="Text Placeholder 18">
            <a:extLst>
              <a:ext uri="{FF2B5EF4-FFF2-40B4-BE49-F238E27FC236}">
                <a16:creationId xmlns:a16="http://schemas.microsoft.com/office/drawing/2014/main" id="{44A05E8B-0D82-4A57-9C00-AA2D538F151C}"/>
              </a:ext>
            </a:extLst>
          </p:cNvPr>
          <p:cNvSpPr>
            <a:spLocks noGrp="1"/>
          </p:cNvSpPr>
          <p:nvPr>
            <p:ph type="body" sz="quarter" idx="17" hasCustomPrompt="1"/>
          </p:nvPr>
        </p:nvSpPr>
        <p:spPr>
          <a:xfrm>
            <a:off x="6765394" y="863783"/>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dirty="0"/>
              <a:t>Text here</a:t>
            </a:r>
            <a:endParaRPr lang="fr-FR" dirty="0"/>
          </a:p>
        </p:txBody>
      </p:sp>
      <p:sp>
        <p:nvSpPr>
          <p:cNvPr id="40" name="Text Placeholder 20">
            <a:extLst>
              <a:ext uri="{FF2B5EF4-FFF2-40B4-BE49-F238E27FC236}">
                <a16:creationId xmlns:a16="http://schemas.microsoft.com/office/drawing/2014/main" id="{130502D9-7257-4F63-8651-A5A0BE9E5DAA}"/>
              </a:ext>
            </a:extLst>
          </p:cNvPr>
          <p:cNvSpPr>
            <a:spLocks noGrp="1"/>
          </p:cNvSpPr>
          <p:nvPr>
            <p:ph type="body" sz="quarter" idx="18" hasCustomPrompt="1"/>
          </p:nvPr>
        </p:nvSpPr>
        <p:spPr>
          <a:xfrm>
            <a:off x="6765394" y="1151120"/>
            <a:ext cx="1730976" cy="729464"/>
          </a:xfrm>
          <a:prstGeom prst="rect">
            <a:avLst/>
          </a:prstGeom>
        </p:spPr>
        <p:txBody>
          <a:bodyPr lIns="0" tIns="0" rIns="0" bIns="0">
            <a:normAutofit/>
          </a:bodyPr>
          <a:lstStyle>
            <a:lvl1pPr marL="0" indent="0" algn="ctr">
              <a:spcAft>
                <a:spcPts val="100"/>
              </a:spcAft>
              <a:defRPr sz="1000" b="0" cap="none" spc="50" baseline="0">
                <a:solidFill>
                  <a:schemeClr val="bg2">
                    <a:lumMod val="50000"/>
                  </a:schemeClr>
                </a:solidFill>
              </a:defRPr>
            </a:lvl1pPr>
          </a:lstStyle>
          <a:p>
            <a:pPr lvl="0"/>
            <a:r>
              <a:rPr lang="en-US" dirty="0"/>
              <a:t>Text here</a:t>
            </a:r>
            <a:endParaRPr lang="fr-FR" dirty="0"/>
          </a:p>
        </p:txBody>
      </p:sp>
      <p:sp>
        <p:nvSpPr>
          <p:cNvPr id="49" name="Text Placeholder 18">
            <a:extLst>
              <a:ext uri="{FF2B5EF4-FFF2-40B4-BE49-F238E27FC236}">
                <a16:creationId xmlns:a16="http://schemas.microsoft.com/office/drawing/2014/main" id="{E70ECE79-4BF4-40DB-99D0-6BB01366A495}"/>
              </a:ext>
            </a:extLst>
          </p:cNvPr>
          <p:cNvSpPr>
            <a:spLocks noGrp="1"/>
          </p:cNvSpPr>
          <p:nvPr>
            <p:ph type="body" sz="quarter" idx="19" hasCustomPrompt="1"/>
          </p:nvPr>
        </p:nvSpPr>
        <p:spPr>
          <a:xfrm>
            <a:off x="682480" y="2136089"/>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dirty="0"/>
              <a:t>Text here</a:t>
            </a:r>
            <a:endParaRPr lang="fr-FR" dirty="0"/>
          </a:p>
        </p:txBody>
      </p:sp>
      <p:sp>
        <p:nvSpPr>
          <p:cNvPr id="50" name="Text Placeholder 20">
            <a:extLst>
              <a:ext uri="{FF2B5EF4-FFF2-40B4-BE49-F238E27FC236}">
                <a16:creationId xmlns:a16="http://schemas.microsoft.com/office/drawing/2014/main" id="{DC2F8F47-889C-4CCA-B0E2-DA7BE9D6A175}"/>
              </a:ext>
            </a:extLst>
          </p:cNvPr>
          <p:cNvSpPr>
            <a:spLocks noGrp="1"/>
          </p:cNvSpPr>
          <p:nvPr>
            <p:ph type="body" sz="quarter" idx="20" hasCustomPrompt="1"/>
          </p:nvPr>
        </p:nvSpPr>
        <p:spPr>
          <a:xfrm>
            <a:off x="682480" y="2423426"/>
            <a:ext cx="1730976" cy="729464"/>
          </a:xfrm>
          <a:prstGeom prst="rect">
            <a:avLst/>
          </a:prstGeom>
        </p:spPr>
        <p:txBody>
          <a:bodyPr lIns="0" tIns="0" rIns="0" bIns="0">
            <a:normAutofit/>
          </a:bodyPr>
          <a:lstStyle>
            <a:lvl1pPr marL="0" indent="0" algn="ctr">
              <a:spcAft>
                <a:spcPts val="100"/>
              </a:spcAft>
              <a:defRPr sz="1000" b="0" cap="none" spc="50" baseline="0">
                <a:solidFill>
                  <a:schemeClr val="bg2">
                    <a:lumMod val="50000"/>
                  </a:schemeClr>
                </a:solidFill>
              </a:defRPr>
            </a:lvl1pPr>
          </a:lstStyle>
          <a:p>
            <a:pPr lvl="0"/>
            <a:r>
              <a:rPr lang="en-US" dirty="0"/>
              <a:t>Text here</a:t>
            </a:r>
            <a:endParaRPr lang="fr-FR" dirty="0"/>
          </a:p>
        </p:txBody>
      </p:sp>
      <p:sp>
        <p:nvSpPr>
          <p:cNvPr id="51" name="Text Placeholder 18">
            <a:extLst>
              <a:ext uri="{FF2B5EF4-FFF2-40B4-BE49-F238E27FC236}">
                <a16:creationId xmlns:a16="http://schemas.microsoft.com/office/drawing/2014/main" id="{07D13B75-ACF1-4ECA-90C5-0067DDB21497}"/>
              </a:ext>
            </a:extLst>
          </p:cNvPr>
          <p:cNvSpPr>
            <a:spLocks noGrp="1"/>
          </p:cNvSpPr>
          <p:nvPr>
            <p:ph type="body" sz="quarter" idx="21" hasCustomPrompt="1"/>
          </p:nvPr>
        </p:nvSpPr>
        <p:spPr>
          <a:xfrm>
            <a:off x="2703549" y="2136089"/>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dirty="0"/>
              <a:t>Text here</a:t>
            </a:r>
            <a:endParaRPr lang="fr-FR" dirty="0"/>
          </a:p>
        </p:txBody>
      </p:sp>
      <p:sp>
        <p:nvSpPr>
          <p:cNvPr id="52" name="Text Placeholder 20">
            <a:extLst>
              <a:ext uri="{FF2B5EF4-FFF2-40B4-BE49-F238E27FC236}">
                <a16:creationId xmlns:a16="http://schemas.microsoft.com/office/drawing/2014/main" id="{F43DF896-7FDA-4DF8-8CA6-7A0755DAE431}"/>
              </a:ext>
            </a:extLst>
          </p:cNvPr>
          <p:cNvSpPr>
            <a:spLocks noGrp="1"/>
          </p:cNvSpPr>
          <p:nvPr>
            <p:ph type="body" sz="quarter" idx="22" hasCustomPrompt="1"/>
          </p:nvPr>
        </p:nvSpPr>
        <p:spPr>
          <a:xfrm>
            <a:off x="2703549" y="2423426"/>
            <a:ext cx="1730976" cy="729464"/>
          </a:xfrm>
          <a:prstGeom prst="rect">
            <a:avLst/>
          </a:prstGeom>
        </p:spPr>
        <p:txBody>
          <a:bodyPr lIns="0" tIns="0" rIns="0" bIns="0">
            <a:normAutofit/>
          </a:bodyPr>
          <a:lstStyle>
            <a:lvl1pPr marL="0" indent="0" algn="ctr">
              <a:spcAft>
                <a:spcPts val="100"/>
              </a:spcAft>
              <a:defRPr sz="1000" b="0" cap="none" spc="50" baseline="0">
                <a:solidFill>
                  <a:schemeClr val="bg2">
                    <a:lumMod val="50000"/>
                  </a:schemeClr>
                </a:solidFill>
              </a:defRPr>
            </a:lvl1pPr>
          </a:lstStyle>
          <a:p>
            <a:pPr lvl="0"/>
            <a:r>
              <a:rPr lang="en-US" dirty="0"/>
              <a:t>Text here</a:t>
            </a:r>
            <a:endParaRPr lang="fr-FR" dirty="0"/>
          </a:p>
        </p:txBody>
      </p:sp>
      <p:sp>
        <p:nvSpPr>
          <p:cNvPr id="53" name="Text Placeholder 18">
            <a:extLst>
              <a:ext uri="{FF2B5EF4-FFF2-40B4-BE49-F238E27FC236}">
                <a16:creationId xmlns:a16="http://schemas.microsoft.com/office/drawing/2014/main" id="{7651FF87-DF97-4C9E-99AE-3B279A43ED77}"/>
              </a:ext>
            </a:extLst>
          </p:cNvPr>
          <p:cNvSpPr>
            <a:spLocks noGrp="1"/>
          </p:cNvSpPr>
          <p:nvPr>
            <p:ph type="body" sz="quarter" idx="23" hasCustomPrompt="1"/>
          </p:nvPr>
        </p:nvSpPr>
        <p:spPr>
          <a:xfrm>
            <a:off x="4720149" y="2136089"/>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dirty="0"/>
              <a:t>Text here</a:t>
            </a:r>
            <a:endParaRPr lang="fr-FR" dirty="0"/>
          </a:p>
        </p:txBody>
      </p:sp>
      <p:sp>
        <p:nvSpPr>
          <p:cNvPr id="54" name="Text Placeholder 20">
            <a:extLst>
              <a:ext uri="{FF2B5EF4-FFF2-40B4-BE49-F238E27FC236}">
                <a16:creationId xmlns:a16="http://schemas.microsoft.com/office/drawing/2014/main" id="{AF0AF0DA-7468-4D3D-A84E-92DF2B8013DA}"/>
              </a:ext>
            </a:extLst>
          </p:cNvPr>
          <p:cNvSpPr>
            <a:spLocks noGrp="1"/>
          </p:cNvSpPr>
          <p:nvPr>
            <p:ph type="body" sz="quarter" idx="24" hasCustomPrompt="1"/>
          </p:nvPr>
        </p:nvSpPr>
        <p:spPr>
          <a:xfrm>
            <a:off x="4720149" y="2423426"/>
            <a:ext cx="1730976" cy="729464"/>
          </a:xfrm>
          <a:prstGeom prst="rect">
            <a:avLst/>
          </a:prstGeom>
        </p:spPr>
        <p:txBody>
          <a:bodyPr lIns="0" tIns="0" rIns="0" bIns="0">
            <a:normAutofit/>
          </a:bodyPr>
          <a:lstStyle>
            <a:lvl1pPr marL="0" indent="0" algn="ctr">
              <a:spcAft>
                <a:spcPts val="100"/>
              </a:spcAft>
              <a:defRPr sz="1000" b="0" cap="none" spc="50" baseline="0">
                <a:solidFill>
                  <a:schemeClr val="bg2">
                    <a:lumMod val="50000"/>
                  </a:schemeClr>
                </a:solidFill>
              </a:defRPr>
            </a:lvl1pPr>
          </a:lstStyle>
          <a:p>
            <a:pPr lvl="0"/>
            <a:r>
              <a:rPr lang="en-US" dirty="0"/>
              <a:t>Text here</a:t>
            </a:r>
            <a:endParaRPr lang="fr-FR" dirty="0"/>
          </a:p>
        </p:txBody>
      </p:sp>
      <p:sp>
        <p:nvSpPr>
          <p:cNvPr id="55" name="Text Placeholder 18">
            <a:extLst>
              <a:ext uri="{FF2B5EF4-FFF2-40B4-BE49-F238E27FC236}">
                <a16:creationId xmlns:a16="http://schemas.microsoft.com/office/drawing/2014/main" id="{59F9ABE2-113D-4718-80A0-2235143FD659}"/>
              </a:ext>
            </a:extLst>
          </p:cNvPr>
          <p:cNvSpPr>
            <a:spLocks noGrp="1"/>
          </p:cNvSpPr>
          <p:nvPr>
            <p:ph type="body" sz="quarter" idx="25" hasCustomPrompt="1"/>
          </p:nvPr>
        </p:nvSpPr>
        <p:spPr>
          <a:xfrm>
            <a:off x="6765394" y="2136089"/>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dirty="0"/>
              <a:t>Text here</a:t>
            </a:r>
            <a:endParaRPr lang="fr-FR" dirty="0"/>
          </a:p>
        </p:txBody>
      </p:sp>
      <p:sp>
        <p:nvSpPr>
          <p:cNvPr id="56" name="Text Placeholder 20">
            <a:extLst>
              <a:ext uri="{FF2B5EF4-FFF2-40B4-BE49-F238E27FC236}">
                <a16:creationId xmlns:a16="http://schemas.microsoft.com/office/drawing/2014/main" id="{345C152D-99A2-464B-9BA4-BA3F1F76D692}"/>
              </a:ext>
            </a:extLst>
          </p:cNvPr>
          <p:cNvSpPr>
            <a:spLocks noGrp="1"/>
          </p:cNvSpPr>
          <p:nvPr>
            <p:ph type="body" sz="quarter" idx="26" hasCustomPrompt="1"/>
          </p:nvPr>
        </p:nvSpPr>
        <p:spPr>
          <a:xfrm>
            <a:off x="6765394" y="2423426"/>
            <a:ext cx="1730976" cy="729464"/>
          </a:xfrm>
          <a:prstGeom prst="rect">
            <a:avLst/>
          </a:prstGeom>
        </p:spPr>
        <p:txBody>
          <a:bodyPr lIns="0" tIns="0" rIns="0" bIns="0">
            <a:normAutofit/>
          </a:bodyPr>
          <a:lstStyle>
            <a:lvl1pPr marL="0" indent="0" algn="ctr">
              <a:spcAft>
                <a:spcPts val="100"/>
              </a:spcAft>
              <a:defRPr sz="1000" b="0" cap="none" spc="50" baseline="0">
                <a:solidFill>
                  <a:schemeClr val="bg2">
                    <a:lumMod val="50000"/>
                  </a:schemeClr>
                </a:solidFill>
              </a:defRPr>
            </a:lvl1pPr>
          </a:lstStyle>
          <a:p>
            <a:pPr lvl="0"/>
            <a:r>
              <a:rPr lang="en-US" dirty="0"/>
              <a:t>Text here</a:t>
            </a:r>
            <a:endParaRPr lang="fr-FR" dirty="0"/>
          </a:p>
        </p:txBody>
      </p:sp>
      <p:sp>
        <p:nvSpPr>
          <p:cNvPr id="57" name="Text Placeholder 18">
            <a:extLst>
              <a:ext uri="{FF2B5EF4-FFF2-40B4-BE49-F238E27FC236}">
                <a16:creationId xmlns:a16="http://schemas.microsoft.com/office/drawing/2014/main" id="{B5F16EB4-8E61-4BC6-9070-EA790AC73E59}"/>
              </a:ext>
            </a:extLst>
          </p:cNvPr>
          <p:cNvSpPr>
            <a:spLocks noGrp="1"/>
          </p:cNvSpPr>
          <p:nvPr>
            <p:ph type="body" sz="quarter" idx="27" hasCustomPrompt="1"/>
          </p:nvPr>
        </p:nvSpPr>
        <p:spPr>
          <a:xfrm>
            <a:off x="682480" y="3423174"/>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dirty="0"/>
              <a:t>Text here</a:t>
            </a:r>
            <a:endParaRPr lang="fr-FR" dirty="0"/>
          </a:p>
        </p:txBody>
      </p:sp>
      <p:sp>
        <p:nvSpPr>
          <p:cNvPr id="58" name="Text Placeholder 20">
            <a:extLst>
              <a:ext uri="{FF2B5EF4-FFF2-40B4-BE49-F238E27FC236}">
                <a16:creationId xmlns:a16="http://schemas.microsoft.com/office/drawing/2014/main" id="{EBCB3E39-ED54-4FC9-8F25-CAC1023A786A}"/>
              </a:ext>
            </a:extLst>
          </p:cNvPr>
          <p:cNvSpPr>
            <a:spLocks noGrp="1"/>
          </p:cNvSpPr>
          <p:nvPr>
            <p:ph type="body" sz="quarter" idx="28" hasCustomPrompt="1"/>
          </p:nvPr>
        </p:nvSpPr>
        <p:spPr>
          <a:xfrm>
            <a:off x="682480" y="3710511"/>
            <a:ext cx="1730976" cy="729464"/>
          </a:xfrm>
          <a:prstGeom prst="rect">
            <a:avLst/>
          </a:prstGeom>
        </p:spPr>
        <p:txBody>
          <a:bodyPr lIns="0" tIns="0" rIns="0" bIns="0">
            <a:normAutofit/>
          </a:bodyPr>
          <a:lstStyle>
            <a:lvl1pPr marL="0" indent="0" algn="ctr">
              <a:spcAft>
                <a:spcPts val="100"/>
              </a:spcAft>
              <a:defRPr sz="1000" b="0" cap="none" spc="50" baseline="0">
                <a:solidFill>
                  <a:schemeClr val="bg2">
                    <a:lumMod val="50000"/>
                  </a:schemeClr>
                </a:solidFill>
              </a:defRPr>
            </a:lvl1pPr>
          </a:lstStyle>
          <a:p>
            <a:pPr lvl="0"/>
            <a:r>
              <a:rPr lang="en-US" dirty="0"/>
              <a:t>Text here</a:t>
            </a:r>
            <a:endParaRPr lang="fr-FR" dirty="0"/>
          </a:p>
        </p:txBody>
      </p:sp>
      <p:sp>
        <p:nvSpPr>
          <p:cNvPr id="59" name="Text Placeholder 18">
            <a:extLst>
              <a:ext uri="{FF2B5EF4-FFF2-40B4-BE49-F238E27FC236}">
                <a16:creationId xmlns:a16="http://schemas.microsoft.com/office/drawing/2014/main" id="{F4ACFB92-2583-441B-BED6-463D323CFFDD}"/>
              </a:ext>
            </a:extLst>
          </p:cNvPr>
          <p:cNvSpPr>
            <a:spLocks noGrp="1"/>
          </p:cNvSpPr>
          <p:nvPr>
            <p:ph type="body" sz="quarter" idx="29" hasCustomPrompt="1"/>
          </p:nvPr>
        </p:nvSpPr>
        <p:spPr>
          <a:xfrm>
            <a:off x="2703549" y="3423174"/>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dirty="0"/>
              <a:t>Text here</a:t>
            </a:r>
            <a:endParaRPr lang="fr-FR" dirty="0"/>
          </a:p>
        </p:txBody>
      </p:sp>
      <p:sp>
        <p:nvSpPr>
          <p:cNvPr id="60" name="Text Placeholder 20">
            <a:extLst>
              <a:ext uri="{FF2B5EF4-FFF2-40B4-BE49-F238E27FC236}">
                <a16:creationId xmlns:a16="http://schemas.microsoft.com/office/drawing/2014/main" id="{FC153FF7-052A-41CF-8E3F-097141200AE7}"/>
              </a:ext>
            </a:extLst>
          </p:cNvPr>
          <p:cNvSpPr>
            <a:spLocks noGrp="1"/>
          </p:cNvSpPr>
          <p:nvPr>
            <p:ph type="body" sz="quarter" idx="30" hasCustomPrompt="1"/>
          </p:nvPr>
        </p:nvSpPr>
        <p:spPr>
          <a:xfrm>
            <a:off x="2703549" y="3710511"/>
            <a:ext cx="1730976" cy="729464"/>
          </a:xfrm>
          <a:prstGeom prst="rect">
            <a:avLst/>
          </a:prstGeom>
        </p:spPr>
        <p:txBody>
          <a:bodyPr lIns="0" tIns="0" rIns="0" bIns="0">
            <a:normAutofit/>
          </a:bodyPr>
          <a:lstStyle>
            <a:lvl1pPr marL="0" indent="0" algn="ctr">
              <a:spcAft>
                <a:spcPts val="100"/>
              </a:spcAft>
              <a:defRPr sz="1000" b="0" cap="none" spc="50" baseline="0">
                <a:solidFill>
                  <a:schemeClr val="bg2">
                    <a:lumMod val="50000"/>
                  </a:schemeClr>
                </a:solidFill>
              </a:defRPr>
            </a:lvl1pPr>
          </a:lstStyle>
          <a:p>
            <a:pPr lvl="0"/>
            <a:r>
              <a:rPr lang="en-US" dirty="0"/>
              <a:t>Text here</a:t>
            </a:r>
            <a:endParaRPr lang="fr-FR" dirty="0"/>
          </a:p>
        </p:txBody>
      </p:sp>
      <p:sp>
        <p:nvSpPr>
          <p:cNvPr id="61" name="Text Placeholder 18">
            <a:extLst>
              <a:ext uri="{FF2B5EF4-FFF2-40B4-BE49-F238E27FC236}">
                <a16:creationId xmlns:a16="http://schemas.microsoft.com/office/drawing/2014/main" id="{A1B47D99-F50E-4898-800E-2141F3B6C1D4}"/>
              </a:ext>
            </a:extLst>
          </p:cNvPr>
          <p:cNvSpPr>
            <a:spLocks noGrp="1"/>
          </p:cNvSpPr>
          <p:nvPr>
            <p:ph type="body" sz="quarter" idx="31" hasCustomPrompt="1"/>
          </p:nvPr>
        </p:nvSpPr>
        <p:spPr>
          <a:xfrm>
            <a:off x="4720149" y="3423174"/>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dirty="0"/>
              <a:t>Text here</a:t>
            </a:r>
            <a:endParaRPr lang="fr-FR" dirty="0"/>
          </a:p>
        </p:txBody>
      </p:sp>
      <p:sp>
        <p:nvSpPr>
          <p:cNvPr id="62" name="Text Placeholder 20">
            <a:extLst>
              <a:ext uri="{FF2B5EF4-FFF2-40B4-BE49-F238E27FC236}">
                <a16:creationId xmlns:a16="http://schemas.microsoft.com/office/drawing/2014/main" id="{9959728A-C8EC-487A-B383-B2BC4F4931F6}"/>
              </a:ext>
            </a:extLst>
          </p:cNvPr>
          <p:cNvSpPr>
            <a:spLocks noGrp="1"/>
          </p:cNvSpPr>
          <p:nvPr>
            <p:ph type="body" sz="quarter" idx="32" hasCustomPrompt="1"/>
          </p:nvPr>
        </p:nvSpPr>
        <p:spPr>
          <a:xfrm>
            <a:off x="4720149" y="3710511"/>
            <a:ext cx="1730976" cy="729464"/>
          </a:xfrm>
          <a:prstGeom prst="rect">
            <a:avLst/>
          </a:prstGeom>
        </p:spPr>
        <p:txBody>
          <a:bodyPr lIns="0" tIns="0" rIns="0" bIns="0">
            <a:normAutofit/>
          </a:bodyPr>
          <a:lstStyle>
            <a:lvl1pPr marL="0" indent="0" algn="ctr">
              <a:spcAft>
                <a:spcPts val="100"/>
              </a:spcAft>
              <a:defRPr sz="1000" b="0" cap="none" spc="50" baseline="0">
                <a:solidFill>
                  <a:schemeClr val="bg2">
                    <a:lumMod val="50000"/>
                  </a:schemeClr>
                </a:solidFill>
              </a:defRPr>
            </a:lvl1pPr>
          </a:lstStyle>
          <a:p>
            <a:pPr lvl="0"/>
            <a:r>
              <a:rPr lang="en-US" dirty="0"/>
              <a:t>Text here</a:t>
            </a:r>
            <a:endParaRPr lang="fr-FR" dirty="0"/>
          </a:p>
        </p:txBody>
      </p:sp>
      <p:sp>
        <p:nvSpPr>
          <p:cNvPr id="63" name="Text Placeholder 18">
            <a:extLst>
              <a:ext uri="{FF2B5EF4-FFF2-40B4-BE49-F238E27FC236}">
                <a16:creationId xmlns:a16="http://schemas.microsoft.com/office/drawing/2014/main" id="{8ABD337A-92E1-4D4E-89C0-90D585F21E54}"/>
              </a:ext>
            </a:extLst>
          </p:cNvPr>
          <p:cNvSpPr>
            <a:spLocks noGrp="1"/>
          </p:cNvSpPr>
          <p:nvPr>
            <p:ph type="body" sz="quarter" idx="33" hasCustomPrompt="1"/>
          </p:nvPr>
        </p:nvSpPr>
        <p:spPr>
          <a:xfrm>
            <a:off x="6765394" y="3423174"/>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dirty="0"/>
              <a:t>Text here</a:t>
            </a:r>
            <a:endParaRPr lang="fr-FR" dirty="0"/>
          </a:p>
        </p:txBody>
      </p:sp>
      <p:sp>
        <p:nvSpPr>
          <p:cNvPr id="64" name="Text Placeholder 20">
            <a:extLst>
              <a:ext uri="{FF2B5EF4-FFF2-40B4-BE49-F238E27FC236}">
                <a16:creationId xmlns:a16="http://schemas.microsoft.com/office/drawing/2014/main" id="{6F274DC9-07CF-4629-9428-03CE8AE4A4FE}"/>
              </a:ext>
            </a:extLst>
          </p:cNvPr>
          <p:cNvSpPr>
            <a:spLocks noGrp="1"/>
          </p:cNvSpPr>
          <p:nvPr>
            <p:ph type="body" sz="quarter" idx="34" hasCustomPrompt="1"/>
          </p:nvPr>
        </p:nvSpPr>
        <p:spPr>
          <a:xfrm>
            <a:off x="6765394" y="3710511"/>
            <a:ext cx="1730976" cy="729464"/>
          </a:xfrm>
          <a:prstGeom prst="rect">
            <a:avLst/>
          </a:prstGeom>
        </p:spPr>
        <p:txBody>
          <a:bodyPr lIns="0" tIns="0" rIns="0" bIns="0">
            <a:normAutofit/>
          </a:bodyPr>
          <a:lstStyle>
            <a:lvl1pPr marL="0" indent="0" algn="ctr">
              <a:spcAft>
                <a:spcPts val="100"/>
              </a:spcAft>
              <a:defRPr sz="1000" b="0" cap="none" spc="50" baseline="0">
                <a:solidFill>
                  <a:schemeClr val="bg2">
                    <a:lumMod val="50000"/>
                  </a:schemeClr>
                </a:solidFill>
              </a:defRPr>
            </a:lvl1pPr>
          </a:lstStyle>
          <a:p>
            <a:pPr lvl="0"/>
            <a:r>
              <a:rPr lang="en-US" dirty="0"/>
              <a:t>Text here</a:t>
            </a:r>
            <a:endParaRPr lang="fr-FR" dirty="0"/>
          </a:p>
        </p:txBody>
      </p:sp>
      <p:sp>
        <p:nvSpPr>
          <p:cNvPr id="68" name="Rectangle 67">
            <a:extLst>
              <a:ext uri="{FF2B5EF4-FFF2-40B4-BE49-F238E27FC236}">
                <a16:creationId xmlns:a16="http://schemas.microsoft.com/office/drawing/2014/main" id="{05556C3B-34C4-436C-A177-8000BEBAF5A0}"/>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70" name="Picture 69" descr="Logo&#10;&#10;Description automatically generated">
            <a:extLst>
              <a:ext uri="{FF2B5EF4-FFF2-40B4-BE49-F238E27FC236}">
                <a16:creationId xmlns:a16="http://schemas.microsoft.com/office/drawing/2014/main" id="{F4672DE7-E5E2-46F4-AD9D-F74887846A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8743" y="4732632"/>
            <a:ext cx="954000" cy="296647"/>
          </a:xfrm>
          <a:prstGeom prst="rect">
            <a:avLst/>
          </a:prstGeom>
        </p:spPr>
      </p:pic>
      <p:sp>
        <p:nvSpPr>
          <p:cNvPr id="71" name="TextBox 70">
            <a:extLst>
              <a:ext uri="{FF2B5EF4-FFF2-40B4-BE49-F238E27FC236}">
                <a16:creationId xmlns:a16="http://schemas.microsoft.com/office/drawing/2014/main" id="{CDB40C0F-5AA1-4F1C-A0D5-77B8CA2BE5E8}"/>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dirty="0">
                <a:solidFill>
                  <a:schemeClr val="tx1"/>
                </a:solidFill>
                <a:latin typeface="Verdana" panose="020B0604030504040204" pitchFamily="34" charset="0"/>
                <a:ea typeface="Verdana" panose="020B0604030504040204" pitchFamily="34" charset="0"/>
              </a:rPr>
              <a:t>│ </a:t>
            </a:r>
            <a:fld id="{DF88D168-6FB1-4268-9486-B07D168000C6}" type="slidenum">
              <a:rPr lang="en-US" sz="900" smtClean="0">
                <a:solidFill>
                  <a:schemeClr val="tx1"/>
                </a:solidFill>
                <a:latin typeface="Verdana" panose="020B0604030504040204" pitchFamily="34" charset="0"/>
                <a:ea typeface="Verdana" panose="020B0604030504040204" pitchFamily="34" charset="0"/>
                <a:cs typeface="Calibri" pitchFamily="34" charset="0"/>
              </a:rPr>
              <a:t>‹#›</a:t>
            </a:fld>
            <a:endParaRPr lang="en-US" sz="900" dirty="0">
              <a:solidFill>
                <a:schemeClr val="tx1"/>
              </a:solidFill>
              <a:latin typeface="Verdana" panose="020B0604030504040204" pitchFamily="34" charset="0"/>
              <a:ea typeface="Verdana" panose="020B0604030504040204" pitchFamily="34" charset="0"/>
              <a:cs typeface="Calibri" pitchFamily="34" charset="0"/>
            </a:endParaRPr>
          </a:p>
        </p:txBody>
      </p:sp>
      <p:sp>
        <p:nvSpPr>
          <p:cNvPr id="72" name="Title Placeholder 8">
            <a:extLst>
              <a:ext uri="{FF2B5EF4-FFF2-40B4-BE49-F238E27FC236}">
                <a16:creationId xmlns:a16="http://schemas.microsoft.com/office/drawing/2014/main" id="{F1B15C02-979A-4DD2-A166-EB6768266F8D}"/>
              </a:ext>
            </a:extLst>
          </p:cNvPr>
          <p:cNvSpPr>
            <a:spLocks noGrp="1"/>
          </p:cNvSpPr>
          <p:nvPr>
            <p:ph type="title" hasCustomPrompt="1"/>
          </p:nvPr>
        </p:nvSpPr>
        <p:spPr>
          <a:xfrm>
            <a:off x="517524" y="311271"/>
            <a:ext cx="8105776" cy="280887"/>
          </a:xfrm>
          <a:prstGeom prst="rect">
            <a:avLst/>
          </a:prstGeom>
        </p:spPr>
        <p:txBody>
          <a:bodyPr vert="horz" lIns="0" tIns="45720" rIns="91440" bIns="45720" rtlCol="0" anchor="ctr">
            <a:noAutofit/>
          </a:bodyPr>
          <a:lstStyle>
            <a:lvl1pPr>
              <a:defRPr sz="2200"/>
            </a:lvl1pPr>
          </a:lstStyle>
          <a:p>
            <a:r>
              <a:rPr lang="en-US"/>
              <a:t>Title, 22pt, bold, max. 1 line</a:t>
            </a:r>
            <a:endParaRPr lang="en-US" dirty="0"/>
          </a:p>
        </p:txBody>
      </p:sp>
      <p:sp>
        <p:nvSpPr>
          <p:cNvPr id="73" name="Text Placeholder 6">
            <a:extLst>
              <a:ext uri="{FF2B5EF4-FFF2-40B4-BE49-F238E27FC236}">
                <a16:creationId xmlns:a16="http://schemas.microsoft.com/office/drawing/2014/main" id="{34C6FBDA-8DE9-47DC-A991-BA2D9F5FB2B2}"/>
              </a:ext>
            </a:extLst>
          </p:cNvPr>
          <p:cNvSpPr>
            <a:spLocks noGrp="1"/>
          </p:cNvSpPr>
          <p:nvPr>
            <p:ph type="body" sz="quarter" idx="35" hasCustomPrompt="1"/>
          </p:nvPr>
        </p:nvSpPr>
        <p:spPr>
          <a:xfrm>
            <a:off x="1967949" y="4832349"/>
            <a:ext cx="6276455" cy="98425"/>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a:t>
            </a:r>
            <a:r>
              <a:rPr lang="en-US" dirty="0"/>
              <a:t>note here</a:t>
            </a:r>
            <a:endParaRPr lang="fr-FR" dirty="0"/>
          </a:p>
        </p:txBody>
      </p:sp>
    </p:spTree>
    <p:extLst>
      <p:ext uri="{BB962C8B-B14F-4D97-AF65-F5344CB8AC3E}">
        <p14:creationId xmlns:p14="http://schemas.microsoft.com/office/powerpoint/2010/main" val="33539000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_Boxes slide_02">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grpSp>
        <p:nvGrpSpPr>
          <p:cNvPr id="12" name="Group 11">
            <a:extLst>
              <a:ext uri="{FF2B5EF4-FFF2-40B4-BE49-F238E27FC236}">
                <a16:creationId xmlns:a16="http://schemas.microsoft.com/office/drawing/2014/main" id="{B331DFA9-B5AA-448B-A620-45699F537D19}"/>
              </a:ext>
            </a:extLst>
          </p:cNvPr>
          <p:cNvGrpSpPr/>
          <p:nvPr userDrawn="1"/>
        </p:nvGrpSpPr>
        <p:grpSpPr>
          <a:xfrm>
            <a:off x="2486025" y="726994"/>
            <a:ext cx="4171950" cy="3879672"/>
            <a:chOff x="2474243" y="726994"/>
            <a:chExt cx="4171950" cy="3879672"/>
          </a:xfrm>
        </p:grpSpPr>
        <p:cxnSp>
          <p:nvCxnSpPr>
            <p:cNvPr id="13" name="Straight Connector 12">
              <a:extLst>
                <a:ext uri="{FF2B5EF4-FFF2-40B4-BE49-F238E27FC236}">
                  <a16:creationId xmlns:a16="http://schemas.microsoft.com/office/drawing/2014/main" id="{C6FE69CF-8183-4023-ADFD-A0FF8AD01612}"/>
                </a:ext>
              </a:extLst>
            </p:cNvPr>
            <p:cNvCxnSpPr/>
            <p:nvPr/>
          </p:nvCxnSpPr>
          <p:spPr>
            <a:xfrm>
              <a:off x="2474243" y="736519"/>
              <a:ext cx="0" cy="3860042"/>
            </a:xfrm>
            <a:prstGeom prst="line">
              <a:avLst/>
            </a:prstGeom>
            <a:ln w="63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0109835-42FE-4FE6-B3DE-7C89350CD1AB}"/>
                </a:ext>
              </a:extLst>
            </p:cNvPr>
            <p:cNvCxnSpPr/>
            <p:nvPr/>
          </p:nvCxnSpPr>
          <p:spPr>
            <a:xfrm>
              <a:off x="4560218" y="746624"/>
              <a:ext cx="0" cy="3860042"/>
            </a:xfrm>
            <a:prstGeom prst="line">
              <a:avLst/>
            </a:prstGeom>
            <a:ln w="63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7EA2E03-EE34-430C-B758-699D6FFD141F}"/>
                </a:ext>
              </a:extLst>
            </p:cNvPr>
            <p:cNvCxnSpPr/>
            <p:nvPr/>
          </p:nvCxnSpPr>
          <p:spPr>
            <a:xfrm>
              <a:off x="6646193" y="726994"/>
              <a:ext cx="0" cy="3860042"/>
            </a:xfrm>
            <a:prstGeom prst="line">
              <a:avLst/>
            </a:prstGeom>
            <a:ln w="63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2C71ABE9-2B1A-48EB-84DC-896F66CECDFB}"/>
              </a:ext>
            </a:extLst>
          </p:cNvPr>
          <p:cNvGrpSpPr/>
          <p:nvPr userDrawn="1"/>
        </p:nvGrpSpPr>
        <p:grpSpPr>
          <a:xfrm>
            <a:off x="535974" y="1957586"/>
            <a:ext cx="8072053" cy="1334244"/>
            <a:chOff x="542726" y="1957586"/>
            <a:chExt cx="8072053" cy="1334244"/>
          </a:xfrm>
        </p:grpSpPr>
        <p:cxnSp>
          <p:nvCxnSpPr>
            <p:cNvPr id="17" name="Straight Connector 16">
              <a:extLst>
                <a:ext uri="{FF2B5EF4-FFF2-40B4-BE49-F238E27FC236}">
                  <a16:creationId xmlns:a16="http://schemas.microsoft.com/office/drawing/2014/main" id="{1BC73F70-91B9-4A06-A51E-B1FF0C046FC3}"/>
                </a:ext>
              </a:extLst>
            </p:cNvPr>
            <p:cNvCxnSpPr/>
            <p:nvPr/>
          </p:nvCxnSpPr>
          <p:spPr>
            <a:xfrm>
              <a:off x="542726" y="1957586"/>
              <a:ext cx="8072053" cy="0"/>
            </a:xfrm>
            <a:prstGeom prst="line">
              <a:avLst/>
            </a:prstGeom>
            <a:ln w="63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DD007B0-AD1F-4280-A671-91C5A673D57D}"/>
                </a:ext>
              </a:extLst>
            </p:cNvPr>
            <p:cNvCxnSpPr/>
            <p:nvPr/>
          </p:nvCxnSpPr>
          <p:spPr>
            <a:xfrm>
              <a:off x="542726" y="3291830"/>
              <a:ext cx="8072053" cy="0"/>
            </a:xfrm>
            <a:prstGeom prst="line">
              <a:avLst/>
            </a:prstGeom>
            <a:ln w="63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19" name="Text Placeholder 18">
            <a:extLst>
              <a:ext uri="{FF2B5EF4-FFF2-40B4-BE49-F238E27FC236}">
                <a16:creationId xmlns:a16="http://schemas.microsoft.com/office/drawing/2014/main" id="{0C03E5A5-8C89-4F8A-B60C-0CA1F10B60F1}"/>
              </a:ext>
            </a:extLst>
          </p:cNvPr>
          <p:cNvSpPr>
            <a:spLocks noGrp="1"/>
          </p:cNvSpPr>
          <p:nvPr>
            <p:ph type="body" sz="quarter" idx="11" hasCustomPrompt="1"/>
          </p:nvPr>
        </p:nvSpPr>
        <p:spPr>
          <a:xfrm>
            <a:off x="535974" y="772939"/>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dirty="0"/>
              <a:t>Text here</a:t>
            </a:r>
            <a:endParaRPr lang="fr-FR" dirty="0"/>
          </a:p>
        </p:txBody>
      </p:sp>
      <p:sp>
        <p:nvSpPr>
          <p:cNvPr id="21" name="Text Placeholder 20">
            <a:extLst>
              <a:ext uri="{FF2B5EF4-FFF2-40B4-BE49-F238E27FC236}">
                <a16:creationId xmlns:a16="http://schemas.microsoft.com/office/drawing/2014/main" id="{C27F9344-FA92-4564-A4D5-8D42BFAC9A92}"/>
              </a:ext>
            </a:extLst>
          </p:cNvPr>
          <p:cNvSpPr>
            <a:spLocks noGrp="1"/>
          </p:cNvSpPr>
          <p:nvPr>
            <p:ph type="body" sz="quarter" idx="12" hasCustomPrompt="1"/>
          </p:nvPr>
        </p:nvSpPr>
        <p:spPr>
          <a:xfrm>
            <a:off x="535974" y="1060275"/>
            <a:ext cx="1730976" cy="837105"/>
          </a:xfrm>
          <a:prstGeom prst="rect">
            <a:avLst/>
          </a:prstGeom>
        </p:spPr>
        <p:txBody>
          <a:bodyPr lIns="0" tIns="0" rIns="0" bIns="0">
            <a:normAutofit/>
          </a:bodyPr>
          <a:lstStyle>
            <a:lvl1pPr marL="0" indent="0" algn="ctr">
              <a:spcAft>
                <a:spcPts val="100"/>
              </a:spcAft>
              <a:defRPr sz="1000" b="0" cap="none" spc="0" baseline="0">
                <a:solidFill>
                  <a:srgbClr val="505050"/>
                </a:solidFill>
              </a:defRPr>
            </a:lvl1pPr>
          </a:lstStyle>
          <a:p>
            <a:pPr lvl="0"/>
            <a:r>
              <a:rPr lang="en-US"/>
              <a:t>Text here</a:t>
            </a:r>
            <a:endParaRPr lang="fr-FR" dirty="0"/>
          </a:p>
        </p:txBody>
      </p:sp>
      <p:sp>
        <p:nvSpPr>
          <p:cNvPr id="24" name="Text Placeholder 18">
            <a:extLst>
              <a:ext uri="{FF2B5EF4-FFF2-40B4-BE49-F238E27FC236}">
                <a16:creationId xmlns:a16="http://schemas.microsoft.com/office/drawing/2014/main" id="{CDF2F33E-5C40-4552-83F0-0453108CCED8}"/>
              </a:ext>
            </a:extLst>
          </p:cNvPr>
          <p:cNvSpPr>
            <a:spLocks noGrp="1"/>
          </p:cNvSpPr>
          <p:nvPr>
            <p:ph type="body" sz="quarter" idx="13" hasCustomPrompt="1"/>
          </p:nvPr>
        </p:nvSpPr>
        <p:spPr>
          <a:xfrm>
            <a:off x="2657829" y="772939"/>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dirty="0"/>
              <a:t>Text here</a:t>
            </a:r>
            <a:endParaRPr lang="fr-FR" dirty="0"/>
          </a:p>
        </p:txBody>
      </p:sp>
      <p:sp>
        <p:nvSpPr>
          <p:cNvPr id="25" name="Text Placeholder 20">
            <a:extLst>
              <a:ext uri="{FF2B5EF4-FFF2-40B4-BE49-F238E27FC236}">
                <a16:creationId xmlns:a16="http://schemas.microsoft.com/office/drawing/2014/main" id="{F7D82294-9A32-4D00-8803-FE71790FFDDA}"/>
              </a:ext>
            </a:extLst>
          </p:cNvPr>
          <p:cNvSpPr>
            <a:spLocks noGrp="1"/>
          </p:cNvSpPr>
          <p:nvPr>
            <p:ph type="body" sz="quarter" idx="14" hasCustomPrompt="1"/>
          </p:nvPr>
        </p:nvSpPr>
        <p:spPr>
          <a:xfrm>
            <a:off x="2657829" y="1060275"/>
            <a:ext cx="1730976" cy="837105"/>
          </a:xfrm>
          <a:prstGeom prst="rect">
            <a:avLst/>
          </a:prstGeom>
        </p:spPr>
        <p:txBody>
          <a:bodyPr lIns="0" tIns="0" rIns="0" bIns="0">
            <a:normAutofit/>
          </a:bodyPr>
          <a:lstStyle>
            <a:lvl1pPr marL="0" indent="0" algn="ctr">
              <a:spcAft>
                <a:spcPts val="100"/>
              </a:spcAft>
              <a:defRPr sz="1000" b="0" cap="none" spc="0" baseline="0">
                <a:solidFill>
                  <a:srgbClr val="505050"/>
                </a:solidFill>
              </a:defRPr>
            </a:lvl1pPr>
          </a:lstStyle>
          <a:p>
            <a:pPr lvl="0"/>
            <a:r>
              <a:rPr lang="en-US"/>
              <a:t>Text here</a:t>
            </a:r>
            <a:endParaRPr lang="fr-FR" dirty="0"/>
          </a:p>
        </p:txBody>
      </p:sp>
      <p:sp>
        <p:nvSpPr>
          <p:cNvPr id="26" name="Text Placeholder 18">
            <a:extLst>
              <a:ext uri="{FF2B5EF4-FFF2-40B4-BE49-F238E27FC236}">
                <a16:creationId xmlns:a16="http://schemas.microsoft.com/office/drawing/2014/main" id="{43A0C1BF-D4BF-4EEF-9042-EB8597611AD5}"/>
              </a:ext>
            </a:extLst>
          </p:cNvPr>
          <p:cNvSpPr>
            <a:spLocks noGrp="1"/>
          </p:cNvSpPr>
          <p:nvPr>
            <p:ph type="body" sz="quarter" idx="15" hasCustomPrompt="1"/>
          </p:nvPr>
        </p:nvSpPr>
        <p:spPr>
          <a:xfrm>
            <a:off x="4743009" y="772939"/>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dirty="0"/>
              <a:t>Text here</a:t>
            </a:r>
            <a:endParaRPr lang="fr-FR" dirty="0"/>
          </a:p>
        </p:txBody>
      </p:sp>
      <p:sp>
        <p:nvSpPr>
          <p:cNvPr id="27" name="Text Placeholder 20">
            <a:extLst>
              <a:ext uri="{FF2B5EF4-FFF2-40B4-BE49-F238E27FC236}">
                <a16:creationId xmlns:a16="http://schemas.microsoft.com/office/drawing/2014/main" id="{99E5A40A-802B-4A28-9E8C-C7FF2B67EC0E}"/>
              </a:ext>
            </a:extLst>
          </p:cNvPr>
          <p:cNvSpPr>
            <a:spLocks noGrp="1"/>
          </p:cNvSpPr>
          <p:nvPr>
            <p:ph type="body" sz="quarter" idx="16" hasCustomPrompt="1"/>
          </p:nvPr>
        </p:nvSpPr>
        <p:spPr>
          <a:xfrm>
            <a:off x="4743009" y="1060275"/>
            <a:ext cx="1730976" cy="837105"/>
          </a:xfrm>
          <a:prstGeom prst="rect">
            <a:avLst/>
          </a:prstGeom>
        </p:spPr>
        <p:txBody>
          <a:bodyPr lIns="0" tIns="0" rIns="0" bIns="0">
            <a:normAutofit/>
          </a:bodyPr>
          <a:lstStyle>
            <a:lvl1pPr marL="0" indent="0" algn="ctr">
              <a:spcAft>
                <a:spcPts val="100"/>
              </a:spcAft>
              <a:defRPr sz="1000" b="0" cap="none" spc="0" baseline="0">
                <a:solidFill>
                  <a:srgbClr val="505050"/>
                </a:solidFill>
              </a:defRPr>
            </a:lvl1pPr>
          </a:lstStyle>
          <a:p>
            <a:pPr lvl="0"/>
            <a:r>
              <a:rPr lang="en-US"/>
              <a:t>Text here</a:t>
            </a:r>
            <a:endParaRPr lang="fr-FR" dirty="0"/>
          </a:p>
        </p:txBody>
      </p:sp>
      <p:sp>
        <p:nvSpPr>
          <p:cNvPr id="28" name="Text Placeholder 18">
            <a:extLst>
              <a:ext uri="{FF2B5EF4-FFF2-40B4-BE49-F238E27FC236}">
                <a16:creationId xmlns:a16="http://schemas.microsoft.com/office/drawing/2014/main" id="{BC845D69-AACF-4228-8FD8-715DA2EBEDFD}"/>
              </a:ext>
            </a:extLst>
          </p:cNvPr>
          <p:cNvSpPr>
            <a:spLocks noGrp="1"/>
          </p:cNvSpPr>
          <p:nvPr>
            <p:ph type="body" sz="quarter" idx="17" hasCustomPrompt="1"/>
          </p:nvPr>
        </p:nvSpPr>
        <p:spPr>
          <a:xfrm>
            <a:off x="6872074" y="772939"/>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dirty="0"/>
              <a:t>Text here</a:t>
            </a:r>
            <a:endParaRPr lang="fr-FR" dirty="0"/>
          </a:p>
        </p:txBody>
      </p:sp>
      <p:sp>
        <p:nvSpPr>
          <p:cNvPr id="29" name="Text Placeholder 20">
            <a:extLst>
              <a:ext uri="{FF2B5EF4-FFF2-40B4-BE49-F238E27FC236}">
                <a16:creationId xmlns:a16="http://schemas.microsoft.com/office/drawing/2014/main" id="{C2D399A9-BECD-42DA-AECD-CA2A21AFF798}"/>
              </a:ext>
            </a:extLst>
          </p:cNvPr>
          <p:cNvSpPr>
            <a:spLocks noGrp="1"/>
          </p:cNvSpPr>
          <p:nvPr>
            <p:ph type="body" sz="quarter" idx="18" hasCustomPrompt="1"/>
          </p:nvPr>
        </p:nvSpPr>
        <p:spPr>
          <a:xfrm>
            <a:off x="6872074" y="1060275"/>
            <a:ext cx="1730976" cy="837105"/>
          </a:xfrm>
          <a:prstGeom prst="rect">
            <a:avLst/>
          </a:prstGeom>
        </p:spPr>
        <p:txBody>
          <a:bodyPr lIns="0" tIns="0" rIns="0" bIns="0">
            <a:normAutofit/>
          </a:bodyPr>
          <a:lstStyle>
            <a:lvl1pPr marL="0" indent="0" algn="ctr">
              <a:spcAft>
                <a:spcPts val="100"/>
              </a:spcAft>
              <a:defRPr sz="1000" b="0" cap="none" spc="0" baseline="0">
                <a:solidFill>
                  <a:srgbClr val="505050"/>
                </a:solidFill>
              </a:defRPr>
            </a:lvl1pPr>
          </a:lstStyle>
          <a:p>
            <a:pPr lvl="0"/>
            <a:r>
              <a:rPr lang="en-US"/>
              <a:t>Text here</a:t>
            </a:r>
            <a:endParaRPr lang="fr-FR" dirty="0"/>
          </a:p>
        </p:txBody>
      </p:sp>
      <p:sp>
        <p:nvSpPr>
          <p:cNvPr id="42" name="Text Placeholder 18">
            <a:extLst>
              <a:ext uri="{FF2B5EF4-FFF2-40B4-BE49-F238E27FC236}">
                <a16:creationId xmlns:a16="http://schemas.microsoft.com/office/drawing/2014/main" id="{484B3272-02E4-4D69-A233-64EECCBDDF0C}"/>
              </a:ext>
            </a:extLst>
          </p:cNvPr>
          <p:cNvSpPr>
            <a:spLocks noGrp="1"/>
          </p:cNvSpPr>
          <p:nvPr>
            <p:ph type="body" sz="quarter" idx="19" hasCustomPrompt="1"/>
          </p:nvPr>
        </p:nvSpPr>
        <p:spPr>
          <a:xfrm>
            <a:off x="535974" y="2066972"/>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dirty="0"/>
              <a:t>Text here</a:t>
            </a:r>
            <a:endParaRPr lang="fr-FR" dirty="0"/>
          </a:p>
        </p:txBody>
      </p:sp>
      <p:sp>
        <p:nvSpPr>
          <p:cNvPr id="43" name="Text Placeholder 20">
            <a:extLst>
              <a:ext uri="{FF2B5EF4-FFF2-40B4-BE49-F238E27FC236}">
                <a16:creationId xmlns:a16="http://schemas.microsoft.com/office/drawing/2014/main" id="{3D318417-8F5E-4346-ADC9-B02344F460B8}"/>
              </a:ext>
            </a:extLst>
          </p:cNvPr>
          <p:cNvSpPr>
            <a:spLocks noGrp="1"/>
          </p:cNvSpPr>
          <p:nvPr>
            <p:ph type="body" sz="quarter" idx="20" hasCustomPrompt="1"/>
          </p:nvPr>
        </p:nvSpPr>
        <p:spPr>
          <a:xfrm>
            <a:off x="535974" y="2354308"/>
            <a:ext cx="1730976" cy="837105"/>
          </a:xfrm>
          <a:prstGeom prst="rect">
            <a:avLst/>
          </a:prstGeom>
        </p:spPr>
        <p:txBody>
          <a:bodyPr lIns="0" tIns="0" rIns="0" bIns="0">
            <a:normAutofit/>
          </a:bodyPr>
          <a:lstStyle>
            <a:lvl1pPr marL="0" indent="0" algn="ctr">
              <a:spcAft>
                <a:spcPts val="100"/>
              </a:spcAft>
              <a:defRPr sz="1000" b="0" cap="none" spc="0" baseline="0">
                <a:solidFill>
                  <a:srgbClr val="505050"/>
                </a:solidFill>
              </a:defRPr>
            </a:lvl1pPr>
          </a:lstStyle>
          <a:p>
            <a:pPr lvl="0"/>
            <a:r>
              <a:rPr lang="en-US"/>
              <a:t>Text here</a:t>
            </a:r>
            <a:endParaRPr lang="fr-FR" dirty="0"/>
          </a:p>
        </p:txBody>
      </p:sp>
      <p:sp>
        <p:nvSpPr>
          <p:cNvPr id="44" name="Text Placeholder 18">
            <a:extLst>
              <a:ext uri="{FF2B5EF4-FFF2-40B4-BE49-F238E27FC236}">
                <a16:creationId xmlns:a16="http://schemas.microsoft.com/office/drawing/2014/main" id="{AC3975A8-74AE-483D-9424-FE2919625423}"/>
              </a:ext>
            </a:extLst>
          </p:cNvPr>
          <p:cNvSpPr>
            <a:spLocks noGrp="1"/>
          </p:cNvSpPr>
          <p:nvPr>
            <p:ph type="body" sz="quarter" idx="21" hasCustomPrompt="1"/>
          </p:nvPr>
        </p:nvSpPr>
        <p:spPr>
          <a:xfrm>
            <a:off x="2657829" y="2066972"/>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dirty="0"/>
              <a:t>Text here</a:t>
            </a:r>
            <a:endParaRPr lang="fr-FR" dirty="0"/>
          </a:p>
        </p:txBody>
      </p:sp>
      <p:sp>
        <p:nvSpPr>
          <p:cNvPr id="45" name="Text Placeholder 20">
            <a:extLst>
              <a:ext uri="{FF2B5EF4-FFF2-40B4-BE49-F238E27FC236}">
                <a16:creationId xmlns:a16="http://schemas.microsoft.com/office/drawing/2014/main" id="{2908A382-A9D5-4736-AAEF-3714B84A517F}"/>
              </a:ext>
            </a:extLst>
          </p:cNvPr>
          <p:cNvSpPr>
            <a:spLocks noGrp="1"/>
          </p:cNvSpPr>
          <p:nvPr>
            <p:ph type="body" sz="quarter" idx="22" hasCustomPrompt="1"/>
          </p:nvPr>
        </p:nvSpPr>
        <p:spPr>
          <a:xfrm>
            <a:off x="2657829" y="2354308"/>
            <a:ext cx="1730976" cy="837105"/>
          </a:xfrm>
          <a:prstGeom prst="rect">
            <a:avLst/>
          </a:prstGeom>
        </p:spPr>
        <p:txBody>
          <a:bodyPr lIns="0" tIns="0" rIns="0" bIns="0">
            <a:normAutofit/>
          </a:bodyPr>
          <a:lstStyle>
            <a:lvl1pPr marL="0" indent="0" algn="ctr">
              <a:spcAft>
                <a:spcPts val="100"/>
              </a:spcAft>
              <a:defRPr sz="1000" b="0" cap="none" spc="0" baseline="0">
                <a:solidFill>
                  <a:srgbClr val="505050"/>
                </a:solidFill>
              </a:defRPr>
            </a:lvl1pPr>
          </a:lstStyle>
          <a:p>
            <a:pPr lvl="0"/>
            <a:r>
              <a:rPr lang="en-US"/>
              <a:t>Text here</a:t>
            </a:r>
            <a:endParaRPr lang="fr-FR" dirty="0"/>
          </a:p>
        </p:txBody>
      </p:sp>
      <p:sp>
        <p:nvSpPr>
          <p:cNvPr id="46" name="Text Placeholder 18">
            <a:extLst>
              <a:ext uri="{FF2B5EF4-FFF2-40B4-BE49-F238E27FC236}">
                <a16:creationId xmlns:a16="http://schemas.microsoft.com/office/drawing/2014/main" id="{930CEF70-5F9E-4AE7-8AD7-9110C2E35133}"/>
              </a:ext>
            </a:extLst>
          </p:cNvPr>
          <p:cNvSpPr>
            <a:spLocks noGrp="1"/>
          </p:cNvSpPr>
          <p:nvPr>
            <p:ph type="body" sz="quarter" idx="23" hasCustomPrompt="1"/>
          </p:nvPr>
        </p:nvSpPr>
        <p:spPr>
          <a:xfrm>
            <a:off x="4743009" y="2066972"/>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dirty="0"/>
              <a:t>Text here</a:t>
            </a:r>
            <a:endParaRPr lang="fr-FR" dirty="0"/>
          </a:p>
        </p:txBody>
      </p:sp>
      <p:sp>
        <p:nvSpPr>
          <p:cNvPr id="47" name="Text Placeholder 20">
            <a:extLst>
              <a:ext uri="{FF2B5EF4-FFF2-40B4-BE49-F238E27FC236}">
                <a16:creationId xmlns:a16="http://schemas.microsoft.com/office/drawing/2014/main" id="{95907652-32BB-4665-BC2C-770B599AEEEB}"/>
              </a:ext>
            </a:extLst>
          </p:cNvPr>
          <p:cNvSpPr>
            <a:spLocks noGrp="1"/>
          </p:cNvSpPr>
          <p:nvPr>
            <p:ph type="body" sz="quarter" idx="24" hasCustomPrompt="1"/>
          </p:nvPr>
        </p:nvSpPr>
        <p:spPr>
          <a:xfrm>
            <a:off x="4743009" y="2354308"/>
            <a:ext cx="1730976" cy="837105"/>
          </a:xfrm>
          <a:prstGeom prst="rect">
            <a:avLst/>
          </a:prstGeom>
        </p:spPr>
        <p:txBody>
          <a:bodyPr lIns="0" tIns="0" rIns="0" bIns="0">
            <a:normAutofit/>
          </a:bodyPr>
          <a:lstStyle>
            <a:lvl1pPr marL="0" indent="0" algn="ctr">
              <a:spcAft>
                <a:spcPts val="100"/>
              </a:spcAft>
              <a:defRPr sz="1000" b="0" cap="none" spc="0" baseline="0">
                <a:solidFill>
                  <a:srgbClr val="505050"/>
                </a:solidFill>
              </a:defRPr>
            </a:lvl1pPr>
          </a:lstStyle>
          <a:p>
            <a:pPr lvl="0"/>
            <a:r>
              <a:rPr lang="en-US"/>
              <a:t>Text here</a:t>
            </a:r>
            <a:endParaRPr lang="fr-FR" dirty="0"/>
          </a:p>
        </p:txBody>
      </p:sp>
      <p:sp>
        <p:nvSpPr>
          <p:cNvPr id="48" name="Text Placeholder 18">
            <a:extLst>
              <a:ext uri="{FF2B5EF4-FFF2-40B4-BE49-F238E27FC236}">
                <a16:creationId xmlns:a16="http://schemas.microsoft.com/office/drawing/2014/main" id="{D683F5F5-B5B7-4152-8027-5094CBDCEB14}"/>
              </a:ext>
            </a:extLst>
          </p:cNvPr>
          <p:cNvSpPr>
            <a:spLocks noGrp="1"/>
          </p:cNvSpPr>
          <p:nvPr>
            <p:ph type="body" sz="quarter" idx="25" hasCustomPrompt="1"/>
          </p:nvPr>
        </p:nvSpPr>
        <p:spPr>
          <a:xfrm>
            <a:off x="6872074" y="2066972"/>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dirty="0"/>
              <a:t>Text here</a:t>
            </a:r>
            <a:endParaRPr lang="fr-FR" dirty="0"/>
          </a:p>
        </p:txBody>
      </p:sp>
      <p:sp>
        <p:nvSpPr>
          <p:cNvPr id="49" name="Text Placeholder 20">
            <a:extLst>
              <a:ext uri="{FF2B5EF4-FFF2-40B4-BE49-F238E27FC236}">
                <a16:creationId xmlns:a16="http://schemas.microsoft.com/office/drawing/2014/main" id="{F76B50AA-CD60-47A2-970B-46AA44C180FD}"/>
              </a:ext>
            </a:extLst>
          </p:cNvPr>
          <p:cNvSpPr>
            <a:spLocks noGrp="1"/>
          </p:cNvSpPr>
          <p:nvPr>
            <p:ph type="body" sz="quarter" idx="26" hasCustomPrompt="1"/>
          </p:nvPr>
        </p:nvSpPr>
        <p:spPr>
          <a:xfrm>
            <a:off x="6872074" y="2354308"/>
            <a:ext cx="1730976" cy="837105"/>
          </a:xfrm>
          <a:prstGeom prst="rect">
            <a:avLst/>
          </a:prstGeom>
        </p:spPr>
        <p:txBody>
          <a:bodyPr lIns="0" tIns="0" rIns="0" bIns="0">
            <a:normAutofit/>
          </a:bodyPr>
          <a:lstStyle>
            <a:lvl1pPr marL="0" indent="0" algn="ctr">
              <a:spcAft>
                <a:spcPts val="100"/>
              </a:spcAft>
              <a:defRPr sz="1000" b="0" cap="none" spc="0" baseline="0">
                <a:solidFill>
                  <a:srgbClr val="505050"/>
                </a:solidFill>
              </a:defRPr>
            </a:lvl1pPr>
          </a:lstStyle>
          <a:p>
            <a:pPr lvl="0"/>
            <a:r>
              <a:rPr lang="en-US"/>
              <a:t>Text here</a:t>
            </a:r>
            <a:endParaRPr lang="fr-FR" dirty="0"/>
          </a:p>
        </p:txBody>
      </p:sp>
      <p:sp>
        <p:nvSpPr>
          <p:cNvPr id="50" name="Text Placeholder 18">
            <a:extLst>
              <a:ext uri="{FF2B5EF4-FFF2-40B4-BE49-F238E27FC236}">
                <a16:creationId xmlns:a16="http://schemas.microsoft.com/office/drawing/2014/main" id="{BF70477C-7F72-43D3-82CB-43BCD64ADE57}"/>
              </a:ext>
            </a:extLst>
          </p:cNvPr>
          <p:cNvSpPr>
            <a:spLocks noGrp="1"/>
          </p:cNvSpPr>
          <p:nvPr>
            <p:ph type="body" sz="quarter" idx="27" hasCustomPrompt="1"/>
          </p:nvPr>
        </p:nvSpPr>
        <p:spPr>
          <a:xfrm>
            <a:off x="535974" y="3413961"/>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dirty="0"/>
              <a:t>Text here</a:t>
            </a:r>
            <a:endParaRPr lang="fr-FR" dirty="0"/>
          </a:p>
        </p:txBody>
      </p:sp>
      <p:sp>
        <p:nvSpPr>
          <p:cNvPr id="51" name="Text Placeholder 20">
            <a:extLst>
              <a:ext uri="{FF2B5EF4-FFF2-40B4-BE49-F238E27FC236}">
                <a16:creationId xmlns:a16="http://schemas.microsoft.com/office/drawing/2014/main" id="{511C6179-9E59-4D5D-872A-43CA5C52AE6D}"/>
              </a:ext>
            </a:extLst>
          </p:cNvPr>
          <p:cNvSpPr>
            <a:spLocks noGrp="1"/>
          </p:cNvSpPr>
          <p:nvPr>
            <p:ph type="body" sz="quarter" idx="28" hasCustomPrompt="1"/>
          </p:nvPr>
        </p:nvSpPr>
        <p:spPr>
          <a:xfrm>
            <a:off x="535974" y="3701297"/>
            <a:ext cx="1730976" cy="837105"/>
          </a:xfrm>
          <a:prstGeom prst="rect">
            <a:avLst/>
          </a:prstGeom>
        </p:spPr>
        <p:txBody>
          <a:bodyPr lIns="0" tIns="0" rIns="0" bIns="0">
            <a:normAutofit/>
          </a:bodyPr>
          <a:lstStyle>
            <a:lvl1pPr marL="0" indent="0" algn="ctr">
              <a:spcAft>
                <a:spcPts val="100"/>
              </a:spcAft>
              <a:defRPr sz="1000" b="0" cap="none" spc="0" baseline="0">
                <a:solidFill>
                  <a:srgbClr val="505050"/>
                </a:solidFill>
              </a:defRPr>
            </a:lvl1pPr>
          </a:lstStyle>
          <a:p>
            <a:pPr lvl="0"/>
            <a:r>
              <a:rPr lang="en-US"/>
              <a:t>Text here</a:t>
            </a:r>
            <a:endParaRPr lang="fr-FR" dirty="0"/>
          </a:p>
        </p:txBody>
      </p:sp>
      <p:sp>
        <p:nvSpPr>
          <p:cNvPr id="52" name="Text Placeholder 18">
            <a:extLst>
              <a:ext uri="{FF2B5EF4-FFF2-40B4-BE49-F238E27FC236}">
                <a16:creationId xmlns:a16="http://schemas.microsoft.com/office/drawing/2014/main" id="{DA7E198B-075B-48B3-8374-034290984898}"/>
              </a:ext>
            </a:extLst>
          </p:cNvPr>
          <p:cNvSpPr>
            <a:spLocks noGrp="1"/>
          </p:cNvSpPr>
          <p:nvPr>
            <p:ph type="body" sz="quarter" idx="29" hasCustomPrompt="1"/>
          </p:nvPr>
        </p:nvSpPr>
        <p:spPr>
          <a:xfrm>
            <a:off x="2657829" y="3413961"/>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dirty="0"/>
              <a:t>Text here</a:t>
            </a:r>
            <a:endParaRPr lang="fr-FR" dirty="0"/>
          </a:p>
        </p:txBody>
      </p:sp>
      <p:sp>
        <p:nvSpPr>
          <p:cNvPr id="53" name="Text Placeholder 20">
            <a:extLst>
              <a:ext uri="{FF2B5EF4-FFF2-40B4-BE49-F238E27FC236}">
                <a16:creationId xmlns:a16="http://schemas.microsoft.com/office/drawing/2014/main" id="{E5355C27-A009-4222-8369-019F00B2E33E}"/>
              </a:ext>
            </a:extLst>
          </p:cNvPr>
          <p:cNvSpPr>
            <a:spLocks noGrp="1"/>
          </p:cNvSpPr>
          <p:nvPr>
            <p:ph type="body" sz="quarter" idx="30" hasCustomPrompt="1"/>
          </p:nvPr>
        </p:nvSpPr>
        <p:spPr>
          <a:xfrm>
            <a:off x="2657829" y="3701297"/>
            <a:ext cx="1730976" cy="837105"/>
          </a:xfrm>
          <a:prstGeom prst="rect">
            <a:avLst/>
          </a:prstGeom>
        </p:spPr>
        <p:txBody>
          <a:bodyPr lIns="0" tIns="0" rIns="0" bIns="0">
            <a:normAutofit/>
          </a:bodyPr>
          <a:lstStyle>
            <a:lvl1pPr marL="0" indent="0" algn="ctr">
              <a:spcAft>
                <a:spcPts val="100"/>
              </a:spcAft>
              <a:defRPr sz="1000" b="0" cap="none" spc="0" baseline="0">
                <a:solidFill>
                  <a:srgbClr val="505050"/>
                </a:solidFill>
              </a:defRPr>
            </a:lvl1pPr>
          </a:lstStyle>
          <a:p>
            <a:pPr lvl="0"/>
            <a:r>
              <a:rPr lang="en-US"/>
              <a:t>Text here</a:t>
            </a:r>
            <a:endParaRPr lang="fr-FR" dirty="0"/>
          </a:p>
        </p:txBody>
      </p:sp>
      <p:sp>
        <p:nvSpPr>
          <p:cNvPr id="54" name="Text Placeholder 18">
            <a:extLst>
              <a:ext uri="{FF2B5EF4-FFF2-40B4-BE49-F238E27FC236}">
                <a16:creationId xmlns:a16="http://schemas.microsoft.com/office/drawing/2014/main" id="{6DEF5918-2AB9-4FBC-8BFB-F7DE5E649620}"/>
              </a:ext>
            </a:extLst>
          </p:cNvPr>
          <p:cNvSpPr>
            <a:spLocks noGrp="1"/>
          </p:cNvSpPr>
          <p:nvPr>
            <p:ph type="body" sz="quarter" idx="31" hasCustomPrompt="1"/>
          </p:nvPr>
        </p:nvSpPr>
        <p:spPr>
          <a:xfrm>
            <a:off x="4743009" y="3413961"/>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dirty="0"/>
              <a:t>Text here</a:t>
            </a:r>
            <a:endParaRPr lang="fr-FR" dirty="0"/>
          </a:p>
        </p:txBody>
      </p:sp>
      <p:sp>
        <p:nvSpPr>
          <p:cNvPr id="55" name="Text Placeholder 20">
            <a:extLst>
              <a:ext uri="{FF2B5EF4-FFF2-40B4-BE49-F238E27FC236}">
                <a16:creationId xmlns:a16="http://schemas.microsoft.com/office/drawing/2014/main" id="{C83432BE-4A7C-440A-8151-84C656908E0E}"/>
              </a:ext>
            </a:extLst>
          </p:cNvPr>
          <p:cNvSpPr>
            <a:spLocks noGrp="1"/>
          </p:cNvSpPr>
          <p:nvPr>
            <p:ph type="body" sz="quarter" idx="32" hasCustomPrompt="1"/>
          </p:nvPr>
        </p:nvSpPr>
        <p:spPr>
          <a:xfrm>
            <a:off x="4743009" y="3701297"/>
            <a:ext cx="1730976" cy="837105"/>
          </a:xfrm>
          <a:prstGeom prst="rect">
            <a:avLst/>
          </a:prstGeom>
        </p:spPr>
        <p:txBody>
          <a:bodyPr lIns="0" tIns="0" rIns="0" bIns="0">
            <a:normAutofit/>
          </a:bodyPr>
          <a:lstStyle>
            <a:lvl1pPr marL="0" indent="0" algn="ctr">
              <a:spcAft>
                <a:spcPts val="100"/>
              </a:spcAft>
              <a:defRPr sz="1000" b="0" cap="none" spc="0" baseline="0">
                <a:solidFill>
                  <a:srgbClr val="505050"/>
                </a:solidFill>
              </a:defRPr>
            </a:lvl1pPr>
          </a:lstStyle>
          <a:p>
            <a:pPr lvl="0"/>
            <a:r>
              <a:rPr lang="en-US"/>
              <a:t>Text here</a:t>
            </a:r>
            <a:endParaRPr lang="fr-FR" dirty="0"/>
          </a:p>
        </p:txBody>
      </p:sp>
      <p:sp>
        <p:nvSpPr>
          <p:cNvPr id="56" name="Text Placeholder 18">
            <a:extLst>
              <a:ext uri="{FF2B5EF4-FFF2-40B4-BE49-F238E27FC236}">
                <a16:creationId xmlns:a16="http://schemas.microsoft.com/office/drawing/2014/main" id="{000E3F40-6902-43F4-A303-B8FC0AF7DD01}"/>
              </a:ext>
            </a:extLst>
          </p:cNvPr>
          <p:cNvSpPr>
            <a:spLocks noGrp="1"/>
          </p:cNvSpPr>
          <p:nvPr>
            <p:ph type="body" sz="quarter" idx="33" hasCustomPrompt="1"/>
          </p:nvPr>
        </p:nvSpPr>
        <p:spPr>
          <a:xfrm>
            <a:off x="6872074" y="3413961"/>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dirty="0"/>
              <a:t>Text here</a:t>
            </a:r>
            <a:endParaRPr lang="fr-FR" dirty="0"/>
          </a:p>
        </p:txBody>
      </p:sp>
      <p:sp>
        <p:nvSpPr>
          <p:cNvPr id="57" name="Text Placeholder 20">
            <a:extLst>
              <a:ext uri="{FF2B5EF4-FFF2-40B4-BE49-F238E27FC236}">
                <a16:creationId xmlns:a16="http://schemas.microsoft.com/office/drawing/2014/main" id="{F88D5224-73B3-4739-8F1A-D2E1AAC9CE6A}"/>
              </a:ext>
            </a:extLst>
          </p:cNvPr>
          <p:cNvSpPr>
            <a:spLocks noGrp="1"/>
          </p:cNvSpPr>
          <p:nvPr>
            <p:ph type="body" sz="quarter" idx="34" hasCustomPrompt="1"/>
          </p:nvPr>
        </p:nvSpPr>
        <p:spPr>
          <a:xfrm>
            <a:off x="6872074" y="3701297"/>
            <a:ext cx="1730976" cy="837105"/>
          </a:xfrm>
          <a:prstGeom prst="rect">
            <a:avLst/>
          </a:prstGeom>
        </p:spPr>
        <p:txBody>
          <a:bodyPr lIns="0" tIns="0" rIns="0" bIns="0">
            <a:normAutofit/>
          </a:bodyPr>
          <a:lstStyle>
            <a:lvl1pPr marL="0" indent="0" algn="ctr">
              <a:spcAft>
                <a:spcPts val="100"/>
              </a:spcAft>
              <a:defRPr sz="1000" b="0" cap="none" spc="0" baseline="0">
                <a:solidFill>
                  <a:srgbClr val="505050"/>
                </a:solidFill>
              </a:defRPr>
            </a:lvl1pPr>
          </a:lstStyle>
          <a:p>
            <a:pPr lvl="0"/>
            <a:r>
              <a:rPr lang="en-US"/>
              <a:t>Text here</a:t>
            </a:r>
            <a:endParaRPr lang="fr-FR" dirty="0"/>
          </a:p>
        </p:txBody>
      </p:sp>
      <p:sp>
        <p:nvSpPr>
          <p:cNvPr id="41" name="Rectangle 40">
            <a:extLst>
              <a:ext uri="{FF2B5EF4-FFF2-40B4-BE49-F238E27FC236}">
                <a16:creationId xmlns:a16="http://schemas.microsoft.com/office/drawing/2014/main" id="{E46E33B0-D68D-488F-BFB9-A7FC8BE63FF4}"/>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9" name="Title Placeholder 8">
            <a:extLst>
              <a:ext uri="{FF2B5EF4-FFF2-40B4-BE49-F238E27FC236}">
                <a16:creationId xmlns:a16="http://schemas.microsoft.com/office/drawing/2014/main" id="{169730DC-165E-4BA1-9FC1-97418F848DAB}"/>
              </a:ext>
            </a:extLst>
          </p:cNvPr>
          <p:cNvSpPr>
            <a:spLocks noGrp="1"/>
          </p:cNvSpPr>
          <p:nvPr>
            <p:ph type="title" hasCustomPrompt="1"/>
          </p:nvPr>
        </p:nvSpPr>
        <p:spPr>
          <a:xfrm>
            <a:off x="517524" y="311271"/>
            <a:ext cx="8105776" cy="280887"/>
          </a:xfrm>
          <a:prstGeom prst="rect">
            <a:avLst/>
          </a:prstGeom>
        </p:spPr>
        <p:txBody>
          <a:bodyPr vert="horz" lIns="0" tIns="45720" rIns="91440" bIns="45720" rtlCol="0" anchor="ctr">
            <a:noAutofit/>
          </a:bodyPr>
          <a:lstStyle>
            <a:lvl1pPr>
              <a:defRPr sz="2200"/>
            </a:lvl1pPr>
          </a:lstStyle>
          <a:p>
            <a:r>
              <a:rPr lang="en-US"/>
              <a:t>Title, 22pt, bold, max. 1 line</a:t>
            </a:r>
            <a:endParaRPr lang="en-US" dirty="0"/>
          </a:p>
        </p:txBody>
      </p:sp>
      <p:sp>
        <p:nvSpPr>
          <p:cNvPr id="60" name="Text Placeholder 6">
            <a:extLst>
              <a:ext uri="{FF2B5EF4-FFF2-40B4-BE49-F238E27FC236}">
                <a16:creationId xmlns:a16="http://schemas.microsoft.com/office/drawing/2014/main" id="{B7DC49FA-3FAE-4A42-AE93-2BB300918B11}"/>
              </a:ext>
            </a:extLst>
          </p:cNvPr>
          <p:cNvSpPr>
            <a:spLocks noGrp="1"/>
          </p:cNvSpPr>
          <p:nvPr>
            <p:ph type="body" sz="quarter" idx="35" hasCustomPrompt="1"/>
          </p:nvPr>
        </p:nvSpPr>
        <p:spPr>
          <a:xfrm>
            <a:off x="1967949" y="4832349"/>
            <a:ext cx="6276455" cy="98425"/>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a:t>
            </a:r>
            <a:r>
              <a:rPr lang="en-US" dirty="0"/>
              <a:t>note here</a:t>
            </a:r>
            <a:endParaRPr lang="fr-FR" dirty="0"/>
          </a:p>
        </p:txBody>
      </p:sp>
    </p:spTree>
    <p:extLst>
      <p:ext uri="{BB962C8B-B14F-4D97-AF65-F5344CB8AC3E}">
        <p14:creationId xmlns:p14="http://schemas.microsoft.com/office/powerpoint/2010/main" val="1064371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_Picture_Milan">
    <p:spTree>
      <p:nvGrpSpPr>
        <p:cNvPr id="1" name=""/>
        <p:cNvGrpSpPr/>
        <p:nvPr/>
      </p:nvGrpSpPr>
      <p:grpSpPr>
        <a:xfrm>
          <a:off x="0" y="0"/>
          <a:ext cx="0" cy="0"/>
          <a:chOff x="0" y="0"/>
          <a:chExt cx="0" cy="0"/>
        </a:xfrm>
      </p:grpSpPr>
      <p:pic>
        <p:nvPicPr>
          <p:cNvPr id="19" name="Picture 18" descr="A picture containing outdoor, sky, building, government building&#10;&#10;Description automatically generated">
            <a:extLst>
              <a:ext uri="{FF2B5EF4-FFF2-40B4-BE49-F238E27FC236}">
                <a16:creationId xmlns:a16="http://schemas.microsoft.com/office/drawing/2014/main" id="{982718E9-F3C7-4DDC-AAC4-3D351E46479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7502" y="123478"/>
            <a:ext cx="9001400" cy="4896546"/>
          </a:xfrm>
          <a:prstGeom prst="rect">
            <a:avLst/>
          </a:prstGeom>
        </p:spPr>
      </p:pic>
      <p:sp>
        <p:nvSpPr>
          <p:cNvPr id="10" name="Rectangle 9">
            <a:extLst>
              <a:ext uri="{FF2B5EF4-FFF2-40B4-BE49-F238E27FC236}">
                <a16:creationId xmlns:a16="http://schemas.microsoft.com/office/drawing/2014/main" id="{A89F55A5-A57B-4E80-A8B2-3DFA2490E638}"/>
              </a:ext>
            </a:extLst>
          </p:cNvPr>
          <p:cNvSpPr/>
          <p:nvPr userDrawn="1"/>
        </p:nvSpPr>
        <p:spPr>
          <a:xfrm>
            <a:off x="-1" y="3003799"/>
            <a:ext cx="9158289" cy="2016224"/>
          </a:xfrm>
          <a:prstGeom prst="rect">
            <a:avLst/>
          </a:prstGeom>
          <a:gradFill>
            <a:gsLst>
              <a:gs pos="0">
                <a:schemeClr val="tx2">
                  <a:alpha val="0"/>
                </a:schemeClr>
              </a:gs>
              <a:gs pos="100000">
                <a:schemeClr val="tx2">
                  <a:alpha val="63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690E7279-ABFF-4AE7-ADA1-A5CABDDEA88C}"/>
              </a:ext>
            </a:extLst>
          </p:cNvPr>
          <p:cNvSpPr/>
          <p:nvPr userDrawn="1"/>
        </p:nvSpPr>
        <p:spPr>
          <a:xfrm>
            <a:off x="-14287" y="0"/>
            <a:ext cx="9172575" cy="5143500"/>
          </a:xfrm>
          <a:custGeom>
            <a:avLst/>
            <a:gdLst>
              <a:gd name="connsiteX0" fmla="*/ 198563 w 9172575"/>
              <a:gd name="connsiteY0" fmla="*/ 198563 h 5143500"/>
              <a:gd name="connsiteX1" fmla="*/ 198563 w 9172575"/>
              <a:gd name="connsiteY1" fmla="*/ 4944937 h 5143500"/>
              <a:gd name="connsiteX2" fmla="*/ 8974013 w 9172575"/>
              <a:gd name="connsiteY2" fmla="*/ 4944937 h 5143500"/>
              <a:gd name="connsiteX3" fmla="*/ 8974013 w 9172575"/>
              <a:gd name="connsiteY3" fmla="*/ 198563 h 5143500"/>
              <a:gd name="connsiteX4" fmla="*/ 0 w 9172575"/>
              <a:gd name="connsiteY4" fmla="*/ 0 h 5143500"/>
              <a:gd name="connsiteX5" fmla="*/ 9172575 w 9172575"/>
              <a:gd name="connsiteY5" fmla="*/ 0 h 5143500"/>
              <a:gd name="connsiteX6" fmla="*/ 9172575 w 9172575"/>
              <a:gd name="connsiteY6" fmla="*/ 5143500 h 5143500"/>
              <a:gd name="connsiteX7" fmla="*/ 0 w 9172575"/>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72575" h="5143500">
                <a:moveTo>
                  <a:pt x="198563" y="198563"/>
                </a:moveTo>
                <a:lnTo>
                  <a:pt x="198563" y="4944937"/>
                </a:lnTo>
                <a:lnTo>
                  <a:pt x="8974013" y="4944937"/>
                </a:lnTo>
                <a:lnTo>
                  <a:pt x="8974013" y="198563"/>
                </a:lnTo>
                <a:close/>
                <a:moveTo>
                  <a:pt x="0" y="0"/>
                </a:moveTo>
                <a:lnTo>
                  <a:pt x="9172575" y="0"/>
                </a:lnTo>
                <a:lnTo>
                  <a:pt x="9172575" y="5143500"/>
                </a:lnTo>
                <a:lnTo>
                  <a:pt x="0" y="51435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aphic 227">
            <a:extLst>
              <a:ext uri="{FF2B5EF4-FFF2-40B4-BE49-F238E27FC236}">
                <a16:creationId xmlns:a16="http://schemas.microsoft.com/office/drawing/2014/main" id="{1CA0842B-E122-4DF0-9995-68951B27B4E5}"/>
              </a:ext>
            </a:extLst>
          </p:cNvPr>
          <p:cNvGrpSpPr/>
          <p:nvPr userDrawn="1"/>
        </p:nvGrpSpPr>
        <p:grpSpPr>
          <a:xfrm>
            <a:off x="590550" y="4175173"/>
            <a:ext cx="1595932" cy="495289"/>
            <a:chOff x="2362200" y="1885950"/>
            <a:chExt cx="4419600" cy="1371600"/>
          </a:xfrm>
        </p:grpSpPr>
        <p:sp>
          <p:nvSpPr>
            <p:cNvPr id="16" name="Freeform: Shape 15">
              <a:extLst>
                <a:ext uri="{FF2B5EF4-FFF2-40B4-BE49-F238E27FC236}">
                  <a16:creationId xmlns:a16="http://schemas.microsoft.com/office/drawing/2014/main" id="{1502379B-BF73-4B5F-9BED-A4EB14D9DA94}"/>
                </a:ext>
              </a:extLst>
            </p:cNvPr>
            <p:cNvSpPr/>
            <p:nvPr/>
          </p:nvSpPr>
          <p:spPr>
            <a:xfrm>
              <a:off x="3788664" y="2353627"/>
              <a:ext cx="2990850" cy="476250"/>
            </a:xfrm>
            <a:custGeom>
              <a:avLst/>
              <a:gdLst>
                <a:gd name="connsiteX0" fmla="*/ 7144 w 2990850"/>
                <a:gd name="connsiteY0" fmla="*/ 20669 h 476250"/>
                <a:gd name="connsiteX1" fmla="*/ 13811 w 2990850"/>
                <a:gd name="connsiteY1" fmla="*/ 13907 h 476250"/>
                <a:gd name="connsiteX2" fmla="*/ 259652 w 2990850"/>
                <a:gd name="connsiteY2" fmla="*/ 13907 h 476250"/>
                <a:gd name="connsiteX3" fmla="*/ 266319 w 2990850"/>
                <a:gd name="connsiteY3" fmla="*/ 20669 h 476250"/>
                <a:gd name="connsiteX4" fmla="*/ 266319 w 2990850"/>
                <a:gd name="connsiteY4" fmla="*/ 80486 h 476250"/>
                <a:gd name="connsiteX5" fmla="*/ 259652 w 2990850"/>
                <a:gd name="connsiteY5" fmla="*/ 87154 h 476250"/>
                <a:gd name="connsiteX6" fmla="*/ 101251 w 2990850"/>
                <a:gd name="connsiteY6" fmla="*/ 87154 h 476250"/>
                <a:gd name="connsiteX7" fmla="*/ 97250 w 2990850"/>
                <a:gd name="connsiteY7" fmla="*/ 91250 h 476250"/>
                <a:gd name="connsiteX8" fmla="*/ 97250 w 2990850"/>
                <a:gd name="connsiteY8" fmla="*/ 197548 h 476250"/>
                <a:gd name="connsiteX9" fmla="*/ 101251 w 2990850"/>
                <a:gd name="connsiteY9" fmla="*/ 201549 h 476250"/>
                <a:gd name="connsiteX10" fmla="*/ 236411 w 2990850"/>
                <a:gd name="connsiteY10" fmla="*/ 201549 h 476250"/>
                <a:gd name="connsiteX11" fmla="*/ 243173 w 2990850"/>
                <a:gd name="connsiteY11" fmla="*/ 208217 h 476250"/>
                <a:gd name="connsiteX12" fmla="*/ 243173 w 2990850"/>
                <a:gd name="connsiteY12" fmla="*/ 264033 h 476250"/>
                <a:gd name="connsiteX13" fmla="*/ 236411 w 2990850"/>
                <a:gd name="connsiteY13" fmla="*/ 270700 h 476250"/>
                <a:gd name="connsiteX14" fmla="*/ 101251 w 2990850"/>
                <a:gd name="connsiteY14" fmla="*/ 270700 h 476250"/>
                <a:gd name="connsiteX15" fmla="*/ 97250 w 2990850"/>
                <a:gd name="connsiteY15" fmla="*/ 274796 h 476250"/>
                <a:gd name="connsiteX16" fmla="*/ 97250 w 2990850"/>
                <a:gd name="connsiteY16" fmla="*/ 392430 h 476250"/>
                <a:gd name="connsiteX17" fmla="*/ 101251 w 2990850"/>
                <a:gd name="connsiteY17" fmla="*/ 396431 h 476250"/>
                <a:gd name="connsiteX18" fmla="*/ 265271 w 2990850"/>
                <a:gd name="connsiteY18" fmla="*/ 396431 h 476250"/>
                <a:gd name="connsiteX19" fmla="*/ 272034 w 2990850"/>
                <a:gd name="connsiteY19" fmla="*/ 403193 h 476250"/>
                <a:gd name="connsiteX20" fmla="*/ 272034 w 2990850"/>
                <a:gd name="connsiteY20" fmla="*/ 464344 h 476250"/>
                <a:gd name="connsiteX21" fmla="*/ 265271 w 2990850"/>
                <a:gd name="connsiteY21" fmla="*/ 471107 h 476250"/>
                <a:gd name="connsiteX22" fmla="*/ 13811 w 2990850"/>
                <a:gd name="connsiteY22" fmla="*/ 471107 h 476250"/>
                <a:gd name="connsiteX23" fmla="*/ 7144 w 2990850"/>
                <a:gd name="connsiteY23" fmla="*/ 464344 h 476250"/>
                <a:gd name="connsiteX24" fmla="*/ 7144 w 2990850"/>
                <a:gd name="connsiteY24" fmla="*/ 20669 h 476250"/>
                <a:gd name="connsiteX25" fmla="*/ 673322 w 2990850"/>
                <a:gd name="connsiteY25" fmla="*/ 368237 h 476250"/>
                <a:gd name="connsiteX26" fmla="*/ 509302 w 2990850"/>
                <a:gd name="connsiteY26" fmla="*/ 477869 h 476250"/>
                <a:gd name="connsiteX27" fmla="*/ 346615 w 2990850"/>
                <a:gd name="connsiteY27" fmla="*/ 368237 h 476250"/>
                <a:gd name="connsiteX28" fmla="*/ 346615 w 2990850"/>
                <a:gd name="connsiteY28" fmla="*/ 20669 h 476250"/>
                <a:gd name="connsiteX29" fmla="*/ 353378 w 2990850"/>
                <a:gd name="connsiteY29" fmla="*/ 13907 h 476250"/>
                <a:gd name="connsiteX30" fmla="*/ 429292 w 2990850"/>
                <a:gd name="connsiteY30" fmla="*/ 13907 h 476250"/>
                <a:gd name="connsiteX31" fmla="*/ 436055 w 2990850"/>
                <a:gd name="connsiteY31" fmla="*/ 20669 h 476250"/>
                <a:gd name="connsiteX32" fmla="*/ 436055 w 2990850"/>
                <a:gd name="connsiteY32" fmla="*/ 342043 h 476250"/>
                <a:gd name="connsiteX33" fmla="*/ 510731 w 2990850"/>
                <a:gd name="connsiteY33" fmla="*/ 402527 h 476250"/>
                <a:gd name="connsiteX34" fmla="*/ 584645 w 2990850"/>
                <a:gd name="connsiteY34" fmla="*/ 341376 h 476250"/>
                <a:gd name="connsiteX35" fmla="*/ 584645 w 2990850"/>
                <a:gd name="connsiteY35" fmla="*/ 20669 h 476250"/>
                <a:gd name="connsiteX36" fmla="*/ 591407 w 2990850"/>
                <a:gd name="connsiteY36" fmla="*/ 13907 h 476250"/>
                <a:gd name="connsiteX37" fmla="*/ 666655 w 2990850"/>
                <a:gd name="connsiteY37" fmla="*/ 13907 h 476250"/>
                <a:gd name="connsiteX38" fmla="*/ 673418 w 2990850"/>
                <a:gd name="connsiteY38" fmla="*/ 20669 h 476250"/>
                <a:gd name="connsiteX39" fmla="*/ 673418 w 2990850"/>
                <a:gd name="connsiteY39" fmla="*/ 368237 h 476250"/>
                <a:gd name="connsiteX40" fmla="*/ 914686 w 2990850"/>
                <a:gd name="connsiteY40" fmla="*/ 311087 h 476250"/>
                <a:gd name="connsiteX41" fmla="*/ 903923 w 2990850"/>
                <a:gd name="connsiteY41" fmla="*/ 298323 h 476250"/>
                <a:gd name="connsiteX42" fmla="*/ 852869 w 2990850"/>
                <a:gd name="connsiteY42" fmla="*/ 298323 h 476250"/>
                <a:gd name="connsiteX43" fmla="*/ 847439 w 2990850"/>
                <a:gd name="connsiteY43" fmla="*/ 303086 h 476250"/>
                <a:gd name="connsiteX44" fmla="*/ 847439 w 2990850"/>
                <a:gd name="connsiteY44" fmla="*/ 464439 h 476250"/>
                <a:gd name="connsiteX45" fmla="*/ 840677 w 2990850"/>
                <a:gd name="connsiteY45" fmla="*/ 471202 h 476250"/>
                <a:gd name="connsiteX46" fmla="*/ 764667 w 2990850"/>
                <a:gd name="connsiteY46" fmla="*/ 471202 h 476250"/>
                <a:gd name="connsiteX47" fmla="*/ 757904 w 2990850"/>
                <a:gd name="connsiteY47" fmla="*/ 464439 h 476250"/>
                <a:gd name="connsiteX48" fmla="*/ 757904 w 2990850"/>
                <a:gd name="connsiteY48" fmla="*/ 20669 h 476250"/>
                <a:gd name="connsiteX49" fmla="*/ 764667 w 2990850"/>
                <a:gd name="connsiteY49" fmla="*/ 13907 h 476250"/>
                <a:gd name="connsiteX50" fmla="*/ 905066 w 2990850"/>
                <a:gd name="connsiteY50" fmla="*/ 13907 h 476250"/>
                <a:gd name="connsiteX51" fmla="*/ 1058990 w 2990850"/>
                <a:gd name="connsiteY51" fmla="*/ 140303 h 476250"/>
                <a:gd name="connsiteX52" fmla="*/ 999839 w 2990850"/>
                <a:gd name="connsiteY52" fmla="*/ 264033 h 476250"/>
                <a:gd name="connsiteX53" fmla="*/ 993077 w 2990850"/>
                <a:gd name="connsiteY53" fmla="*/ 273463 h 476250"/>
                <a:gd name="connsiteX54" fmla="*/ 1003840 w 2990850"/>
                <a:gd name="connsiteY54" fmla="*/ 299657 h 476250"/>
                <a:gd name="connsiteX55" fmla="*/ 1093280 w 2990850"/>
                <a:gd name="connsiteY55" fmla="*/ 464344 h 476250"/>
                <a:gd name="connsiteX56" fmla="*/ 1089946 w 2990850"/>
                <a:gd name="connsiteY56" fmla="*/ 471107 h 476250"/>
                <a:gd name="connsiteX57" fmla="*/ 1000506 w 2990850"/>
                <a:gd name="connsiteY57" fmla="*/ 471107 h 476250"/>
                <a:gd name="connsiteX58" fmla="*/ 992410 w 2990850"/>
                <a:gd name="connsiteY58" fmla="*/ 465011 h 476250"/>
                <a:gd name="connsiteX59" fmla="*/ 914686 w 2990850"/>
                <a:gd name="connsiteY59" fmla="*/ 311087 h 476250"/>
                <a:gd name="connsiteX60" fmla="*/ 965835 w 2990850"/>
                <a:gd name="connsiteY60" fmla="*/ 155067 h 476250"/>
                <a:gd name="connsiteX61" fmla="*/ 889159 w 2990850"/>
                <a:gd name="connsiteY61" fmla="*/ 79058 h 476250"/>
                <a:gd name="connsiteX62" fmla="*/ 856298 w 2990850"/>
                <a:gd name="connsiteY62" fmla="*/ 79058 h 476250"/>
                <a:gd name="connsiteX63" fmla="*/ 847535 w 2990850"/>
                <a:gd name="connsiteY63" fmla="*/ 83058 h 476250"/>
                <a:gd name="connsiteX64" fmla="*/ 847535 w 2990850"/>
                <a:gd name="connsiteY64" fmla="*/ 232410 h 476250"/>
                <a:gd name="connsiteX65" fmla="*/ 852202 w 2990850"/>
                <a:gd name="connsiteY65" fmla="*/ 237839 h 476250"/>
                <a:gd name="connsiteX66" fmla="*/ 889064 w 2990850"/>
                <a:gd name="connsiteY66" fmla="*/ 237839 h 476250"/>
                <a:gd name="connsiteX67" fmla="*/ 965835 w 2990850"/>
                <a:gd name="connsiteY67" fmla="*/ 155067 h 476250"/>
                <a:gd name="connsiteX68" fmla="*/ 1440466 w 2990850"/>
                <a:gd name="connsiteY68" fmla="*/ 435483 h 476250"/>
                <a:gd name="connsiteX69" fmla="*/ 1305973 w 2990850"/>
                <a:gd name="connsiteY69" fmla="*/ 477869 h 476250"/>
                <a:gd name="connsiteX70" fmla="*/ 1172909 w 2990850"/>
                <a:gd name="connsiteY70" fmla="*/ 435483 h 476250"/>
                <a:gd name="connsiteX71" fmla="*/ 1127855 w 2990850"/>
                <a:gd name="connsiteY71" fmla="*/ 242506 h 476250"/>
                <a:gd name="connsiteX72" fmla="*/ 1172909 w 2990850"/>
                <a:gd name="connsiteY72" fmla="*/ 49530 h 476250"/>
                <a:gd name="connsiteX73" fmla="*/ 1308068 w 2990850"/>
                <a:gd name="connsiteY73" fmla="*/ 7144 h 476250"/>
                <a:gd name="connsiteX74" fmla="*/ 1440561 w 2990850"/>
                <a:gd name="connsiteY74" fmla="*/ 49530 h 476250"/>
                <a:gd name="connsiteX75" fmla="*/ 1486281 w 2990850"/>
                <a:gd name="connsiteY75" fmla="*/ 242506 h 476250"/>
                <a:gd name="connsiteX76" fmla="*/ 1440466 w 2990850"/>
                <a:gd name="connsiteY76" fmla="*/ 435483 h 476250"/>
                <a:gd name="connsiteX77" fmla="*/ 1242822 w 2990850"/>
                <a:gd name="connsiteY77" fmla="*/ 387096 h 476250"/>
                <a:gd name="connsiteX78" fmla="*/ 1306735 w 2990850"/>
                <a:gd name="connsiteY78" fmla="*/ 403860 h 476250"/>
                <a:gd name="connsiteX79" fmla="*/ 1371314 w 2990850"/>
                <a:gd name="connsiteY79" fmla="*/ 387096 h 476250"/>
                <a:gd name="connsiteX80" fmla="*/ 1392841 w 2990850"/>
                <a:gd name="connsiteY80" fmla="*/ 242506 h 476250"/>
                <a:gd name="connsiteX81" fmla="*/ 1371314 w 2990850"/>
                <a:gd name="connsiteY81" fmla="*/ 97917 h 476250"/>
                <a:gd name="connsiteX82" fmla="*/ 1308164 w 2990850"/>
                <a:gd name="connsiteY82" fmla="*/ 81153 h 476250"/>
                <a:gd name="connsiteX83" fmla="*/ 1242917 w 2990850"/>
                <a:gd name="connsiteY83" fmla="*/ 97917 h 476250"/>
                <a:gd name="connsiteX84" fmla="*/ 1221391 w 2990850"/>
                <a:gd name="connsiteY84" fmla="*/ 242506 h 476250"/>
                <a:gd name="connsiteX85" fmla="*/ 1242822 w 2990850"/>
                <a:gd name="connsiteY85" fmla="*/ 387096 h 476250"/>
                <a:gd name="connsiteX86" fmla="*/ 1782032 w 2990850"/>
                <a:gd name="connsiteY86" fmla="*/ 471107 h 476250"/>
                <a:gd name="connsiteX87" fmla="*/ 1772602 w 2990850"/>
                <a:gd name="connsiteY87" fmla="*/ 463010 h 476250"/>
                <a:gd name="connsiteX88" fmla="*/ 1650873 w 2990850"/>
                <a:gd name="connsiteY88" fmla="*/ 133636 h 476250"/>
                <a:gd name="connsiteX89" fmla="*/ 1641443 w 2990850"/>
                <a:gd name="connsiteY89" fmla="*/ 120206 h 476250"/>
                <a:gd name="connsiteX90" fmla="*/ 1636681 w 2990850"/>
                <a:gd name="connsiteY90" fmla="*/ 132969 h 476250"/>
                <a:gd name="connsiteX91" fmla="*/ 1636585 w 2990850"/>
                <a:gd name="connsiteY91" fmla="*/ 464439 h 476250"/>
                <a:gd name="connsiteX92" fmla="*/ 1629823 w 2990850"/>
                <a:gd name="connsiteY92" fmla="*/ 471202 h 476250"/>
                <a:gd name="connsiteX93" fmla="*/ 1565339 w 2990850"/>
                <a:gd name="connsiteY93" fmla="*/ 471202 h 476250"/>
                <a:gd name="connsiteX94" fmla="*/ 1558576 w 2990850"/>
                <a:gd name="connsiteY94" fmla="*/ 464439 h 476250"/>
                <a:gd name="connsiteX95" fmla="*/ 1558576 w 2990850"/>
                <a:gd name="connsiteY95" fmla="*/ 20669 h 476250"/>
                <a:gd name="connsiteX96" fmla="*/ 1565339 w 2990850"/>
                <a:gd name="connsiteY96" fmla="*/ 13907 h 476250"/>
                <a:gd name="connsiteX97" fmla="*/ 1680305 w 2990850"/>
                <a:gd name="connsiteY97" fmla="*/ 13907 h 476250"/>
                <a:gd name="connsiteX98" fmla="*/ 1689068 w 2990850"/>
                <a:gd name="connsiteY98" fmla="*/ 22003 h 476250"/>
                <a:gd name="connsiteX99" fmla="*/ 1803368 w 2990850"/>
                <a:gd name="connsiteY99" fmla="*/ 340043 h 476250"/>
                <a:gd name="connsiteX100" fmla="*/ 1811369 w 2990850"/>
                <a:gd name="connsiteY100" fmla="*/ 350806 h 476250"/>
                <a:gd name="connsiteX101" fmla="*/ 1816132 w 2990850"/>
                <a:gd name="connsiteY101" fmla="*/ 344138 h 476250"/>
                <a:gd name="connsiteX102" fmla="*/ 1816227 w 2990850"/>
                <a:gd name="connsiteY102" fmla="*/ 20669 h 476250"/>
                <a:gd name="connsiteX103" fmla="*/ 1822895 w 2990850"/>
                <a:gd name="connsiteY103" fmla="*/ 13907 h 476250"/>
                <a:gd name="connsiteX104" fmla="*/ 1889379 w 2990850"/>
                <a:gd name="connsiteY104" fmla="*/ 13907 h 476250"/>
                <a:gd name="connsiteX105" fmla="*/ 1896142 w 2990850"/>
                <a:gd name="connsiteY105" fmla="*/ 20669 h 476250"/>
                <a:gd name="connsiteX106" fmla="*/ 1896142 w 2990850"/>
                <a:gd name="connsiteY106" fmla="*/ 464439 h 476250"/>
                <a:gd name="connsiteX107" fmla="*/ 1889379 w 2990850"/>
                <a:gd name="connsiteY107" fmla="*/ 471202 h 476250"/>
                <a:gd name="connsiteX108" fmla="*/ 1782032 w 2990850"/>
                <a:gd name="connsiteY108" fmla="*/ 471202 h 476250"/>
                <a:gd name="connsiteX109" fmla="*/ 1979771 w 2990850"/>
                <a:gd name="connsiteY109" fmla="*/ 20669 h 476250"/>
                <a:gd name="connsiteX110" fmla="*/ 1986534 w 2990850"/>
                <a:gd name="connsiteY110" fmla="*/ 13907 h 476250"/>
                <a:gd name="connsiteX111" fmla="*/ 2232279 w 2990850"/>
                <a:gd name="connsiteY111" fmla="*/ 13907 h 476250"/>
                <a:gd name="connsiteX112" fmla="*/ 2239042 w 2990850"/>
                <a:gd name="connsiteY112" fmla="*/ 20669 h 476250"/>
                <a:gd name="connsiteX113" fmla="*/ 2239042 w 2990850"/>
                <a:gd name="connsiteY113" fmla="*/ 80486 h 476250"/>
                <a:gd name="connsiteX114" fmla="*/ 2232279 w 2990850"/>
                <a:gd name="connsiteY114" fmla="*/ 87249 h 476250"/>
                <a:gd name="connsiteX115" fmla="*/ 2073878 w 2990850"/>
                <a:gd name="connsiteY115" fmla="*/ 87249 h 476250"/>
                <a:gd name="connsiteX116" fmla="*/ 2069878 w 2990850"/>
                <a:gd name="connsiteY116" fmla="*/ 91250 h 476250"/>
                <a:gd name="connsiteX117" fmla="*/ 2069878 w 2990850"/>
                <a:gd name="connsiteY117" fmla="*/ 197453 h 476250"/>
                <a:gd name="connsiteX118" fmla="*/ 2073878 w 2990850"/>
                <a:gd name="connsiteY118" fmla="*/ 201454 h 476250"/>
                <a:gd name="connsiteX119" fmla="*/ 2209038 w 2990850"/>
                <a:gd name="connsiteY119" fmla="*/ 201454 h 476250"/>
                <a:gd name="connsiteX120" fmla="*/ 2215801 w 2990850"/>
                <a:gd name="connsiteY120" fmla="*/ 208217 h 476250"/>
                <a:gd name="connsiteX121" fmla="*/ 2215801 w 2990850"/>
                <a:gd name="connsiteY121" fmla="*/ 264033 h 476250"/>
                <a:gd name="connsiteX122" fmla="*/ 2209038 w 2990850"/>
                <a:gd name="connsiteY122" fmla="*/ 270700 h 476250"/>
                <a:gd name="connsiteX123" fmla="*/ 2073878 w 2990850"/>
                <a:gd name="connsiteY123" fmla="*/ 270700 h 476250"/>
                <a:gd name="connsiteX124" fmla="*/ 2069878 w 2990850"/>
                <a:gd name="connsiteY124" fmla="*/ 274796 h 476250"/>
                <a:gd name="connsiteX125" fmla="*/ 2069878 w 2990850"/>
                <a:gd name="connsiteY125" fmla="*/ 392430 h 476250"/>
                <a:gd name="connsiteX126" fmla="*/ 2073878 w 2990850"/>
                <a:gd name="connsiteY126" fmla="*/ 396431 h 476250"/>
                <a:gd name="connsiteX127" fmla="*/ 2237899 w 2990850"/>
                <a:gd name="connsiteY127" fmla="*/ 396431 h 476250"/>
                <a:gd name="connsiteX128" fmla="*/ 2244662 w 2990850"/>
                <a:gd name="connsiteY128" fmla="*/ 403193 h 476250"/>
                <a:gd name="connsiteX129" fmla="*/ 2244662 w 2990850"/>
                <a:gd name="connsiteY129" fmla="*/ 464344 h 476250"/>
                <a:gd name="connsiteX130" fmla="*/ 2237899 w 2990850"/>
                <a:gd name="connsiteY130" fmla="*/ 471107 h 476250"/>
                <a:gd name="connsiteX131" fmla="*/ 1986439 w 2990850"/>
                <a:gd name="connsiteY131" fmla="*/ 471107 h 476250"/>
                <a:gd name="connsiteX132" fmla="*/ 1979676 w 2990850"/>
                <a:gd name="connsiteY132" fmla="*/ 464344 h 476250"/>
                <a:gd name="connsiteX133" fmla="*/ 1979676 w 2990850"/>
                <a:gd name="connsiteY133" fmla="*/ 20669 h 476250"/>
                <a:gd name="connsiteX134" fmla="*/ 2655284 w 2990850"/>
                <a:gd name="connsiteY134" fmla="*/ 462725 h 476250"/>
                <a:gd name="connsiteX135" fmla="*/ 2517648 w 2990850"/>
                <a:gd name="connsiteY135" fmla="*/ 226790 h 476250"/>
                <a:gd name="connsiteX136" fmla="*/ 2636044 w 2990850"/>
                <a:gd name="connsiteY136" fmla="*/ 22003 h 476250"/>
                <a:gd name="connsiteX137" fmla="*/ 2629567 w 2990850"/>
                <a:gd name="connsiteY137" fmla="*/ 13811 h 476250"/>
                <a:gd name="connsiteX138" fmla="*/ 2551843 w 2990850"/>
                <a:gd name="connsiteY138" fmla="*/ 13811 h 476250"/>
                <a:gd name="connsiteX139" fmla="*/ 2540603 w 2990850"/>
                <a:gd name="connsiteY139" fmla="*/ 22003 h 476250"/>
                <a:gd name="connsiteX140" fmla="*/ 2469737 w 2990850"/>
                <a:gd name="connsiteY140" fmla="*/ 145447 h 476250"/>
                <a:gd name="connsiteX141" fmla="*/ 2397157 w 2990850"/>
                <a:gd name="connsiteY141" fmla="*/ 22193 h 476250"/>
                <a:gd name="connsiteX142" fmla="*/ 2383155 w 2990850"/>
                <a:gd name="connsiteY142" fmla="*/ 13907 h 476250"/>
                <a:gd name="connsiteX143" fmla="*/ 2304288 w 2990850"/>
                <a:gd name="connsiteY143" fmla="*/ 13907 h 476250"/>
                <a:gd name="connsiteX144" fmla="*/ 2298859 w 2990850"/>
                <a:gd name="connsiteY144" fmla="*/ 22384 h 476250"/>
                <a:gd name="connsiteX145" fmla="*/ 2416969 w 2990850"/>
                <a:gd name="connsiteY145" fmla="*/ 226314 h 476250"/>
                <a:gd name="connsiteX146" fmla="*/ 2284286 w 2990850"/>
                <a:gd name="connsiteY146" fmla="*/ 463010 h 476250"/>
                <a:gd name="connsiteX147" fmla="*/ 2288762 w 2990850"/>
                <a:gd name="connsiteY147" fmla="*/ 471297 h 476250"/>
                <a:gd name="connsiteX148" fmla="*/ 2369153 w 2990850"/>
                <a:gd name="connsiteY148" fmla="*/ 471297 h 476250"/>
                <a:gd name="connsiteX149" fmla="*/ 2381060 w 2990850"/>
                <a:gd name="connsiteY149" fmla="*/ 463201 h 476250"/>
                <a:gd name="connsiteX150" fmla="*/ 2466118 w 2990850"/>
                <a:gd name="connsiteY150" fmla="*/ 310610 h 476250"/>
                <a:gd name="connsiteX151" fmla="*/ 2556224 w 2990850"/>
                <a:gd name="connsiteY151" fmla="*/ 463010 h 476250"/>
                <a:gd name="connsiteX152" fmla="*/ 2568416 w 2990850"/>
                <a:gd name="connsiteY152" fmla="*/ 471297 h 476250"/>
                <a:gd name="connsiteX153" fmla="*/ 2650141 w 2990850"/>
                <a:gd name="connsiteY153" fmla="*/ 471297 h 476250"/>
                <a:gd name="connsiteX154" fmla="*/ 2655284 w 2990850"/>
                <a:gd name="connsiteY154" fmla="*/ 462725 h 476250"/>
                <a:gd name="connsiteX155" fmla="*/ 2788539 w 2990850"/>
                <a:gd name="connsiteY155" fmla="*/ 91345 h 476250"/>
                <a:gd name="connsiteX156" fmla="*/ 2784539 w 2990850"/>
                <a:gd name="connsiteY156" fmla="*/ 87344 h 476250"/>
                <a:gd name="connsiteX157" fmla="*/ 2681859 w 2990850"/>
                <a:gd name="connsiteY157" fmla="*/ 87344 h 476250"/>
                <a:gd name="connsiteX158" fmla="*/ 2675192 w 2990850"/>
                <a:gd name="connsiteY158" fmla="*/ 80582 h 476250"/>
                <a:gd name="connsiteX159" fmla="*/ 2675192 w 2990850"/>
                <a:gd name="connsiteY159" fmla="*/ 20669 h 476250"/>
                <a:gd name="connsiteX160" fmla="*/ 2681859 w 2990850"/>
                <a:gd name="connsiteY160" fmla="*/ 13907 h 476250"/>
                <a:gd name="connsiteX161" fmla="*/ 2984564 w 2990850"/>
                <a:gd name="connsiteY161" fmla="*/ 13907 h 476250"/>
                <a:gd name="connsiteX162" fmla="*/ 2991326 w 2990850"/>
                <a:gd name="connsiteY162" fmla="*/ 20669 h 476250"/>
                <a:gd name="connsiteX163" fmla="*/ 2991326 w 2990850"/>
                <a:gd name="connsiteY163" fmla="*/ 80582 h 476250"/>
                <a:gd name="connsiteX164" fmla="*/ 2984564 w 2990850"/>
                <a:gd name="connsiteY164" fmla="*/ 87344 h 476250"/>
                <a:gd name="connsiteX165" fmla="*/ 2881979 w 2990850"/>
                <a:gd name="connsiteY165" fmla="*/ 87344 h 476250"/>
                <a:gd name="connsiteX166" fmla="*/ 2877979 w 2990850"/>
                <a:gd name="connsiteY166" fmla="*/ 91345 h 476250"/>
                <a:gd name="connsiteX167" fmla="*/ 2877979 w 2990850"/>
                <a:gd name="connsiteY167" fmla="*/ 464439 h 476250"/>
                <a:gd name="connsiteX168" fmla="*/ 2871216 w 2990850"/>
                <a:gd name="connsiteY168" fmla="*/ 471202 h 476250"/>
                <a:gd name="connsiteX169" fmla="*/ 2795207 w 2990850"/>
                <a:gd name="connsiteY169" fmla="*/ 471202 h 476250"/>
                <a:gd name="connsiteX170" fmla="*/ 2788444 w 2990850"/>
                <a:gd name="connsiteY170" fmla="*/ 464439 h 476250"/>
                <a:gd name="connsiteX171" fmla="*/ 2788444 w 2990850"/>
                <a:gd name="connsiteY171" fmla="*/ 9134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2990850" h="476250">
                  <a:moveTo>
                    <a:pt x="7144" y="20669"/>
                  </a:moveTo>
                  <a:cubicBezTo>
                    <a:pt x="7144" y="16669"/>
                    <a:pt x="9811" y="13907"/>
                    <a:pt x="13811" y="13907"/>
                  </a:cubicBezTo>
                  <a:lnTo>
                    <a:pt x="259652" y="13907"/>
                  </a:lnTo>
                  <a:cubicBezTo>
                    <a:pt x="263652" y="13907"/>
                    <a:pt x="266319" y="16574"/>
                    <a:pt x="266319" y="20669"/>
                  </a:cubicBezTo>
                  <a:lnTo>
                    <a:pt x="266319" y="80486"/>
                  </a:lnTo>
                  <a:cubicBezTo>
                    <a:pt x="266319" y="84487"/>
                    <a:pt x="263652" y="87154"/>
                    <a:pt x="259652" y="87154"/>
                  </a:cubicBezTo>
                  <a:lnTo>
                    <a:pt x="101251" y="87154"/>
                  </a:lnTo>
                  <a:cubicBezTo>
                    <a:pt x="98584" y="87154"/>
                    <a:pt x="97250" y="88487"/>
                    <a:pt x="97250" y="91250"/>
                  </a:cubicBezTo>
                  <a:lnTo>
                    <a:pt x="97250" y="197548"/>
                  </a:lnTo>
                  <a:cubicBezTo>
                    <a:pt x="97250" y="200216"/>
                    <a:pt x="98584" y="201549"/>
                    <a:pt x="101251" y="201549"/>
                  </a:cubicBezTo>
                  <a:lnTo>
                    <a:pt x="236411" y="201549"/>
                  </a:lnTo>
                  <a:cubicBezTo>
                    <a:pt x="240506" y="201549"/>
                    <a:pt x="243173" y="204216"/>
                    <a:pt x="243173" y="208217"/>
                  </a:cubicBezTo>
                  <a:lnTo>
                    <a:pt x="243173" y="264033"/>
                  </a:lnTo>
                  <a:cubicBezTo>
                    <a:pt x="243173" y="268034"/>
                    <a:pt x="240506" y="270700"/>
                    <a:pt x="236411" y="270700"/>
                  </a:cubicBezTo>
                  <a:lnTo>
                    <a:pt x="101251" y="270700"/>
                  </a:lnTo>
                  <a:cubicBezTo>
                    <a:pt x="98584" y="270700"/>
                    <a:pt x="97250" y="272034"/>
                    <a:pt x="97250" y="274796"/>
                  </a:cubicBezTo>
                  <a:lnTo>
                    <a:pt x="97250" y="392430"/>
                  </a:lnTo>
                  <a:cubicBezTo>
                    <a:pt x="97250" y="395097"/>
                    <a:pt x="98584" y="396431"/>
                    <a:pt x="101251" y="396431"/>
                  </a:cubicBezTo>
                  <a:lnTo>
                    <a:pt x="265271" y="396431"/>
                  </a:lnTo>
                  <a:cubicBezTo>
                    <a:pt x="269367" y="396431"/>
                    <a:pt x="272034" y="399098"/>
                    <a:pt x="272034" y="403193"/>
                  </a:cubicBezTo>
                  <a:lnTo>
                    <a:pt x="272034" y="464344"/>
                  </a:lnTo>
                  <a:cubicBezTo>
                    <a:pt x="272034" y="468344"/>
                    <a:pt x="269367" y="471107"/>
                    <a:pt x="265271" y="471107"/>
                  </a:cubicBezTo>
                  <a:lnTo>
                    <a:pt x="13811" y="471107"/>
                  </a:lnTo>
                  <a:cubicBezTo>
                    <a:pt x="9811" y="471107"/>
                    <a:pt x="7144" y="468440"/>
                    <a:pt x="7144" y="464344"/>
                  </a:cubicBezTo>
                  <a:lnTo>
                    <a:pt x="7144" y="20669"/>
                  </a:lnTo>
                  <a:close/>
                  <a:moveTo>
                    <a:pt x="673322" y="368237"/>
                  </a:moveTo>
                  <a:cubicBezTo>
                    <a:pt x="673322" y="440817"/>
                    <a:pt x="606743" y="477869"/>
                    <a:pt x="509302" y="477869"/>
                  </a:cubicBezTo>
                  <a:cubicBezTo>
                    <a:pt x="398431" y="477869"/>
                    <a:pt x="346615" y="440912"/>
                    <a:pt x="346615" y="368237"/>
                  </a:cubicBezTo>
                  <a:lnTo>
                    <a:pt x="346615" y="20669"/>
                  </a:lnTo>
                  <a:cubicBezTo>
                    <a:pt x="346615" y="16669"/>
                    <a:pt x="349282" y="13907"/>
                    <a:pt x="353378" y="13907"/>
                  </a:cubicBezTo>
                  <a:lnTo>
                    <a:pt x="429292" y="13907"/>
                  </a:lnTo>
                  <a:cubicBezTo>
                    <a:pt x="433388" y="13907"/>
                    <a:pt x="436055" y="16574"/>
                    <a:pt x="436055" y="20669"/>
                  </a:cubicBezTo>
                  <a:lnTo>
                    <a:pt x="436055" y="342043"/>
                  </a:lnTo>
                  <a:cubicBezTo>
                    <a:pt x="436055" y="394430"/>
                    <a:pt x="470345" y="402527"/>
                    <a:pt x="510731" y="402527"/>
                  </a:cubicBezTo>
                  <a:cubicBezTo>
                    <a:pt x="551021" y="402527"/>
                    <a:pt x="584645" y="394430"/>
                    <a:pt x="584645" y="341376"/>
                  </a:cubicBezTo>
                  <a:lnTo>
                    <a:pt x="584645" y="20669"/>
                  </a:lnTo>
                  <a:cubicBezTo>
                    <a:pt x="584645" y="16669"/>
                    <a:pt x="587312" y="13907"/>
                    <a:pt x="591407" y="13907"/>
                  </a:cubicBezTo>
                  <a:lnTo>
                    <a:pt x="666655" y="13907"/>
                  </a:lnTo>
                  <a:cubicBezTo>
                    <a:pt x="670751" y="13907"/>
                    <a:pt x="673418" y="16574"/>
                    <a:pt x="673418" y="20669"/>
                  </a:cubicBezTo>
                  <a:lnTo>
                    <a:pt x="673418" y="368237"/>
                  </a:lnTo>
                  <a:close/>
                  <a:moveTo>
                    <a:pt x="914686" y="311087"/>
                  </a:moveTo>
                  <a:cubicBezTo>
                    <a:pt x="909352" y="300990"/>
                    <a:pt x="907923" y="298990"/>
                    <a:pt x="903923" y="298323"/>
                  </a:cubicBezTo>
                  <a:lnTo>
                    <a:pt x="852869" y="298323"/>
                  </a:lnTo>
                  <a:cubicBezTo>
                    <a:pt x="849535" y="298323"/>
                    <a:pt x="847439" y="299657"/>
                    <a:pt x="847439" y="303086"/>
                  </a:cubicBezTo>
                  <a:lnTo>
                    <a:pt x="847439" y="464439"/>
                  </a:lnTo>
                  <a:cubicBezTo>
                    <a:pt x="847439" y="468440"/>
                    <a:pt x="844772" y="471202"/>
                    <a:pt x="840677" y="471202"/>
                  </a:cubicBezTo>
                  <a:lnTo>
                    <a:pt x="764667" y="471202"/>
                  </a:lnTo>
                  <a:cubicBezTo>
                    <a:pt x="760667" y="471202"/>
                    <a:pt x="757904" y="468535"/>
                    <a:pt x="757904" y="464439"/>
                  </a:cubicBezTo>
                  <a:lnTo>
                    <a:pt x="757904" y="20669"/>
                  </a:lnTo>
                  <a:cubicBezTo>
                    <a:pt x="757904" y="16669"/>
                    <a:pt x="760571" y="13907"/>
                    <a:pt x="764667" y="13907"/>
                  </a:cubicBezTo>
                  <a:lnTo>
                    <a:pt x="905066" y="13907"/>
                  </a:lnTo>
                  <a:cubicBezTo>
                    <a:pt x="1007269" y="13907"/>
                    <a:pt x="1058990" y="48197"/>
                    <a:pt x="1058990" y="140303"/>
                  </a:cubicBezTo>
                  <a:cubicBezTo>
                    <a:pt x="1058990" y="200787"/>
                    <a:pt x="1046226" y="237173"/>
                    <a:pt x="999839" y="264033"/>
                  </a:cubicBezTo>
                  <a:cubicBezTo>
                    <a:pt x="995172" y="268034"/>
                    <a:pt x="993077" y="270700"/>
                    <a:pt x="993077" y="273463"/>
                  </a:cubicBezTo>
                  <a:cubicBezTo>
                    <a:pt x="993077" y="280225"/>
                    <a:pt x="996410" y="287560"/>
                    <a:pt x="1003840" y="299657"/>
                  </a:cubicBezTo>
                  <a:lnTo>
                    <a:pt x="1093280" y="464344"/>
                  </a:lnTo>
                  <a:cubicBezTo>
                    <a:pt x="1095280" y="467678"/>
                    <a:pt x="1095280" y="471107"/>
                    <a:pt x="1089946" y="471107"/>
                  </a:cubicBezTo>
                  <a:lnTo>
                    <a:pt x="1000506" y="471107"/>
                  </a:lnTo>
                  <a:cubicBezTo>
                    <a:pt x="996410" y="471107"/>
                    <a:pt x="994410" y="469773"/>
                    <a:pt x="992410" y="465011"/>
                  </a:cubicBezTo>
                  <a:lnTo>
                    <a:pt x="914686" y="311087"/>
                  </a:lnTo>
                  <a:close/>
                  <a:moveTo>
                    <a:pt x="965835" y="155067"/>
                  </a:moveTo>
                  <a:cubicBezTo>
                    <a:pt x="965835" y="94583"/>
                    <a:pt x="949643" y="79058"/>
                    <a:pt x="889159" y="79058"/>
                  </a:cubicBezTo>
                  <a:lnTo>
                    <a:pt x="856298" y="79058"/>
                  </a:lnTo>
                  <a:cubicBezTo>
                    <a:pt x="848868" y="79058"/>
                    <a:pt x="847535" y="80391"/>
                    <a:pt x="847535" y="83058"/>
                  </a:cubicBezTo>
                  <a:lnTo>
                    <a:pt x="847535" y="232410"/>
                  </a:lnTo>
                  <a:cubicBezTo>
                    <a:pt x="847535" y="235839"/>
                    <a:pt x="848868" y="237173"/>
                    <a:pt x="852202" y="237839"/>
                  </a:cubicBezTo>
                  <a:lnTo>
                    <a:pt x="889064" y="237839"/>
                  </a:lnTo>
                  <a:cubicBezTo>
                    <a:pt x="946976" y="237839"/>
                    <a:pt x="965835" y="214979"/>
                    <a:pt x="965835" y="155067"/>
                  </a:cubicBezTo>
                  <a:close/>
                  <a:moveTo>
                    <a:pt x="1440466" y="435483"/>
                  </a:moveTo>
                  <a:cubicBezTo>
                    <a:pt x="1412272" y="469106"/>
                    <a:pt x="1371219" y="477869"/>
                    <a:pt x="1305973" y="477869"/>
                  </a:cubicBezTo>
                  <a:cubicBezTo>
                    <a:pt x="1240822" y="477869"/>
                    <a:pt x="1201769" y="469106"/>
                    <a:pt x="1172909" y="435483"/>
                  </a:cubicBezTo>
                  <a:cubicBezTo>
                    <a:pt x="1144048" y="400526"/>
                    <a:pt x="1127855" y="327946"/>
                    <a:pt x="1127855" y="242506"/>
                  </a:cubicBezTo>
                  <a:cubicBezTo>
                    <a:pt x="1127855" y="157163"/>
                    <a:pt x="1144048" y="84487"/>
                    <a:pt x="1172909" y="49530"/>
                  </a:cubicBezTo>
                  <a:cubicBezTo>
                    <a:pt x="1201865" y="15907"/>
                    <a:pt x="1242822" y="7144"/>
                    <a:pt x="1308068" y="7144"/>
                  </a:cubicBezTo>
                  <a:cubicBezTo>
                    <a:pt x="1373315" y="7144"/>
                    <a:pt x="1412272" y="15907"/>
                    <a:pt x="1440561" y="49530"/>
                  </a:cubicBezTo>
                  <a:cubicBezTo>
                    <a:pt x="1470184" y="84487"/>
                    <a:pt x="1486281" y="157067"/>
                    <a:pt x="1486281" y="242506"/>
                  </a:cubicBezTo>
                  <a:cubicBezTo>
                    <a:pt x="1486186" y="327946"/>
                    <a:pt x="1470089" y="400526"/>
                    <a:pt x="1440466" y="435483"/>
                  </a:cubicBezTo>
                  <a:close/>
                  <a:moveTo>
                    <a:pt x="1242822" y="387096"/>
                  </a:moveTo>
                  <a:cubicBezTo>
                    <a:pt x="1253585" y="401860"/>
                    <a:pt x="1272445" y="403860"/>
                    <a:pt x="1306735" y="403860"/>
                  </a:cubicBezTo>
                  <a:cubicBezTo>
                    <a:pt x="1342358" y="403860"/>
                    <a:pt x="1360551" y="401860"/>
                    <a:pt x="1371314" y="387096"/>
                  </a:cubicBezTo>
                  <a:cubicBezTo>
                    <a:pt x="1386078" y="366236"/>
                    <a:pt x="1392841" y="306419"/>
                    <a:pt x="1392841" y="242506"/>
                  </a:cubicBezTo>
                  <a:cubicBezTo>
                    <a:pt x="1392841" y="177927"/>
                    <a:pt x="1386078" y="118777"/>
                    <a:pt x="1371314" y="97917"/>
                  </a:cubicBezTo>
                  <a:cubicBezTo>
                    <a:pt x="1360551" y="83153"/>
                    <a:pt x="1342358" y="81153"/>
                    <a:pt x="1308164" y="81153"/>
                  </a:cubicBezTo>
                  <a:cubicBezTo>
                    <a:pt x="1272540" y="81153"/>
                    <a:pt x="1253681" y="83153"/>
                    <a:pt x="1242917" y="97917"/>
                  </a:cubicBezTo>
                  <a:cubicBezTo>
                    <a:pt x="1228154" y="118777"/>
                    <a:pt x="1221391" y="177927"/>
                    <a:pt x="1221391" y="242506"/>
                  </a:cubicBezTo>
                  <a:cubicBezTo>
                    <a:pt x="1221296" y="306419"/>
                    <a:pt x="1228058" y="366236"/>
                    <a:pt x="1242822" y="387096"/>
                  </a:cubicBezTo>
                  <a:close/>
                  <a:moveTo>
                    <a:pt x="1782032" y="471107"/>
                  </a:moveTo>
                  <a:cubicBezTo>
                    <a:pt x="1776698" y="471107"/>
                    <a:pt x="1774603" y="468440"/>
                    <a:pt x="1772602" y="463010"/>
                  </a:cubicBezTo>
                  <a:lnTo>
                    <a:pt x="1650873" y="133636"/>
                  </a:lnTo>
                  <a:cubicBezTo>
                    <a:pt x="1647444" y="124778"/>
                    <a:pt x="1645444" y="120206"/>
                    <a:pt x="1641443" y="120206"/>
                  </a:cubicBezTo>
                  <a:cubicBezTo>
                    <a:pt x="1637443" y="120206"/>
                    <a:pt x="1636681" y="121539"/>
                    <a:pt x="1636681" y="132969"/>
                  </a:cubicBezTo>
                  <a:lnTo>
                    <a:pt x="1636585" y="464439"/>
                  </a:lnTo>
                  <a:cubicBezTo>
                    <a:pt x="1636585" y="468440"/>
                    <a:pt x="1633918" y="471202"/>
                    <a:pt x="1629823" y="471202"/>
                  </a:cubicBezTo>
                  <a:lnTo>
                    <a:pt x="1565339" y="471202"/>
                  </a:lnTo>
                  <a:cubicBezTo>
                    <a:pt x="1561338" y="471202"/>
                    <a:pt x="1558576" y="468535"/>
                    <a:pt x="1558576" y="464439"/>
                  </a:cubicBezTo>
                  <a:lnTo>
                    <a:pt x="1558576" y="20669"/>
                  </a:lnTo>
                  <a:cubicBezTo>
                    <a:pt x="1558576" y="16669"/>
                    <a:pt x="1561243" y="13907"/>
                    <a:pt x="1565339" y="13907"/>
                  </a:cubicBezTo>
                  <a:lnTo>
                    <a:pt x="1680305" y="13907"/>
                  </a:lnTo>
                  <a:cubicBezTo>
                    <a:pt x="1684973" y="13907"/>
                    <a:pt x="1687068" y="17240"/>
                    <a:pt x="1689068" y="22003"/>
                  </a:cubicBezTo>
                  <a:lnTo>
                    <a:pt x="1803368" y="340043"/>
                  </a:lnTo>
                  <a:cubicBezTo>
                    <a:pt x="1806702" y="350139"/>
                    <a:pt x="1808035" y="350806"/>
                    <a:pt x="1811369" y="350806"/>
                  </a:cubicBezTo>
                  <a:cubicBezTo>
                    <a:pt x="1814703" y="350806"/>
                    <a:pt x="1816132" y="349472"/>
                    <a:pt x="1816132" y="344138"/>
                  </a:cubicBezTo>
                  <a:lnTo>
                    <a:pt x="1816227" y="20669"/>
                  </a:lnTo>
                  <a:cubicBezTo>
                    <a:pt x="1816227" y="16669"/>
                    <a:pt x="1818894" y="13907"/>
                    <a:pt x="1822895" y="13907"/>
                  </a:cubicBezTo>
                  <a:lnTo>
                    <a:pt x="1889379" y="13907"/>
                  </a:lnTo>
                  <a:cubicBezTo>
                    <a:pt x="1893380" y="13907"/>
                    <a:pt x="1896142" y="16574"/>
                    <a:pt x="1896142" y="20669"/>
                  </a:cubicBezTo>
                  <a:lnTo>
                    <a:pt x="1896142" y="464439"/>
                  </a:lnTo>
                  <a:cubicBezTo>
                    <a:pt x="1896142" y="468440"/>
                    <a:pt x="1893475" y="471202"/>
                    <a:pt x="1889379" y="471202"/>
                  </a:cubicBezTo>
                  <a:lnTo>
                    <a:pt x="1782032" y="471202"/>
                  </a:lnTo>
                  <a:close/>
                  <a:moveTo>
                    <a:pt x="1979771" y="20669"/>
                  </a:moveTo>
                  <a:cubicBezTo>
                    <a:pt x="1979771" y="16669"/>
                    <a:pt x="1982439" y="13907"/>
                    <a:pt x="1986534" y="13907"/>
                  </a:cubicBezTo>
                  <a:lnTo>
                    <a:pt x="2232279" y="13907"/>
                  </a:lnTo>
                  <a:cubicBezTo>
                    <a:pt x="2236280" y="13907"/>
                    <a:pt x="2239042" y="16574"/>
                    <a:pt x="2239042" y="20669"/>
                  </a:cubicBezTo>
                  <a:lnTo>
                    <a:pt x="2239042" y="80486"/>
                  </a:lnTo>
                  <a:cubicBezTo>
                    <a:pt x="2239042" y="84487"/>
                    <a:pt x="2236375" y="87249"/>
                    <a:pt x="2232279" y="87249"/>
                  </a:cubicBezTo>
                  <a:lnTo>
                    <a:pt x="2073878" y="87249"/>
                  </a:lnTo>
                  <a:cubicBezTo>
                    <a:pt x="2071211" y="87249"/>
                    <a:pt x="2069878" y="88583"/>
                    <a:pt x="2069878" y="91250"/>
                  </a:cubicBezTo>
                  <a:lnTo>
                    <a:pt x="2069878" y="197453"/>
                  </a:lnTo>
                  <a:cubicBezTo>
                    <a:pt x="2069878" y="200120"/>
                    <a:pt x="2071211" y="201454"/>
                    <a:pt x="2073878" y="201454"/>
                  </a:cubicBezTo>
                  <a:lnTo>
                    <a:pt x="2209038" y="201454"/>
                  </a:lnTo>
                  <a:cubicBezTo>
                    <a:pt x="2213039" y="201454"/>
                    <a:pt x="2215801" y="204121"/>
                    <a:pt x="2215801" y="208217"/>
                  </a:cubicBezTo>
                  <a:lnTo>
                    <a:pt x="2215801" y="264033"/>
                  </a:lnTo>
                  <a:cubicBezTo>
                    <a:pt x="2215801" y="268034"/>
                    <a:pt x="2213134" y="270700"/>
                    <a:pt x="2209038" y="270700"/>
                  </a:cubicBezTo>
                  <a:lnTo>
                    <a:pt x="2073878" y="270700"/>
                  </a:lnTo>
                  <a:cubicBezTo>
                    <a:pt x="2071211" y="270700"/>
                    <a:pt x="2069878" y="272034"/>
                    <a:pt x="2069878" y="274796"/>
                  </a:cubicBezTo>
                  <a:lnTo>
                    <a:pt x="2069878" y="392430"/>
                  </a:lnTo>
                  <a:cubicBezTo>
                    <a:pt x="2069878" y="395097"/>
                    <a:pt x="2071211" y="396431"/>
                    <a:pt x="2073878" y="396431"/>
                  </a:cubicBezTo>
                  <a:lnTo>
                    <a:pt x="2237899" y="396431"/>
                  </a:lnTo>
                  <a:cubicBezTo>
                    <a:pt x="2241899" y="396431"/>
                    <a:pt x="2244662" y="399098"/>
                    <a:pt x="2244662" y="403193"/>
                  </a:cubicBezTo>
                  <a:lnTo>
                    <a:pt x="2244662" y="464344"/>
                  </a:lnTo>
                  <a:cubicBezTo>
                    <a:pt x="2244662" y="468344"/>
                    <a:pt x="2241995" y="471107"/>
                    <a:pt x="2237899" y="471107"/>
                  </a:cubicBezTo>
                  <a:lnTo>
                    <a:pt x="1986439" y="471107"/>
                  </a:lnTo>
                  <a:cubicBezTo>
                    <a:pt x="1982439" y="471107"/>
                    <a:pt x="1979676" y="468440"/>
                    <a:pt x="1979676" y="464344"/>
                  </a:cubicBezTo>
                  <a:lnTo>
                    <a:pt x="1979676" y="20669"/>
                  </a:lnTo>
                  <a:close/>
                  <a:moveTo>
                    <a:pt x="2655284" y="462725"/>
                  </a:moveTo>
                  <a:lnTo>
                    <a:pt x="2517648" y="226790"/>
                  </a:lnTo>
                  <a:lnTo>
                    <a:pt x="2636044" y="22003"/>
                  </a:lnTo>
                  <a:cubicBezTo>
                    <a:pt x="2637758" y="18383"/>
                    <a:pt x="2634806" y="13811"/>
                    <a:pt x="2629567" y="13811"/>
                  </a:cubicBezTo>
                  <a:lnTo>
                    <a:pt x="2551843" y="13811"/>
                  </a:lnTo>
                  <a:cubicBezTo>
                    <a:pt x="2547461" y="13811"/>
                    <a:pt x="2543556" y="15907"/>
                    <a:pt x="2540603" y="22003"/>
                  </a:cubicBezTo>
                  <a:lnTo>
                    <a:pt x="2469737" y="145447"/>
                  </a:lnTo>
                  <a:lnTo>
                    <a:pt x="2397157" y="22193"/>
                  </a:lnTo>
                  <a:cubicBezTo>
                    <a:pt x="2394014" y="16478"/>
                    <a:pt x="2389823" y="13907"/>
                    <a:pt x="2383155" y="13907"/>
                  </a:cubicBezTo>
                  <a:lnTo>
                    <a:pt x="2304288" y="13907"/>
                  </a:lnTo>
                  <a:cubicBezTo>
                    <a:pt x="2299049" y="13907"/>
                    <a:pt x="2296859" y="17907"/>
                    <a:pt x="2298859" y="22384"/>
                  </a:cubicBezTo>
                  <a:lnTo>
                    <a:pt x="2416969" y="226314"/>
                  </a:lnTo>
                  <a:lnTo>
                    <a:pt x="2284286" y="463010"/>
                  </a:lnTo>
                  <a:cubicBezTo>
                    <a:pt x="2282095" y="467297"/>
                    <a:pt x="2284095" y="471297"/>
                    <a:pt x="2288762" y="471297"/>
                  </a:cubicBezTo>
                  <a:lnTo>
                    <a:pt x="2369153" y="471297"/>
                  </a:lnTo>
                  <a:cubicBezTo>
                    <a:pt x="2374868" y="471297"/>
                    <a:pt x="2377631" y="469202"/>
                    <a:pt x="2381060" y="463201"/>
                  </a:cubicBezTo>
                  <a:lnTo>
                    <a:pt x="2466118" y="310610"/>
                  </a:lnTo>
                  <a:lnTo>
                    <a:pt x="2556224" y="463010"/>
                  </a:lnTo>
                  <a:cubicBezTo>
                    <a:pt x="2560225" y="469678"/>
                    <a:pt x="2563368" y="471297"/>
                    <a:pt x="2568416" y="471297"/>
                  </a:cubicBezTo>
                  <a:lnTo>
                    <a:pt x="2650141" y="471297"/>
                  </a:lnTo>
                  <a:cubicBezTo>
                    <a:pt x="2655475" y="471107"/>
                    <a:pt x="2657475" y="466820"/>
                    <a:pt x="2655284" y="462725"/>
                  </a:cubicBezTo>
                  <a:close/>
                  <a:moveTo>
                    <a:pt x="2788539" y="91345"/>
                  </a:moveTo>
                  <a:cubicBezTo>
                    <a:pt x="2788539" y="88678"/>
                    <a:pt x="2787206" y="87344"/>
                    <a:pt x="2784539" y="87344"/>
                  </a:cubicBezTo>
                  <a:lnTo>
                    <a:pt x="2681859" y="87344"/>
                  </a:lnTo>
                  <a:cubicBezTo>
                    <a:pt x="2677859" y="87344"/>
                    <a:pt x="2675192" y="84582"/>
                    <a:pt x="2675192" y="80582"/>
                  </a:cubicBezTo>
                  <a:lnTo>
                    <a:pt x="2675192" y="20669"/>
                  </a:lnTo>
                  <a:cubicBezTo>
                    <a:pt x="2675192" y="16669"/>
                    <a:pt x="2677859" y="13907"/>
                    <a:pt x="2681859" y="13907"/>
                  </a:cubicBezTo>
                  <a:lnTo>
                    <a:pt x="2984564" y="13907"/>
                  </a:lnTo>
                  <a:cubicBezTo>
                    <a:pt x="2988564" y="13907"/>
                    <a:pt x="2991326" y="16574"/>
                    <a:pt x="2991326" y="20669"/>
                  </a:cubicBezTo>
                  <a:lnTo>
                    <a:pt x="2991326" y="80582"/>
                  </a:lnTo>
                  <a:cubicBezTo>
                    <a:pt x="2991326" y="84582"/>
                    <a:pt x="2988659" y="87344"/>
                    <a:pt x="2984564" y="87344"/>
                  </a:cubicBezTo>
                  <a:lnTo>
                    <a:pt x="2881979" y="87344"/>
                  </a:lnTo>
                  <a:cubicBezTo>
                    <a:pt x="2879312" y="87344"/>
                    <a:pt x="2877979" y="88678"/>
                    <a:pt x="2877979" y="91345"/>
                  </a:cubicBezTo>
                  <a:lnTo>
                    <a:pt x="2877979" y="464439"/>
                  </a:lnTo>
                  <a:cubicBezTo>
                    <a:pt x="2877979" y="468440"/>
                    <a:pt x="2875312" y="471202"/>
                    <a:pt x="2871216" y="471202"/>
                  </a:cubicBezTo>
                  <a:lnTo>
                    <a:pt x="2795207" y="471202"/>
                  </a:lnTo>
                  <a:cubicBezTo>
                    <a:pt x="2791206" y="471202"/>
                    <a:pt x="2788444" y="468535"/>
                    <a:pt x="2788444" y="464439"/>
                  </a:cubicBezTo>
                  <a:lnTo>
                    <a:pt x="2788444" y="91345"/>
                  </a:lnTo>
                  <a:close/>
                </a:path>
              </a:pathLst>
            </a:custGeom>
            <a:solidFill>
              <a:srgbClr val="FFFFFF"/>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8ABB19AD-82D3-4127-9367-8DBBBF3B6DF6}"/>
                </a:ext>
              </a:extLst>
            </p:cNvPr>
            <p:cNvSpPr/>
            <p:nvPr/>
          </p:nvSpPr>
          <p:spPr>
            <a:xfrm>
              <a:off x="2355056" y="1878806"/>
              <a:ext cx="1143000" cy="1381125"/>
            </a:xfrm>
            <a:custGeom>
              <a:avLst/>
              <a:gdLst>
                <a:gd name="connsiteX0" fmla="*/ 104394 w 1143000"/>
                <a:gd name="connsiteY0" fmla="*/ 1110139 h 1381125"/>
                <a:gd name="connsiteX1" fmla="*/ 7144 w 1143000"/>
                <a:gd name="connsiteY1" fmla="*/ 1110139 h 1381125"/>
                <a:gd name="connsiteX2" fmla="*/ 7144 w 1143000"/>
                <a:gd name="connsiteY2" fmla="*/ 837629 h 1381125"/>
                <a:gd name="connsiteX3" fmla="*/ 104394 w 1143000"/>
                <a:gd name="connsiteY3" fmla="*/ 837629 h 1381125"/>
                <a:gd name="connsiteX4" fmla="*/ 104394 w 1143000"/>
                <a:gd name="connsiteY4" fmla="*/ 1110139 h 1381125"/>
                <a:gd name="connsiteX5" fmla="*/ 7144 w 1143000"/>
                <a:gd name="connsiteY5" fmla="*/ 803053 h 1381125"/>
                <a:gd name="connsiteX6" fmla="*/ 104299 w 1143000"/>
                <a:gd name="connsiteY6" fmla="*/ 803053 h 1381125"/>
                <a:gd name="connsiteX7" fmla="*/ 104299 w 1143000"/>
                <a:gd name="connsiteY7" fmla="*/ 466725 h 1381125"/>
                <a:gd name="connsiteX8" fmla="*/ 7144 w 1143000"/>
                <a:gd name="connsiteY8" fmla="*/ 466725 h 1381125"/>
                <a:gd name="connsiteX9" fmla="*/ 7144 w 1143000"/>
                <a:gd name="connsiteY9" fmla="*/ 803053 h 1381125"/>
                <a:gd name="connsiteX10" fmla="*/ 138875 w 1143000"/>
                <a:gd name="connsiteY10" fmla="*/ 1051846 h 1381125"/>
                <a:gd name="connsiteX11" fmla="*/ 237744 w 1143000"/>
                <a:gd name="connsiteY11" fmla="*/ 1051846 h 1381125"/>
                <a:gd name="connsiteX12" fmla="*/ 237744 w 1143000"/>
                <a:gd name="connsiteY12" fmla="*/ 617696 h 1381125"/>
                <a:gd name="connsiteX13" fmla="*/ 138875 w 1143000"/>
                <a:gd name="connsiteY13" fmla="*/ 617696 h 1381125"/>
                <a:gd name="connsiteX14" fmla="*/ 138875 w 1143000"/>
                <a:gd name="connsiteY14" fmla="*/ 1051846 h 1381125"/>
                <a:gd name="connsiteX15" fmla="*/ 138875 w 1143000"/>
                <a:gd name="connsiteY15" fmla="*/ 583121 h 1381125"/>
                <a:gd name="connsiteX16" fmla="*/ 237744 w 1143000"/>
                <a:gd name="connsiteY16" fmla="*/ 583121 h 1381125"/>
                <a:gd name="connsiteX17" fmla="*/ 237744 w 1143000"/>
                <a:gd name="connsiteY17" fmla="*/ 198787 h 1381125"/>
                <a:gd name="connsiteX18" fmla="*/ 138875 w 1143000"/>
                <a:gd name="connsiteY18" fmla="*/ 198787 h 1381125"/>
                <a:gd name="connsiteX19" fmla="*/ 138875 w 1143000"/>
                <a:gd name="connsiteY19" fmla="*/ 583121 h 1381125"/>
                <a:gd name="connsiteX20" fmla="*/ 370046 w 1143000"/>
                <a:gd name="connsiteY20" fmla="*/ 710089 h 1381125"/>
                <a:gd name="connsiteX21" fmla="*/ 272225 w 1143000"/>
                <a:gd name="connsiteY21" fmla="*/ 710089 h 1381125"/>
                <a:gd name="connsiteX22" fmla="*/ 272225 w 1143000"/>
                <a:gd name="connsiteY22" fmla="*/ 1195483 h 1381125"/>
                <a:gd name="connsiteX23" fmla="*/ 370046 w 1143000"/>
                <a:gd name="connsiteY23" fmla="*/ 1195483 h 1381125"/>
                <a:gd name="connsiteX24" fmla="*/ 370046 w 1143000"/>
                <a:gd name="connsiteY24" fmla="*/ 710089 h 1381125"/>
                <a:gd name="connsiteX25" fmla="*/ 370046 w 1143000"/>
                <a:gd name="connsiteY25" fmla="*/ 265081 h 1381125"/>
                <a:gd name="connsiteX26" fmla="*/ 272225 w 1143000"/>
                <a:gd name="connsiteY26" fmla="*/ 265081 h 1381125"/>
                <a:gd name="connsiteX27" fmla="*/ 272225 w 1143000"/>
                <a:gd name="connsiteY27" fmla="*/ 675513 h 1381125"/>
                <a:gd name="connsiteX28" fmla="*/ 370046 w 1143000"/>
                <a:gd name="connsiteY28" fmla="*/ 675513 h 1381125"/>
                <a:gd name="connsiteX29" fmla="*/ 370046 w 1143000"/>
                <a:gd name="connsiteY29" fmla="*/ 265081 h 1381125"/>
                <a:gd name="connsiteX30" fmla="*/ 557594 w 1143000"/>
                <a:gd name="connsiteY30" fmla="*/ 488537 h 1381125"/>
                <a:gd name="connsiteX31" fmla="*/ 404527 w 1143000"/>
                <a:gd name="connsiteY31" fmla="*/ 488537 h 1381125"/>
                <a:gd name="connsiteX32" fmla="*/ 404527 w 1143000"/>
                <a:gd name="connsiteY32" fmla="*/ 1299686 h 1381125"/>
                <a:gd name="connsiteX33" fmla="*/ 557594 w 1143000"/>
                <a:gd name="connsiteY33" fmla="*/ 1299686 h 1381125"/>
                <a:gd name="connsiteX34" fmla="*/ 557594 w 1143000"/>
                <a:gd name="connsiteY34" fmla="*/ 488537 h 1381125"/>
                <a:gd name="connsiteX35" fmla="*/ 404432 w 1143000"/>
                <a:gd name="connsiteY35" fmla="*/ 454057 h 1381125"/>
                <a:gd name="connsiteX36" fmla="*/ 557498 w 1143000"/>
                <a:gd name="connsiteY36" fmla="*/ 454057 h 1381125"/>
                <a:gd name="connsiteX37" fmla="*/ 557498 w 1143000"/>
                <a:gd name="connsiteY37" fmla="*/ 7144 h 1381125"/>
                <a:gd name="connsiteX38" fmla="*/ 404432 w 1143000"/>
                <a:gd name="connsiteY38" fmla="*/ 7144 h 1381125"/>
                <a:gd name="connsiteX39" fmla="*/ 404432 w 1143000"/>
                <a:gd name="connsiteY39" fmla="*/ 454057 h 1381125"/>
                <a:gd name="connsiteX40" fmla="*/ 690182 w 1143000"/>
                <a:gd name="connsiteY40" fmla="*/ 842582 h 1381125"/>
                <a:gd name="connsiteX41" fmla="*/ 592169 w 1143000"/>
                <a:gd name="connsiteY41" fmla="*/ 842582 h 1381125"/>
                <a:gd name="connsiteX42" fmla="*/ 592169 w 1143000"/>
                <a:gd name="connsiteY42" fmla="*/ 1378744 h 1381125"/>
                <a:gd name="connsiteX43" fmla="*/ 690182 w 1143000"/>
                <a:gd name="connsiteY43" fmla="*/ 1378744 h 1381125"/>
                <a:gd name="connsiteX44" fmla="*/ 690182 w 1143000"/>
                <a:gd name="connsiteY44" fmla="*/ 842582 h 1381125"/>
                <a:gd name="connsiteX45" fmla="*/ 592169 w 1143000"/>
                <a:gd name="connsiteY45" fmla="*/ 808863 h 1381125"/>
                <a:gd name="connsiteX46" fmla="*/ 690182 w 1143000"/>
                <a:gd name="connsiteY46" fmla="*/ 808863 h 1381125"/>
                <a:gd name="connsiteX47" fmla="*/ 690182 w 1143000"/>
                <a:gd name="connsiteY47" fmla="*/ 232505 h 1381125"/>
                <a:gd name="connsiteX48" fmla="*/ 592169 w 1143000"/>
                <a:gd name="connsiteY48" fmla="*/ 232505 h 1381125"/>
                <a:gd name="connsiteX49" fmla="*/ 592169 w 1143000"/>
                <a:gd name="connsiteY49" fmla="*/ 808863 h 1381125"/>
                <a:gd name="connsiteX50" fmla="*/ 877634 w 1143000"/>
                <a:gd name="connsiteY50" fmla="*/ 662369 h 1381125"/>
                <a:gd name="connsiteX51" fmla="*/ 724662 w 1143000"/>
                <a:gd name="connsiteY51" fmla="*/ 662369 h 1381125"/>
                <a:gd name="connsiteX52" fmla="*/ 724662 w 1143000"/>
                <a:gd name="connsiteY52" fmla="*/ 1207484 h 1381125"/>
                <a:gd name="connsiteX53" fmla="*/ 877634 w 1143000"/>
                <a:gd name="connsiteY53" fmla="*/ 1207580 h 1381125"/>
                <a:gd name="connsiteX54" fmla="*/ 877634 w 1143000"/>
                <a:gd name="connsiteY54" fmla="*/ 662369 h 1381125"/>
                <a:gd name="connsiteX55" fmla="*/ 724662 w 1143000"/>
                <a:gd name="connsiteY55" fmla="*/ 627698 h 1381125"/>
                <a:gd name="connsiteX56" fmla="*/ 877634 w 1143000"/>
                <a:gd name="connsiteY56" fmla="*/ 627698 h 1381125"/>
                <a:gd name="connsiteX57" fmla="*/ 877634 w 1143000"/>
                <a:gd name="connsiteY57" fmla="*/ 118777 h 1381125"/>
                <a:gd name="connsiteX58" fmla="*/ 724662 w 1143000"/>
                <a:gd name="connsiteY58" fmla="*/ 118777 h 1381125"/>
                <a:gd name="connsiteX59" fmla="*/ 724662 w 1143000"/>
                <a:gd name="connsiteY59" fmla="*/ 627698 h 1381125"/>
                <a:gd name="connsiteX60" fmla="*/ 1010126 w 1143000"/>
                <a:gd name="connsiteY60" fmla="*/ 771144 h 1381125"/>
                <a:gd name="connsiteX61" fmla="*/ 912019 w 1143000"/>
                <a:gd name="connsiteY61" fmla="*/ 771144 h 1381125"/>
                <a:gd name="connsiteX62" fmla="*/ 912019 w 1143000"/>
                <a:gd name="connsiteY62" fmla="*/ 1051846 h 1381125"/>
                <a:gd name="connsiteX63" fmla="*/ 1010126 w 1143000"/>
                <a:gd name="connsiteY63" fmla="*/ 1051846 h 1381125"/>
                <a:gd name="connsiteX64" fmla="*/ 1010126 w 1143000"/>
                <a:gd name="connsiteY64" fmla="*/ 771144 h 1381125"/>
                <a:gd name="connsiteX65" fmla="*/ 912114 w 1143000"/>
                <a:gd name="connsiteY65" fmla="*/ 736663 h 1381125"/>
                <a:gd name="connsiteX66" fmla="*/ 1010126 w 1143000"/>
                <a:gd name="connsiteY66" fmla="*/ 736663 h 1381125"/>
                <a:gd name="connsiteX67" fmla="*/ 1010126 w 1143000"/>
                <a:gd name="connsiteY67" fmla="*/ 466535 h 1381125"/>
                <a:gd name="connsiteX68" fmla="*/ 912114 w 1143000"/>
                <a:gd name="connsiteY68" fmla="*/ 466535 h 1381125"/>
                <a:gd name="connsiteX69" fmla="*/ 912114 w 1143000"/>
                <a:gd name="connsiteY69" fmla="*/ 736663 h 1381125"/>
                <a:gd name="connsiteX70" fmla="*/ 1142714 w 1143000"/>
                <a:gd name="connsiteY70" fmla="*/ 662464 h 1381125"/>
                <a:gd name="connsiteX71" fmla="*/ 1044702 w 1143000"/>
                <a:gd name="connsiteY71" fmla="*/ 662464 h 1381125"/>
                <a:gd name="connsiteX72" fmla="*/ 1044702 w 1143000"/>
                <a:gd name="connsiteY72" fmla="*/ 942023 h 1381125"/>
                <a:gd name="connsiteX73" fmla="*/ 1142714 w 1143000"/>
                <a:gd name="connsiteY73" fmla="*/ 942023 h 1381125"/>
                <a:gd name="connsiteX74" fmla="*/ 1142714 w 1143000"/>
                <a:gd name="connsiteY74" fmla="*/ 662464 h 1381125"/>
                <a:gd name="connsiteX75" fmla="*/ 1142714 w 1143000"/>
                <a:gd name="connsiteY75" fmla="*/ 382524 h 1381125"/>
                <a:gd name="connsiteX76" fmla="*/ 1044702 w 1143000"/>
                <a:gd name="connsiteY76" fmla="*/ 382524 h 1381125"/>
                <a:gd name="connsiteX77" fmla="*/ 1044702 w 1143000"/>
                <a:gd name="connsiteY77" fmla="*/ 627507 h 1381125"/>
                <a:gd name="connsiteX78" fmla="*/ 1142714 w 1143000"/>
                <a:gd name="connsiteY78" fmla="*/ 627507 h 1381125"/>
                <a:gd name="connsiteX79" fmla="*/ 1142714 w 1143000"/>
                <a:gd name="connsiteY79" fmla="*/ 382524 h 138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143000" h="1381125">
                  <a:moveTo>
                    <a:pt x="104394" y="1110139"/>
                  </a:moveTo>
                  <a:lnTo>
                    <a:pt x="7144" y="1110139"/>
                  </a:lnTo>
                  <a:lnTo>
                    <a:pt x="7144" y="837629"/>
                  </a:lnTo>
                  <a:lnTo>
                    <a:pt x="104394" y="837629"/>
                  </a:lnTo>
                  <a:lnTo>
                    <a:pt x="104394" y="1110139"/>
                  </a:lnTo>
                  <a:close/>
                  <a:moveTo>
                    <a:pt x="7144" y="803053"/>
                  </a:moveTo>
                  <a:lnTo>
                    <a:pt x="104299" y="803053"/>
                  </a:lnTo>
                  <a:lnTo>
                    <a:pt x="104299" y="466725"/>
                  </a:lnTo>
                  <a:lnTo>
                    <a:pt x="7144" y="466725"/>
                  </a:lnTo>
                  <a:lnTo>
                    <a:pt x="7144" y="803053"/>
                  </a:lnTo>
                  <a:close/>
                  <a:moveTo>
                    <a:pt x="138875" y="1051846"/>
                  </a:moveTo>
                  <a:lnTo>
                    <a:pt x="237744" y="1051846"/>
                  </a:lnTo>
                  <a:lnTo>
                    <a:pt x="237744" y="617696"/>
                  </a:lnTo>
                  <a:lnTo>
                    <a:pt x="138875" y="617696"/>
                  </a:lnTo>
                  <a:lnTo>
                    <a:pt x="138875" y="1051846"/>
                  </a:lnTo>
                  <a:close/>
                  <a:moveTo>
                    <a:pt x="138875" y="583121"/>
                  </a:moveTo>
                  <a:lnTo>
                    <a:pt x="237744" y="583121"/>
                  </a:lnTo>
                  <a:lnTo>
                    <a:pt x="237744" y="198787"/>
                  </a:lnTo>
                  <a:lnTo>
                    <a:pt x="138875" y="198787"/>
                  </a:lnTo>
                  <a:lnTo>
                    <a:pt x="138875" y="583121"/>
                  </a:lnTo>
                  <a:close/>
                  <a:moveTo>
                    <a:pt x="370046" y="710089"/>
                  </a:moveTo>
                  <a:lnTo>
                    <a:pt x="272225" y="710089"/>
                  </a:lnTo>
                  <a:lnTo>
                    <a:pt x="272225" y="1195483"/>
                  </a:lnTo>
                  <a:lnTo>
                    <a:pt x="370046" y="1195483"/>
                  </a:lnTo>
                  <a:lnTo>
                    <a:pt x="370046" y="710089"/>
                  </a:lnTo>
                  <a:close/>
                  <a:moveTo>
                    <a:pt x="370046" y="265081"/>
                  </a:moveTo>
                  <a:lnTo>
                    <a:pt x="272225" y="265081"/>
                  </a:lnTo>
                  <a:lnTo>
                    <a:pt x="272225" y="675513"/>
                  </a:lnTo>
                  <a:lnTo>
                    <a:pt x="370046" y="675513"/>
                  </a:lnTo>
                  <a:lnTo>
                    <a:pt x="370046" y="265081"/>
                  </a:lnTo>
                  <a:close/>
                  <a:moveTo>
                    <a:pt x="557594" y="488537"/>
                  </a:moveTo>
                  <a:lnTo>
                    <a:pt x="404527" y="488537"/>
                  </a:lnTo>
                  <a:lnTo>
                    <a:pt x="404527" y="1299686"/>
                  </a:lnTo>
                  <a:lnTo>
                    <a:pt x="557594" y="1299686"/>
                  </a:lnTo>
                  <a:lnTo>
                    <a:pt x="557594" y="488537"/>
                  </a:lnTo>
                  <a:close/>
                  <a:moveTo>
                    <a:pt x="404432" y="454057"/>
                  </a:moveTo>
                  <a:lnTo>
                    <a:pt x="557498" y="454057"/>
                  </a:lnTo>
                  <a:lnTo>
                    <a:pt x="557498" y="7144"/>
                  </a:lnTo>
                  <a:lnTo>
                    <a:pt x="404432" y="7144"/>
                  </a:lnTo>
                  <a:lnTo>
                    <a:pt x="404432" y="454057"/>
                  </a:lnTo>
                  <a:close/>
                  <a:moveTo>
                    <a:pt x="690182" y="842582"/>
                  </a:moveTo>
                  <a:lnTo>
                    <a:pt x="592169" y="842582"/>
                  </a:lnTo>
                  <a:lnTo>
                    <a:pt x="592169" y="1378744"/>
                  </a:lnTo>
                  <a:lnTo>
                    <a:pt x="690182" y="1378744"/>
                  </a:lnTo>
                  <a:lnTo>
                    <a:pt x="690182" y="842582"/>
                  </a:lnTo>
                  <a:close/>
                  <a:moveTo>
                    <a:pt x="592169" y="808863"/>
                  </a:moveTo>
                  <a:lnTo>
                    <a:pt x="690182" y="808863"/>
                  </a:lnTo>
                  <a:lnTo>
                    <a:pt x="690182" y="232505"/>
                  </a:lnTo>
                  <a:lnTo>
                    <a:pt x="592169" y="232505"/>
                  </a:lnTo>
                  <a:lnTo>
                    <a:pt x="592169" y="808863"/>
                  </a:lnTo>
                  <a:close/>
                  <a:moveTo>
                    <a:pt x="877634" y="662369"/>
                  </a:moveTo>
                  <a:lnTo>
                    <a:pt x="724662" y="662369"/>
                  </a:lnTo>
                  <a:lnTo>
                    <a:pt x="724662" y="1207484"/>
                  </a:lnTo>
                  <a:lnTo>
                    <a:pt x="877634" y="1207580"/>
                  </a:lnTo>
                  <a:lnTo>
                    <a:pt x="877634" y="662369"/>
                  </a:lnTo>
                  <a:close/>
                  <a:moveTo>
                    <a:pt x="724662" y="627698"/>
                  </a:moveTo>
                  <a:lnTo>
                    <a:pt x="877634" y="627698"/>
                  </a:lnTo>
                  <a:lnTo>
                    <a:pt x="877634" y="118777"/>
                  </a:lnTo>
                  <a:lnTo>
                    <a:pt x="724662" y="118777"/>
                  </a:lnTo>
                  <a:lnTo>
                    <a:pt x="724662" y="627698"/>
                  </a:lnTo>
                  <a:close/>
                  <a:moveTo>
                    <a:pt x="1010126" y="771144"/>
                  </a:moveTo>
                  <a:lnTo>
                    <a:pt x="912019" y="771144"/>
                  </a:lnTo>
                  <a:lnTo>
                    <a:pt x="912019" y="1051846"/>
                  </a:lnTo>
                  <a:lnTo>
                    <a:pt x="1010126" y="1051846"/>
                  </a:lnTo>
                  <a:lnTo>
                    <a:pt x="1010126" y="771144"/>
                  </a:lnTo>
                  <a:close/>
                  <a:moveTo>
                    <a:pt x="912114" y="736663"/>
                  </a:moveTo>
                  <a:lnTo>
                    <a:pt x="1010126" y="736663"/>
                  </a:lnTo>
                  <a:lnTo>
                    <a:pt x="1010126" y="466535"/>
                  </a:lnTo>
                  <a:lnTo>
                    <a:pt x="912114" y="466535"/>
                  </a:lnTo>
                  <a:lnTo>
                    <a:pt x="912114" y="736663"/>
                  </a:lnTo>
                  <a:close/>
                  <a:moveTo>
                    <a:pt x="1142714" y="662464"/>
                  </a:moveTo>
                  <a:lnTo>
                    <a:pt x="1044702" y="662464"/>
                  </a:lnTo>
                  <a:lnTo>
                    <a:pt x="1044702" y="942023"/>
                  </a:lnTo>
                  <a:lnTo>
                    <a:pt x="1142714" y="942023"/>
                  </a:lnTo>
                  <a:lnTo>
                    <a:pt x="1142714" y="662464"/>
                  </a:lnTo>
                  <a:close/>
                  <a:moveTo>
                    <a:pt x="1142714" y="382524"/>
                  </a:moveTo>
                  <a:lnTo>
                    <a:pt x="1044702" y="382524"/>
                  </a:lnTo>
                  <a:lnTo>
                    <a:pt x="1044702" y="627507"/>
                  </a:lnTo>
                  <a:lnTo>
                    <a:pt x="1142714" y="627507"/>
                  </a:lnTo>
                  <a:lnTo>
                    <a:pt x="1142714" y="382524"/>
                  </a:lnTo>
                  <a:close/>
                </a:path>
              </a:pathLst>
            </a:custGeom>
            <a:solidFill>
              <a:srgbClr val="FFFFFF"/>
            </a:solidFill>
            <a:ln w="9525" cap="flat">
              <a:noFill/>
              <a:prstDash val="solid"/>
              <a:miter/>
            </a:ln>
          </p:spPr>
          <p:txBody>
            <a:bodyPr rtlCol="0" anchor="ctr"/>
            <a:lstStyle/>
            <a:p>
              <a:endParaRPr lang="en-US"/>
            </a:p>
          </p:txBody>
        </p:sp>
      </p:grpSp>
      <p:sp>
        <p:nvSpPr>
          <p:cNvPr id="21" name="Rectangle 20">
            <a:extLst>
              <a:ext uri="{FF2B5EF4-FFF2-40B4-BE49-F238E27FC236}">
                <a16:creationId xmlns:a16="http://schemas.microsoft.com/office/drawing/2014/main" id="{4CDCAD47-E0AA-4BC2-AFB6-48017D3F0003}"/>
              </a:ext>
            </a:extLst>
          </p:cNvPr>
          <p:cNvSpPr/>
          <p:nvPr userDrawn="1"/>
        </p:nvSpPr>
        <p:spPr>
          <a:xfrm>
            <a:off x="0" y="1775460"/>
            <a:ext cx="6386487" cy="1584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FE2752B4-608F-4A31-BB84-4C6401AF5702}"/>
              </a:ext>
            </a:extLst>
          </p:cNvPr>
          <p:cNvCxnSpPr/>
          <p:nvPr userDrawn="1"/>
        </p:nvCxnSpPr>
        <p:spPr>
          <a:xfrm>
            <a:off x="179512" y="1939649"/>
            <a:ext cx="0" cy="1260000"/>
          </a:xfrm>
          <a:prstGeom prst="line">
            <a:avLst/>
          </a:prstGeom>
          <a:ln w="19050" cmpd="sng">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11E3B35C-A188-41B5-B3D5-236676C7BF89}"/>
              </a:ext>
            </a:extLst>
          </p:cNvPr>
          <p:cNvSpPr>
            <a:spLocks noGrp="1"/>
          </p:cNvSpPr>
          <p:nvPr>
            <p:ph type="body" sz="quarter" idx="11" hasCustomPrompt="1"/>
          </p:nvPr>
        </p:nvSpPr>
        <p:spPr>
          <a:xfrm>
            <a:off x="6893620" y="4300580"/>
            <a:ext cx="1656655" cy="244475"/>
          </a:xfrm>
          <a:prstGeom prst="rect">
            <a:avLst/>
          </a:prstGeom>
        </p:spPr>
        <p:txBody>
          <a:bodyPr lIns="0" tIns="0" rIns="0" bIns="0" anchor="ctr" anchorCtr="0"/>
          <a:lstStyle>
            <a:lvl1pPr algn="r">
              <a:defRPr sz="1200" b="0">
                <a:solidFill>
                  <a:schemeClr val="bg1"/>
                </a:solidFill>
                <a:latin typeface="+mj-lt"/>
              </a:defRPr>
            </a:lvl1pPr>
          </a:lstStyle>
          <a:p>
            <a:pPr lvl="0"/>
            <a:r>
              <a:rPr lang="en-US" dirty="0"/>
              <a:t>Date here</a:t>
            </a:r>
            <a:endParaRPr lang="fr-FR" dirty="0"/>
          </a:p>
        </p:txBody>
      </p:sp>
      <p:sp>
        <p:nvSpPr>
          <p:cNvPr id="20" name="Text Placeholder 24">
            <a:extLst>
              <a:ext uri="{FF2B5EF4-FFF2-40B4-BE49-F238E27FC236}">
                <a16:creationId xmlns:a16="http://schemas.microsoft.com/office/drawing/2014/main" id="{397AAA9E-798B-4920-9263-5306B862DD55}"/>
              </a:ext>
            </a:extLst>
          </p:cNvPr>
          <p:cNvSpPr>
            <a:spLocks noGrp="1"/>
          </p:cNvSpPr>
          <p:nvPr>
            <p:ph type="body" sz="quarter" idx="13" hasCustomPrompt="1"/>
          </p:nvPr>
        </p:nvSpPr>
        <p:spPr>
          <a:xfrm>
            <a:off x="571122" y="2947236"/>
            <a:ext cx="5568800" cy="252413"/>
          </a:xfrm>
          <a:prstGeom prst="rect">
            <a:avLst/>
          </a:prstGeom>
        </p:spPr>
        <p:txBody>
          <a:bodyPr lIns="0" tIns="0" rIns="0" bIns="0" anchor="ctr" anchorCtr="0"/>
          <a:lstStyle>
            <a:lvl1pPr marL="0" indent="0">
              <a:defRPr sz="1600" b="0" cap="none" baseline="0">
                <a:solidFill>
                  <a:schemeClr val="bg1"/>
                </a:solidFill>
                <a:latin typeface="+mj-lt"/>
              </a:defRPr>
            </a:lvl1pPr>
          </a:lstStyle>
          <a:p>
            <a:pPr lvl="0"/>
            <a:r>
              <a:rPr lang="en-US"/>
              <a:t>Presentation subtitle, 16pt, max. 1 line</a:t>
            </a:r>
            <a:endParaRPr lang="fr-FR" dirty="0"/>
          </a:p>
        </p:txBody>
      </p:sp>
      <p:sp>
        <p:nvSpPr>
          <p:cNvPr id="23" name="Title 1">
            <a:extLst>
              <a:ext uri="{FF2B5EF4-FFF2-40B4-BE49-F238E27FC236}">
                <a16:creationId xmlns:a16="http://schemas.microsoft.com/office/drawing/2014/main" id="{6C306AD7-B165-48E3-A5F8-81FD956E12E3}"/>
              </a:ext>
            </a:extLst>
          </p:cNvPr>
          <p:cNvSpPr>
            <a:spLocks noGrp="1"/>
          </p:cNvSpPr>
          <p:nvPr>
            <p:ph type="title" hasCustomPrompt="1"/>
          </p:nvPr>
        </p:nvSpPr>
        <p:spPr>
          <a:xfrm>
            <a:off x="571122" y="1938363"/>
            <a:ext cx="5568796" cy="887594"/>
          </a:xfrm>
          <a:prstGeom prst="rect">
            <a:avLst/>
          </a:prstGeom>
        </p:spPr>
        <p:txBody>
          <a:bodyPr lIns="0" tIns="0" rIns="0" bIns="0"/>
          <a:lstStyle>
            <a:lvl1pPr marL="0" indent="0">
              <a:lnSpc>
                <a:spcPct val="100000"/>
              </a:lnSpc>
              <a:buFont typeface="Arial" panose="020B0604020202020204" pitchFamily="34" charset="0"/>
              <a:buNone/>
              <a:defRPr sz="2400" cap="none">
                <a:solidFill>
                  <a:schemeClr val="bg1"/>
                </a:solidFill>
              </a:defRPr>
            </a:lvl1pPr>
          </a:lstStyle>
          <a:p>
            <a:r>
              <a:rPr lang="en-US"/>
              <a:t>Presentation title, 24pt, bold, max. 2 lines</a:t>
            </a:r>
            <a:endParaRPr lang="en-US" dirty="0"/>
          </a:p>
        </p:txBody>
      </p:sp>
    </p:spTree>
    <p:extLst>
      <p:ext uri="{BB962C8B-B14F-4D97-AF65-F5344CB8AC3E}">
        <p14:creationId xmlns:p14="http://schemas.microsoft.com/office/powerpoint/2010/main" val="4032688313"/>
      </p:ext>
    </p:extLst>
  </p:cSld>
  <p:clrMapOvr>
    <a:masterClrMapping/>
  </p:clrMapOvr>
  <p:extLst>
    <p:ext uri="{DCECCB84-F9BA-43D5-87BE-67443E8EF086}">
      <p15:sldGuideLst xmlns:p15="http://schemas.microsoft.com/office/powerpoint/2012/main">
        <p15:guide id="4" pos="6552">
          <p15:clr>
            <a:srgbClr val="FBAE40"/>
          </p15:clr>
        </p15:guide>
        <p15:guide id="6" orient="horz"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_Boxes slide_03">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7" name="Text Placeholder 6">
            <a:extLst>
              <a:ext uri="{FF2B5EF4-FFF2-40B4-BE49-F238E27FC236}">
                <a16:creationId xmlns:a16="http://schemas.microsoft.com/office/drawing/2014/main" id="{6341DAFC-0FBB-408C-B5A0-BB44BF6C4F0D}"/>
              </a:ext>
            </a:extLst>
          </p:cNvPr>
          <p:cNvSpPr>
            <a:spLocks noGrp="1"/>
          </p:cNvSpPr>
          <p:nvPr>
            <p:ph type="body" sz="quarter" idx="34" hasCustomPrompt="1"/>
          </p:nvPr>
        </p:nvSpPr>
        <p:spPr>
          <a:xfrm>
            <a:off x="1967950" y="4238114"/>
            <a:ext cx="4769169" cy="692661"/>
          </a:xfrm>
          <a:prstGeom prst="rect">
            <a:avLst/>
          </a:prstGeom>
        </p:spPr>
        <p:txBody>
          <a:bodyPr lIns="0" tIns="0" rIns="0" bIns="0"/>
          <a:lstStyle>
            <a:lvl1pPr marL="0" indent="0">
              <a:spcAft>
                <a:spcPts val="0"/>
              </a:spcAft>
              <a:defRPr sz="700" b="0">
                <a:solidFill>
                  <a:schemeClr val="bg2">
                    <a:lumMod val="50000"/>
                  </a:schemeClr>
                </a:solidFill>
              </a:defRPr>
            </a:lvl1pPr>
            <a:lvl2pPr>
              <a:defRPr sz="1050"/>
            </a:lvl2pPr>
            <a:lvl3pPr>
              <a:defRPr sz="900"/>
            </a:lvl3pPr>
            <a:lvl4pPr>
              <a:defRPr sz="700"/>
            </a:lvl4pPr>
            <a:lvl5pPr>
              <a:defRPr sz="700"/>
            </a:lvl5pPr>
          </a:lstStyle>
          <a:p>
            <a:pPr lvl="0"/>
            <a:r>
              <a:rPr lang="en-US" dirty="0"/>
              <a:t>Add note here</a:t>
            </a:r>
            <a:endParaRPr lang="fr-FR" dirty="0"/>
          </a:p>
        </p:txBody>
      </p:sp>
      <p:sp>
        <p:nvSpPr>
          <p:cNvPr id="10" name="Text Placeholder 9">
            <a:extLst>
              <a:ext uri="{FF2B5EF4-FFF2-40B4-BE49-F238E27FC236}">
                <a16:creationId xmlns:a16="http://schemas.microsoft.com/office/drawing/2014/main" id="{8E56169E-624A-4B20-9B6B-05BB0FDC6284}"/>
              </a:ext>
            </a:extLst>
          </p:cNvPr>
          <p:cNvSpPr>
            <a:spLocks noGrp="1"/>
          </p:cNvSpPr>
          <p:nvPr>
            <p:ph type="body" sz="quarter" idx="35" hasCustomPrompt="1"/>
          </p:nvPr>
        </p:nvSpPr>
        <p:spPr>
          <a:xfrm>
            <a:off x="492496" y="967683"/>
            <a:ext cx="889801" cy="431750"/>
          </a:xfrm>
          <a:prstGeom prst="rect">
            <a:avLst/>
          </a:prstGeom>
        </p:spPr>
        <p:txBody>
          <a:bodyPr lIns="0" tIns="0" rIns="0" bIns="0" anchor="ctr" anchorCtr="0">
            <a:normAutofit/>
          </a:bodyPr>
          <a:lstStyle>
            <a:lvl1pPr marL="0" indent="0">
              <a:spcAft>
                <a:spcPts val="0"/>
              </a:spcAft>
              <a:defRPr sz="1400" b="1">
                <a:solidFill>
                  <a:schemeClr val="bg2">
                    <a:lumMod val="25000"/>
                  </a:schemeClr>
                </a:solidFill>
              </a:defRPr>
            </a:lvl1pPr>
          </a:lstStyle>
          <a:p>
            <a:pPr lvl="0"/>
            <a:r>
              <a:rPr lang="en-US" dirty="0"/>
              <a:t>Add text</a:t>
            </a:r>
            <a:endParaRPr lang="fr-FR" dirty="0"/>
          </a:p>
        </p:txBody>
      </p:sp>
      <p:sp>
        <p:nvSpPr>
          <p:cNvPr id="14" name="Text Placeholder 9">
            <a:extLst>
              <a:ext uri="{FF2B5EF4-FFF2-40B4-BE49-F238E27FC236}">
                <a16:creationId xmlns:a16="http://schemas.microsoft.com/office/drawing/2014/main" id="{46DD1F43-8860-4A4E-BA8E-999E8AFC56A6}"/>
              </a:ext>
            </a:extLst>
          </p:cNvPr>
          <p:cNvSpPr>
            <a:spLocks noGrp="1"/>
          </p:cNvSpPr>
          <p:nvPr>
            <p:ph type="body" sz="quarter" idx="36" hasCustomPrompt="1"/>
          </p:nvPr>
        </p:nvSpPr>
        <p:spPr>
          <a:xfrm>
            <a:off x="517525" y="1831779"/>
            <a:ext cx="889801" cy="431750"/>
          </a:xfrm>
          <a:prstGeom prst="rect">
            <a:avLst/>
          </a:prstGeom>
        </p:spPr>
        <p:txBody>
          <a:bodyPr lIns="0" tIns="0" rIns="0" bIns="0" anchor="ctr" anchorCtr="0">
            <a:normAutofit/>
          </a:bodyPr>
          <a:lstStyle>
            <a:lvl1pPr marL="0" indent="0">
              <a:spcAft>
                <a:spcPts val="0"/>
              </a:spcAft>
              <a:defRPr sz="1400" b="1">
                <a:solidFill>
                  <a:schemeClr val="bg2">
                    <a:lumMod val="25000"/>
                  </a:schemeClr>
                </a:solidFill>
              </a:defRPr>
            </a:lvl1pPr>
          </a:lstStyle>
          <a:p>
            <a:pPr lvl="0"/>
            <a:r>
              <a:rPr lang="en-US" dirty="0"/>
              <a:t>Add text</a:t>
            </a:r>
            <a:endParaRPr lang="fr-FR" dirty="0"/>
          </a:p>
        </p:txBody>
      </p:sp>
      <p:sp>
        <p:nvSpPr>
          <p:cNvPr id="15" name="Text Placeholder 9">
            <a:extLst>
              <a:ext uri="{FF2B5EF4-FFF2-40B4-BE49-F238E27FC236}">
                <a16:creationId xmlns:a16="http://schemas.microsoft.com/office/drawing/2014/main" id="{ADE3A29B-21EC-415A-B9B3-46DC044E74DC}"/>
              </a:ext>
            </a:extLst>
          </p:cNvPr>
          <p:cNvSpPr>
            <a:spLocks noGrp="1"/>
          </p:cNvSpPr>
          <p:nvPr>
            <p:ph type="body" sz="quarter" idx="37" hasCustomPrompt="1"/>
          </p:nvPr>
        </p:nvSpPr>
        <p:spPr>
          <a:xfrm>
            <a:off x="517525" y="2702122"/>
            <a:ext cx="889801" cy="431750"/>
          </a:xfrm>
          <a:prstGeom prst="rect">
            <a:avLst/>
          </a:prstGeom>
        </p:spPr>
        <p:txBody>
          <a:bodyPr lIns="0" tIns="0" rIns="0" bIns="0" anchor="ctr" anchorCtr="0">
            <a:normAutofit/>
          </a:bodyPr>
          <a:lstStyle>
            <a:lvl1pPr marL="0" indent="0">
              <a:spcAft>
                <a:spcPts val="0"/>
              </a:spcAft>
              <a:defRPr sz="1400" b="1">
                <a:solidFill>
                  <a:schemeClr val="bg2">
                    <a:lumMod val="25000"/>
                  </a:schemeClr>
                </a:solidFill>
              </a:defRPr>
            </a:lvl1pPr>
          </a:lstStyle>
          <a:p>
            <a:pPr lvl="0"/>
            <a:r>
              <a:rPr lang="en-US" dirty="0"/>
              <a:t>Add text</a:t>
            </a:r>
            <a:endParaRPr lang="fr-FR" dirty="0"/>
          </a:p>
        </p:txBody>
      </p:sp>
      <p:sp>
        <p:nvSpPr>
          <p:cNvPr id="16" name="Text Placeholder 9">
            <a:extLst>
              <a:ext uri="{FF2B5EF4-FFF2-40B4-BE49-F238E27FC236}">
                <a16:creationId xmlns:a16="http://schemas.microsoft.com/office/drawing/2014/main" id="{1BAFB588-F873-4036-BCBA-D54877992ACB}"/>
              </a:ext>
            </a:extLst>
          </p:cNvPr>
          <p:cNvSpPr>
            <a:spLocks noGrp="1"/>
          </p:cNvSpPr>
          <p:nvPr>
            <p:ph type="body" sz="quarter" idx="38" hasCustomPrompt="1"/>
          </p:nvPr>
        </p:nvSpPr>
        <p:spPr>
          <a:xfrm>
            <a:off x="517525" y="3528042"/>
            <a:ext cx="889801" cy="431750"/>
          </a:xfrm>
          <a:prstGeom prst="rect">
            <a:avLst/>
          </a:prstGeom>
        </p:spPr>
        <p:txBody>
          <a:bodyPr lIns="0" tIns="0" rIns="0" bIns="0" anchor="ctr" anchorCtr="0">
            <a:normAutofit/>
          </a:bodyPr>
          <a:lstStyle>
            <a:lvl1pPr marL="0" indent="0">
              <a:spcAft>
                <a:spcPts val="0"/>
              </a:spcAft>
              <a:defRPr sz="1400" b="1">
                <a:solidFill>
                  <a:schemeClr val="bg2">
                    <a:lumMod val="25000"/>
                  </a:schemeClr>
                </a:solidFill>
              </a:defRPr>
            </a:lvl1pPr>
          </a:lstStyle>
          <a:p>
            <a:pPr lvl="0"/>
            <a:r>
              <a:rPr lang="en-US" dirty="0"/>
              <a:t>Add text</a:t>
            </a:r>
            <a:endParaRPr lang="fr-FR" dirty="0"/>
          </a:p>
        </p:txBody>
      </p:sp>
      <p:sp>
        <p:nvSpPr>
          <p:cNvPr id="18" name="Rectangle 17">
            <a:extLst>
              <a:ext uri="{FF2B5EF4-FFF2-40B4-BE49-F238E27FC236}">
                <a16:creationId xmlns:a16="http://schemas.microsoft.com/office/drawing/2014/main" id="{1FBF75EC-10CE-402D-A88E-0CA709178FDC}"/>
              </a:ext>
            </a:extLst>
          </p:cNvPr>
          <p:cNvSpPr/>
          <p:nvPr userDrawn="1"/>
        </p:nvSpPr>
        <p:spPr>
          <a:xfrm>
            <a:off x="1534801" y="843558"/>
            <a:ext cx="72356" cy="680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BD74B638-58F8-4715-BDAD-D79C52ABADE8}"/>
              </a:ext>
            </a:extLst>
          </p:cNvPr>
          <p:cNvSpPr/>
          <p:nvPr userDrawn="1"/>
        </p:nvSpPr>
        <p:spPr>
          <a:xfrm>
            <a:off x="1534801" y="1707654"/>
            <a:ext cx="72356" cy="680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D03FC940-F53D-41E9-B8D6-2A1C4D83AA0C}"/>
              </a:ext>
            </a:extLst>
          </p:cNvPr>
          <p:cNvSpPr/>
          <p:nvPr userDrawn="1"/>
        </p:nvSpPr>
        <p:spPr>
          <a:xfrm>
            <a:off x="1534801" y="2577997"/>
            <a:ext cx="72356" cy="6800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129CEC1E-276A-4D9B-AF9C-E8FA3D3BAF4E}"/>
              </a:ext>
            </a:extLst>
          </p:cNvPr>
          <p:cNvSpPr/>
          <p:nvPr userDrawn="1"/>
        </p:nvSpPr>
        <p:spPr>
          <a:xfrm>
            <a:off x="1534801" y="3403917"/>
            <a:ext cx="72356" cy="680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 Placeholder 21">
            <a:extLst>
              <a:ext uri="{FF2B5EF4-FFF2-40B4-BE49-F238E27FC236}">
                <a16:creationId xmlns:a16="http://schemas.microsoft.com/office/drawing/2014/main" id="{49E090ED-5C5D-471A-AA1F-2E3AE42A8413}"/>
              </a:ext>
            </a:extLst>
          </p:cNvPr>
          <p:cNvSpPr>
            <a:spLocks noGrp="1"/>
          </p:cNvSpPr>
          <p:nvPr>
            <p:ph type="body" sz="quarter" idx="39"/>
          </p:nvPr>
        </p:nvSpPr>
        <p:spPr>
          <a:xfrm>
            <a:off x="1666328" y="843558"/>
            <a:ext cx="5070791" cy="679995"/>
          </a:xfrm>
          <a:prstGeom prst="rect">
            <a:avLst/>
          </a:prstGeom>
        </p:spPr>
        <p:txBody>
          <a:bodyPr lIns="0" tIns="0" rIns="0" bIns="0">
            <a:normAutofit/>
          </a:bodyPr>
          <a:lstStyle>
            <a:lvl1pPr marL="0" indent="0">
              <a:spcAft>
                <a:spcPts val="0"/>
              </a:spcAft>
              <a:defRPr sz="1200" b="0">
                <a:solidFill>
                  <a:schemeClr val="bg2">
                    <a:lumMod val="50000"/>
                  </a:schemeClr>
                </a:solidFill>
              </a:defRPr>
            </a:lvl1pPr>
          </a:lstStyle>
          <a:p>
            <a:pPr lvl="0"/>
            <a:r>
              <a:rPr lang="en-US" dirty="0"/>
              <a:t>Click to edit Master text styles</a:t>
            </a:r>
            <a:endParaRPr lang="fr-FR" dirty="0"/>
          </a:p>
        </p:txBody>
      </p:sp>
      <p:sp>
        <p:nvSpPr>
          <p:cNvPr id="31" name="Text Placeholder 21">
            <a:extLst>
              <a:ext uri="{FF2B5EF4-FFF2-40B4-BE49-F238E27FC236}">
                <a16:creationId xmlns:a16="http://schemas.microsoft.com/office/drawing/2014/main" id="{B7B29D7A-ECED-472B-AF36-51819E8D3BAA}"/>
              </a:ext>
            </a:extLst>
          </p:cNvPr>
          <p:cNvSpPr>
            <a:spLocks noGrp="1"/>
          </p:cNvSpPr>
          <p:nvPr>
            <p:ph type="body" sz="quarter" idx="40"/>
          </p:nvPr>
        </p:nvSpPr>
        <p:spPr>
          <a:xfrm>
            <a:off x="1666328" y="1707660"/>
            <a:ext cx="5070791" cy="679995"/>
          </a:xfrm>
          <a:prstGeom prst="rect">
            <a:avLst/>
          </a:prstGeom>
        </p:spPr>
        <p:txBody>
          <a:bodyPr lIns="0" tIns="0" rIns="0" bIns="0">
            <a:normAutofit/>
          </a:bodyPr>
          <a:lstStyle>
            <a:lvl1pPr marL="0" indent="0">
              <a:spcAft>
                <a:spcPts val="0"/>
              </a:spcAft>
              <a:defRPr sz="1200" b="0">
                <a:solidFill>
                  <a:schemeClr val="bg2">
                    <a:lumMod val="50000"/>
                  </a:schemeClr>
                </a:solidFill>
              </a:defRPr>
            </a:lvl1pPr>
          </a:lstStyle>
          <a:p>
            <a:pPr lvl="0"/>
            <a:r>
              <a:rPr lang="en-US" dirty="0"/>
              <a:t>Click to edit Master text styles</a:t>
            </a:r>
            <a:endParaRPr lang="fr-FR" dirty="0"/>
          </a:p>
        </p:txBody>
      </p:sp>
      <p:sp>
        <p:nvSpPr>
          <p:cNvPr id="32" name="Text Placeholder 21">
            <a:extLst>
              <a:ext uri="{FF2B5EF4-FFF2-40B4-BE49-F238E27FC236}">
                <a16:creationId xmlns:a16="http://schemas.microsoft.com/office/drawing/2014/main" id="{E476549D-4BEE-408C-B439-74D6669A6328}"/>
              </a:ext>
            </a:extLst>
          </p:cNvPr>
          <p:cNvSpPr>
            <a:spLocks noGrp="1"/>
          </p:cNvSpPr>
          <p:nvPr>
            <p:ph type="body" sz="quarter" idx="41"/>
          </p:nvPr>
        </p:nvSpPr>
        <p:spPr>
          <a:xfrm>
            <a:off x="1666328" y="2576210"/>
            <a:ext cx="5070791" cy="679995"/>
          </a:xfrm>
          <a:prstGeom prst="rect">
            <a:avLst/>
          </a:prstGeom>
        </p:spPr>
        <p:txBody>
          <a:bodyPr lIns="0" tIns="0" rIns="0" bIns="0">
            <a:normAutofit/>
          </a:bodyPr>
          <a:lstStyle>
            <a:lvl1pPr marL="0" indent="0">
              <a:spcAft>
                <a:spcPts val="0"/>
              </a:spcAft>
              <a:defRPr sz="1200" b="0">
                <a:solidFill>
                  <a:schemeClr val="bg2">
                    <a:lumMod val="50000"/>
                  </a:schemeClr>
                </a:solidFill>
              </a:defRPr>
            </a:lvl1pPr>
          </a:lstStyle>
          <a:p>
            <a:pPr lvl="0"/>
            <a:r>
              <a:rPr lang="en-US" dirty="0"/>
              <a:t>Click to edit Master text styles</a:t>
            </a:r>
            <a:endParaRPr lang="fr-FR" dirty="0"/>
          </a:p>
        </p:txBody>
      </p:sp>
      <p:sp>
        <p:nvSpPr>
          <p:cNvPr id="33" name="Text Placeholder 21">
            <a:extLst>
              <a:ext uri="{FF2B5EF4-FFF2-40B4-BE49-F238E27FC236}">
                <a16:creationId xmlns:a16="http://schemas.microsoft.com/office/drawing/2014/main" id="{2C1BF11A-7F25-473C-8DD3-CE71D49E8EFE}"/>
              </a:ext>
            </a:extLst>
          </p:cNvPr>
          <p:cNvSpPr>
            <a:spLocks noGrp="1"/>
          </p:cNvSpPr>
          <p:nvPr>
            <p:ph type="body" sz="quarter" idx="42"/>
          </p:nvPr>
        </p:nvSpPr>
        <p:spPr>
          <a:xfrm>
            <a:off x="1666328" y="3403917"/>
            <a:ext cx="5070791" cy="679995"/>
          </a:xfrm>
          <a:prstGeom prst="rect">
            <a:avLst/>
          </a:prstGeom>
        </p:spPr>
        <p:txBody>
          <a:bodyPr lIns="0" tIns="0" rIns="0" bIns="0">
            <a:normAutofit/>
          </a:bodyPr>
          <a:lstStyle>
            <a:lvl1pPr marL="0" indent="0">
              <a:spcAft>
                <a:spcPts val="0"/>
              </a:spcAft>
              <a:defRPr sz="1200" b="0">
                <a:solidFill>
                  <a:schemeClr val="bg2">
                    <a:lumMod val="50000"/>
                  </a:schemeClr>
                </a:solidFill>
              </a:defRPr>
            </a:lvl1pPr>
          </a:lstStyle>
          <a:p>
            <a:pPr lvl="0"/>
            <a:r>
              <a:rPr lang="en-US" dirty="0"/>
              <a:t>Click to edit Master text styles</a:t>
            </a:r>
            <a:endParaRPr lang="fr-FR" dirty="0"/>
          </a:p>
        </p:txBody>
      </p:sp>
      <p:sp>
        <p:nvSpPr>
          <p:cNvPr id="35" name="Text Placeholder 34">
            <a:extLst>
              <a:ext uri="{FF2B5EF4-FFF2-40B4-BE49-F238E27FC236}">
                <a16:creationId xmlns:a16="http://schemas.microsoft.com/office/drawing/2014/main" id="{78844FD9-452B-4D3E-BBFA-919786FA3C66}"/>
              </a:ext>
            </a:extLst>
          </p:cNvPr>
          <p:cNvSpPr>
            <a:spLocks noGrp="1"/>
          </p:cNvSpPr>
          <p:nvPr>
            <p:ph type="body" sz="quarter" idx="43" hasCustomPrompt="1"/>
          </p:nvPr>
        </p:nvSpPr>
        <p:spPr>
          <a:xfrm>
            <a:off x="6950075" y="844102"/>
            <a:ext cx="792163" cy="679450"/>
          </a:xfrm>
          <a:prstGeom prst="rect">
            <a:avLst/>
          </a:prstGeom>
          <a:solidFill>
            <a:schemeClr val="tx1"/>
          </a:solidFill>
        </p:spPr>
        <p:txBody>
          <a:bodyPr lIns="0" tIns="0" rIns="0" bIns="0" anchor="ctr" anchorCtr="1">
            <a:normAutofit/>
          </a:bodyPr>
          <a:lstStyle>
            <a:lvl1pPr marL="0" indent="0" algn="ctr">
              <a:spcAft>
                <a:spcPts val="0"/>
              </a:spcAft>
              <a:defRPr sz="1000" b="1">
                <a:solidFill>
                  <a:schemeClr val="bg1"/>
                </a:solidFill>
              </a:defRPr>
            </a:lvl1pPr>
          </a:lstStyle>
          <a:p>
            <a:pPr lvl="0"/>
            <a:r>
              <a:rPr lang="en-US" dirty="0"/>
              <a:t>Add text here</a:t>
            </a:r>
            <a:endParaRPr lang="fr-FR" dirty="0"/>
          </a:p>
        </p:txBody>
      </p:sp>
      <p:sp>
        <p:nvSpPr>
          <p:cNvPr id="36" name="Text Placeholder 34">
            <a:extLst>
              <a:ext uri="{FF2B5EF4-FFF2-40B4-BE49-F238E27FC236}">
                <a16:creationId xmlns:a16="http://schemas.microsoft.com/office/drawing/2014/main" id="{0A2CFE1B-CD2C-4999-8DEB-4802817D5BAA}"/>
              </a:ext>
            </a:extLst>
          </p:cNvPr>
          <p:cNvSpPr>
            <a:spLocks noGrp="1"/>
          </p:cNvSpPr>
          <p:nvPr>
            <p:ph type="body" sz="quarter" idx="44" hasCustomPrompt="1"/>
          </p:nvPr>
        </p:nvSpPr>
        <p:spPr>
          <a:xfrm>
            <a:off x="7956300" y="844102"/>
            <a:ext cx="792163" cy="679450"/>
          </a:xfrm>
          <a:prstGeom prst="rect">
            <a:avLst/>
          </a:prstGeom>
          <a:solidFill>
            <a:schemeClr val="tx1"/>
          </a:solidFill>
        </p:spPr>
        <p:txBody>
          <a:bodyPr lIns="0" tIns="0" rIns="0" bIns="0" anchor="ctr" anchorCtr="1">
            <a:normAutofit/>
          </a:bodyPr>
          <a:lstStyle>
            <a:lvl1pPr marL="0" indent="0" algn="ctr">
              <a:spcAft>
                <a:spcPts val="0"/>
              </a:spcAft>
              <a:defRPr sz="1000" b="1">
                <a:solidFill>
                  <a:schemeClr val="bg1"/>
                </a:solidFill>
              </a:defRPr>
            </a:lvl1pPr>
          </a:lstStyle>
          <a:p>
            <a:pPr lvl="0"/>
            <a:r>
              <a:rPr lang="en-US" dirty="0"/>
              <a:t>Add text here</a:t>
            </a:r>
            <a:endParaRPr lang="fr-FR" dirty="0"/>
          </a:p>
        </p:txBody>
      </p:sp>
      <p:sp>
        <p:nvSpPr>
          <p:cNvPr id="37" name="Text Placeholder 34">
            <a:extLst>
              <a:ext uri="{FF2B5EF4-FFF2-40B4-BE49-F238E27FC236}">
                <a16:creationId xmlns:a16="http://schemas.microsoft.com/office/drawing/2014/main" id="{87030B47-09E7-4DC2-BDF1-72C87BB5E8B5}"/>
              </a:ext>
            </a:extLst>
          </p:cNvPr>
          <p:cNvSpPr>
            <a:spLocks noGrp="1"/>
          </p:cNvSpPr>
          <p:nvPr>
            <p:ph type="body" sz="quarter" idx="45" hasCustomPrompt="1"/>
          </p:nvPr>
        </p:nvSpPr>
        <p:spPr>
          <a:xfrm>
            <a:off x="6950075" y="1707654"/>
            <a:ext cx="792163" cy="679450"/>
          </a:xfrm>
          <a:prstGeom prst="rect">
            <a:avLst/>
          </a:prstGeom>
          <a:solidFill>
            <a:schemeClr val="accent3"/>
          </a:solidFill>
        </p:spPr>
        <p:txBody>
          <a:bodyPr lIns="0" tIns="0" rIns="0" bIns="0" anchor="ctr" anchorCtr="1">
            <a:normAutofit/>
          </a:bodyPr>
          <a:lstStyle>
            <a:lvl1pPr marL="0" indent="0" algn="ctr">
              <a:spcAft>
                <a:spcPts val="0"/>
              </a:spcAft>
              <a:defRPr sz="1000" b="1">
                <a:solidFill>
                  <a:schemeClr val="bg1"/>
                </a:solidFill>
              </a:defRPr>
            </a:lvl1pPr>
          </a:lstStyle>
          <a:p>
            <a:pPr lvl="0"/>
            <a:r>
              <a:rPr lang="en-US" dirty="0"/>
              <a:t>Add text here</a:t>
            </a:r>
            <a:endParaRPr lang="fr-FR" dirty="0"/>
          </a:p>
        </p:txBody>
      </p:sp>
      <p:sp>
        <p:nvSpPr>
          <p:cNvPr id="38" name="Text Placeholder 34">
            <a:extLst>
              <a:ext uri="{FF2B5EF4-FFF2-40B4-BE49-F238E27FC236}">
                <a16:creationId xmlns:a16="http://schemas.microsoft.com/office/drawing/2014/main" id="{56A6D34C-CDC4-4B70-BD76-99B84EB34951}"/>
              </a:ext>
            </a:extLst>
          </p:cNvPr>
          <p:cNvSpPr>
            <a:spLocks noGrp="1"/>
          </p:cNvSpPr>
          <p:nvPr>
            <p:ph type="body" sz="quarter" idx="46" hasCustomPrompt="1"/>
          </p:nvPr>
        </p:nvSpPr>
        <p:spPr>
          <a:xfrm>
            <a:off x="7956300" y="1707654"/>
            <a:ext cx="792163" cy="679450"/>
          </a:xfrm>
          <a:prstGeom prst="rect">
            <a:avLst/>
          </a:prstGeom>
          <a:solidFill>
            <a:schemeClr val="accent3"/>
          </a:solidFill>
        </p:spPr>
        <p:txBody>
          <a:bodyPr lIns="0" tIns="0" rIns="0" bIns="0" anchor="ctr" anchorCtr="1">
            <a:normAutofit/>
          </a:bodyPr>
          <a:lstStyle>
            <a:lvl1pPr marL="0" indent="0" algn="ctr">
              <a:spcAft>
                <a:spcPts val="0"/>
              </a:spcAft>
              <a:defRPr sz="1000" b="1">
                <a:solidFill>
                  <a:schemeClr val="bg1"/>
                </a:solidFill>
              </a:defRPr>
            </a:lvl1pPr>
          </a:lstStyle>
          <a:p>
            <a:pPr lvl="0"/>
            <a:r>
              <a:rPr lang="en-US" dirty="0"/>
              <a:t>Add text here</a:t>
            </a:r>
            <a:endParaRPr lang="fr-FR" dirty="0"/>
          </a:p>
        </p:txBody>
      </p:sp>
      <p:sp>
        <p:nvSpPr>
          <p:cNvPr id="39" name="Text Placeholder 34">
            <a:extLst>
              <a:ext uri="{FF2B5EF4-FFF2-40B4-BE49-F238E27FC236}">
                <a16:creationId xmlns:a16="http://schemas.microsoft.com/office/drawing/2014/main" id="{59404E09-5D60-462E-97A7-00E59A12FB08}"/>
              </a:ext>
            </a:extLst>
          </p:cNvPr>
          <p:cNvSpPr>
            <a:spLocks noGrp="1"/>
          </p:cNvSpPr>
          <p:nvPr>
            <p:ph type="body" sz="quarter" idx="47" hasCustomPrompt="1"/>
          </p:nvPr>
        </p:nvSpPr>
        <p:spPr>
          <a:xfrm>
            <a:off x="6950075" y="2571750"/>
            <a:ext cx="792163" cy="679450"/>
          </a:xfrm>
          <a:prstGeom prst="rect">
            <a:avLst/>
          </a:prstGeom>
          <a:solidFill>
            <a:schemeClr val="accent4"/>
          </a:solidFill>
        </p:spPr>
        <p:txBody>
          <a:bodyPr lIns="0" tIns="0" rIns="0" bIns="0" anchor="ctr" anchorCtr="1">
            <a:normAutofit/>
          </a:bodyPr>
          <a:lstStyle>
            <a:lvl1pPr marL="0" indent="0" algn="ctr">
              <a:spcAft>
                <a:spcPts val="0"/>
              </a:spcAft>
              <a:defRPr sz="1000" b="1">
                <a:solidFill>
                  <a:schemeClr val="bg1"/>
                </a:solidFill>
              </a:defRPr>
            </a:lvl1pPr>
          </a:lstStyle>
          <a:p>
            <a:pPr lvl="0"/>
            <a:r>
              <a:rPr lang="en-US" dirty="0"/>
              <a:t>Add text here</a:t>
            </a:r>
            <a:endParaRPr lang="fr-FR" dirty="0"/>
          </a:p>
        </p:txBody>
      </p:sp>
      <p:sp>
        <p:nvSpPr>
          <p:cNvPr id="40" name="Text Placeholder 34">
            <a:extLst>
              <a:ext uri="{FF2B5EF4-FFF2-40B4-BE49-F238E27FC236}">
                <a16:creationId xmlns:a16="http://schemas.microsoft.com/office/drawing/2014/main" id="{0C66E0CE-B1EF-4C93-A26B-879DE81204DA}"/>
              </a:ext>
            </a:extLst>
          </p:cNvPr>
          <p:cNvSpPr>
            <a:spLocks noGrp="1"/>
          </p:cNvSpPr>
          <p:nvPr>
            <p:ph type="body" sz="quarter" idx="48" hasCustomPrompt="1"/>
          </p:nvPr>
        </p:nvSpPr>
        <p:spPr>
          <a:xfrm>
            <a:off x="7956300" y="2571750"/>
            <a:ext cx="792163" cy="679450"/>
          </a:xfrm>
          <a:prstGeom prst="rect">
            <a:avLst/>
          </a:prstGeom>
          <a:solidFill>
            <a:schemeClr val="accent4"/>
          </a:solidFill>
        </p:spPr>
        <p:txBody>
          <a:bodyPr lIns="0" tIns="0" rIns="0" bIns="0" anchor="ctr" anchorCtr="1">
            <a:normAutofit/>
          </a:bodyPr>
          <a:lstStyle>
            <a:lvl1pPr marL="0" indent="0" algn="ctr">
              <a:spcAft>
                <a:spcPts val="0"/>
              </a:spcAft>
              <a:defRPr sz="1000" b="1">
                <a:solidFill>
                  <a:schemeClr val="bg1"/>
                </a:solidFill>
              </a:defRPr>
            </a:lvl1pPr>
          </a:lstStyle>
          <a:p>
            <a:pPr lvl="0"/>
            <a:r>
              <a:rPr lang="en-US" dirty="0"/>
              <a:t>Add text here</a:t>
            </a:r>
            <a:endParaRPr lang="fr-FR" dirty="0"/>
          </a:p>
        </p:txBody>
      </p:sp>
      <p:sp>
        <p:nvSpPr>
          <p:cNvPr id="41" name="Text Placeholder 34">
            <a:extLst>
              <a:ext uri="{FF2B5EF4-FFF2-40B4-BE49-F238E27FC236}">
                <a16:creationId xmlns:a16="http://schemas.microsoft.com/office/drawing/2014/main" id="{86F6579F-A771-4C7E-9899-92F891DCAF92}"/>
              </a:ext>
            </a:extLst>
          </p:cNvPr>
          <p:cNvSpPr>
            <a:spLocks noGrp="1"/>
          </p:cNvSpPr>
          <p:nvPr>
            <p:ph type="body" sz="quarter" idx="49" hasCustomPrompt="1"/>
          </p:nvPr>
        </p:nvSpPr>
        <p:spPr>
          <a:xfrm>
            <a:off x="6950075" y="3404462"/>
            <a:ext cx="792163" cy="679450"/>
          </a:xfrm>
          <a:prstGeom prst="rect">
            <a:avLst/>
          </a:prstGeom>
          <a:solidFill>
            <a:schemeClr val="accent1"/>
          </a:solidFill>
        </p:spPr>
        <p:txBody>
          <a:bodyPr lIns="0" tIns="0" rIns="0" bIns="0" anchor="ctr" anchorCtr="1">
            <a:normAutofit/>
          </a:bodyPr>
          <a:lstStyle>
            <a:lvl1pPr marL="0" indent="0" algn="ctr">
              <a:spcAft>
                <a:spcPts val="0"/>
              </a:spcAft>
              <a:defRPr sz="1000" b="1">
                <a:solidFill>
                  <a:schemeClr val="bg1"/>
                </a:solidFill>
              </a:defRPr>
            </a:lvl1pPr>
          </a:lstStyle>
          <a:p>
            <a:pPr lvl="0"/>
            <a:r>
              <a:rPr lang="en-US" dirty="0"/>
              <a:t>Add text here</a:t>
            </a:r>
            <a:endParaRPr lang="fr-FR" dirty="0"/>
          </a:p>
        </p:txBody>
      </p:sp>
      <p:sp>
        <p:nvSpPr>
          <p:cNvPr id="42" name="Text Placeholder 34">
            <a:extLst>
              <a:ext uri="{FF2B5EF4-FFF2-40B4-BE49-F238E27FC236}">
                <a16:creationId xmlns:a16="http://schemas.microsoft.com/office/drawing/2014/main" id="{CB2824BE-C289-44B3-B3A7-23D1E8548868}"/>
              </a:ext>
            </a:extLst>
          </p:cNvPr>
          <p:cNvSpPr>
            <a:spLocks noGrp="1"/>
          </p:cNvSpPr>
          <p:nvPr>
            <p:ph type="body" sz="quarter" idx="50" hasCustomPrompt="1"/>
          </p:nvPr>
        </p:nvSpPr>
        <p:spPr>
          <a:xfrm>
            <a:off x="7956300" y="3404462"/>
            <a:ext cx="792163" cy="679450"/>
          </a:xfrm>
          <a:prstGeom prst="rect">
            <a:avLst/>
          </a:prstGeom>
          <a:solidFill>
            <a:schemeClr val="accent1"/>
          </a:solidFill>
        </p:spPr>
        <p:txBody>
          <a:bodyPr lIns="0" tIns="0" rIns="0" bIns="0" anchor="ctr" anchorCtr="1">
            <a:normAutofit/>
          </a:bodyPr>
          <a:lstStyle>
            <a:lvl1pPr marL="0" indent="0" algn="ctr">
              <a:spcAft>
                <a:spcPts val="0"/>
              </a:spcAft>
              <a:defRPr sz="1000" b="1">
                <a:solidFill>
                  <a:schemeClr val="bg1"/>
                </a:solidFill>
              </a:defRPr>
            </a:lvl1pPr>
          </a:lstStyle>
          <a:p>
            <a:pPr lvl="0"/>
            <a:r>
              <a:rPr lang="en-US" dirty="0"/>
              <a:t>Add text here</a:t>
            </a:r>
            <a:endParaRPr lang="fr-FR" dirty="0"/>
          </a:p>
        </p:txBody>
      </p:sp>
      <p:sp>
        <p:nvSpPr>
          <p:cNvPr id="43" name="Text Placeholder 6">
            <a:extLst>
              <a:ext uri="{FF2B5EF4-FFF2-40B4-BE49-F238E27FC236}">
                <a16:creationId xmlns:a16="http://schemas.microsoft.com/office/drawing/2014/main" id="{BBA52E75-FC59-4707-A14A-FCC5DD33D12E}"/>
              </a:ext>
            </a:extLst>
          </p:cNvPr>
          <p:cNvSpPr>
            <a:spLocks noGrp="1"/>
          </p:cNvSpPr>
          <p:nvPr>
            <p:ph type="body" sz="quarter" idx="51" hasCustomPrompt="1"/>
          </p:nvPr>
        </p:nvSpPr>
        <p:spPr>
          <a:xfrm>
            <a:off x="6950076" y="4238114"/>
            <a:ext cx="1798388" cy="391035"/>
          </a:xfrm>
          <a:prstGeom prst="rect">
            <a:avLst/>
          </a:prstGeom>
        </p:spPr>
        <p:txBody>
          <a:bodyPr lIns="0" tIns="0" rIns="0" bIns="0"/>
          <a:lstStyle>
            <a:lvl1pPr marL="0" indent="0">
              <a:spcAft>
                <a:spcPts val="0"/>
              </a:spcAft>
              <a:defRPr sz="1000" b="0">
                <a:solidFill>
                  <a:schemeClr val="bg2">
                    <a:lumMod val="50000"/>
                  </a:schemeClr>
                </a:solidFill>
              </a:defRPr>
            </a:lvl1pPr>
            <a:lvl2pPr>
              <a:defRPr sz="1050"/>
            </a:lvl2pPr>
            <a:lvl3pPr>
              <a:defRPr sz="900"/>
            </a:lvl3pPr>
            <a:lvl4pPr>
              <a:defRPr sz="700"/>
            </a:lvl4pPr>
            <a:lvl5pPr>
              <a:defRPr sz="700"/>
            </a:lvl5pPr>
          </a:lstStyle>
          <a:p>
            <a:pPr lvl="0"/>
            <a:r>
              <a:rPr lang="en-US" dirty="0"/>
              <a:t>Add note here</a:t>
            </a:r>
            <a:endParaRPr lang="fr-FR" dirty="0"/>
          </a:p>
        </p:txBody>
      </p:sp>
      <p:sp>
        <p:nvSpPr>
          <p:cNvPr id="30" name="Rectangle 29">
            <a:extLst>
              <a:ext uri="{FF2B5EF4-FFF2-40B4-BE49-F238E27FC236}">
                <a16:creationId xmlns:a16="http://schemas.microsoft.com/office/drawing/2014/main" id="{47C904B4-704F-4434-B4AE-DA36DF6EC9E7}"/>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4" name="Title Placeholder 8">
            <a:extLst>
              <a:ext uri="{FF2B5EF4-FFF2-40B4-BE49-F238E27FC236}">
                <a16:creationId xmlns:a16="http://schemas.microsoft.com/office/drawing/2014/main" id="{8C6A3620-D095-40FA-A0B4-3F65A2F090F2}"/>
              </a:ext>
            </a:extLst>
          </p:cNvPr>
          <p:cNvSpPr>
            <a:spLocks noGrp="1"/>
          </p:cNvSpPr>
          <p:nvPr>
            <p:ph type="title" hasCustomPrompt="1"/>
          </p:nvPr>
        </p:nvSpPr>
        <p:spPr>
          <a:xfrm>
            <a:off x="517524" y="311271"/>
            <a:ext cx="8105776" cy="280887"/>
          </a:xfrm>
          <a:prstGeom prst="rect">
            <a:avLst/>
          </a:prstGeom>
        </p:spPr>
        <p:txBody>
          <a:bodyPr vert="horz" lIns="0" tIns="45720" rIns="91440" bIns="45720" rtlCol="0" anchor="ctr">
            <a:noAutofit/>
          </a:bodyPr>
          <a:lstStyle>
            <a:lvl1pPr>
              <a:defRPr sz="2200"/>
            </a:lvl1pPr>
          </a:lstStyle>
          <a:p>
            <a:r>
              <a:rPr lang="en-US"/>
              <a:t>Title, 22pt, bold, max. 1 line</a:t>
            </a:r>
            <a:endParaRPr lang="en-US" dirty="0"/>
          </a:p>
        </p:txBody>
      </p:sp>
    </p:spTree>
    <p:extLst>
      <p:ext uri="{BB962C8B-B14F-4D97-AF65-F5344CB8AC3E}">
        <p14:creationId xmlns:p14="http://schemas.microsoft.com/office/powerpoint/2010/main" val="40394073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_Boxes slide_04">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7" name="Rectangle 6">
            <a:extLst>
              <a:ext uri="{FF2B5EF4-FFF2-40B4-BE49-F238E27FC236}">
                <a16:creationId xmlns:a16="http://schemas.microsoft.com/office/drawing/2014/main" id="{C16BA424-835E-47D2-A3F9-673211E4E531}"/>
              </a:ext>
            </a:extLst>
          </p:cNvPr>
          <p:cNvSpPr/>
          <p:nvPr userDrawn="1"/>
        </p:nvSpPr>
        <p:spPr>
          <a:xfrm>
            <a:off x="2195735" y="843558"/>
            <a:ext cx="1992997" cy="316291"/>
          </a:xfrm>
          <a:prstGeom prst="rect">
            <a:avLst/>
          </a:prstGeom>
          <a:solidFill>
            <a:srgbClr val="87D1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BFB5B4FB-685F-44B7-B091-4E97DFE5D035}"/>
              </a:ext>
            </a:extLst>
          </p:cNvPr>
          <p:cNvSpPr/>
          <p:nvPr userDrawn="1"/>
        </p:nvSpPr>
        <p:spPr>
          <a:xfrm>
            <a:off x="2555775" y="1152951"/>
            <a:ext cx="1632955" cy="316291"/>
          </a:xfrm>
          <a:prstGeom prst="rect">
            <a:avLst/>
          </a:prstGeom>
          <a:solidFill>
            <a:srgbClr val="3AC0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F8D7131A-20A7-4896-8AE6-FC89AC68FDA0}"/>
              </a:ext>
            </a:extLst>
          </p:cNvPr>
          <p:cNvSpPr/>
          <p:nvPr userDrawn="1"/>
        </p:nvSpPr>
        <p:spPr>
          <a:xfrm>
            <a:off x="2699792" y="1462240"/>
            <a:ext cx="1488937" cy="316291"/>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DCD66FE2-913D-4020-B472-C4F332BB9A81}"/>
              </a:ext>
            </a:extLst>
          </p:cNvPr>
          <p:cNvSpPr/>
          <p:nvPr userDrawn="1"/>
        </p:nvSpPr>
        <p:spPr>
          <a:xfrm>
            <a:off x="2411759" y="1777583"/>
            <a:ext cx="1776969" cy="316291"/>
          </a:xfrm>
          <a:prstGeom prst="rect">
            <a:avLst/>
          </a:prstGeom>
          <a:solidFill>
            <a:srgbClr val="8DD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6D4C35E7-FAEB-4934-BD74-7D3EED691337}"/>
              </a:ext>
            </a:extLst>
          </p:cNvPr>
          <p:cNvSpPr/>
          <p:nvPr userDrawn="1"/>
        </p:nvSpPr>
        <p:spPr>
          <a:xfrm>
            <a:off x="2555775" y="2092926"/>
            <a:ext cx="1632954" cy="316291"/>
          </a:xfrm>
          <a:prstGeom prst="rect">
            <a:avLst/>
          </a:prstGeom>
          <a:solidFill>
            <a:srgbClr val="40A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D08E6C28-EF6C-4A9C-A1DD-2265F352A1C1}"/>
              </a:ext>
            </a:extLst>
          </p:cNvPr>
          <p:cNvSpPr/>
          <p:nvPr userDrawn="1"/>
        </p:nvSpPr>
        <p:spPr>
          <a:xfrm>
            <a:off x="2339751" y="2403701"/>
            <a:ext cx="1848979" cy="322959"/>
          </a:xfrm>
          <a:prstGeom prst="rect">
            <a:avLst/>
          </a:prstGeom>
          <a:solidFill>
            <a:srgbClr val="41CA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6B0DFAE4-A4CF-4128-8CE5-5D34969CC98E}"/>
              </a:ext>
            </a:extLst>
          </p:cNvPr>
          <p:cNvSpPr/>
          <p:nvPr userDrawn="1"/>
        </p:nvSpPr>
        <p:spPr>
          <a:xfrm>
            <a:off x="2411758" y="2726326"/>
            <a:ext cx="1776969" cy="316291"/>
          </a:xfrm>
          <a:prstGeom prst="rect">
            <a:avLst/>
          </a:prstGeom>
          <a:solidFill>
            <a:srgbClr val="009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C450B14C-FD2F-4A8C-BCBD-6D539EC8CC79}"/>
              </a:ext>
            </a:extLst>
          </p:cNvPr>
          <p:cNvSpPr/>
          <p:nvPr userDrawn="1"/>
        </p:nvSpPr>
        <p:spPr>
          <a:xfrm>
            <a:off x="2771799" y="3041669"/>
            <a:ext cx="1416927" cy="316291"/>
          </a:xfrm>
          <a:prstGeom prst="rect">
            <a:avLst/>
          </a:prstGeom>
          <a:solidFill>
            <a:srgbClr val="00AA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55E94DDB-8F10-4145-8223-F88C9301F4F0}"/>
              </a:ext>
            </a:extLst>
          </p:cNvPr>
          <p:cNvSpPr/>
          <p:nvPr userDrawn="1"/>
        </p:nvSpPr>
        <p:spPr>
          <a:xfrm>
            <a:off x="2267744" y="3354870"/>
            <a:ext cx="1920982" cy="316291"/>
          </a:xfrm>
          <a:prstGeom prst="rect">
            <a:avLst/>
          </a:prstGeom>
          <a:solidFill>
            <a:srgbClr val="006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2809DA69-5360-4F17-86D9-34239F20A312}"/>
              </a:ext>
            </a:extLst>
          </p:cNvPr>
          <p:cNvSpPr/>
          <p:nvPr userDrawn="1"/>
        </p:nvSpPr>
        <p:spPr>
          <a:xfrm>
            <a:off x="2339751" y="3667787"/>
            <a:ext cx="1848973" cy="316291"/>
          </a:xfrm>
          <a:prstGeom prst="rect">
            <a:avLst/>
          </a:prstGeom>
          <a:solidFill>
            <a:srgbClr val="7FB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EC94E2B9-F829-4678-BD0F-947747F49B17}"/>
              </a:ext>
            </a:extLst>
          </p:cNvPr>
          <p:cNvSpPr/>
          <p:nvPr userDrawn="1"/>
        </p:nvSpPr>
        <p:spPr>
          <a:xfrm>
            <a:off x="2195735" y="3983130"/>
            <a:ext cx="1992997" cy="316291"/>
          </a:xfrm>
          <a:prstGeom prst="rect">
            <a:avLst/>
          </a:prstGeom>
          <a:solidFill>
            <a:srgbClr val="008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7ECE2151-8019-4846-8D66-1B78C94EE178}"/>
              </a:ext>
            </a:extLst>
          </p:cNvPr>
          <p:cNvSpPr/>
          <p:nvPr userDrawn="1"/>
        </p:nvSpPr>
        <p:spPr>
          <a:xfrm>
            <a:off x="1907705" y="4299625"/>
            <a:ext cx="2281028" cy="316291"/>
          </a:xfrm>
          <a:prstGeom prst="rect">
            <a:avLst/>
          </a:prstGeom>
          <a:solidFill>
            <a:srgbClr val="00A3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Text Placeholder 20">
            <a:extLst>
              <a:ext uri="{FF2B5EF4-FFF2-40B4-BE49-F238E27FC236}">
                <a16:creationId xmlns:a16="http://schemas.microsoft.com/office/drawing/2014/main" id="{7D0CFE74-E360-422D-8444-B22102F1FEFF}"/>
              </a:ext>
            </a:extLst>
          </p:cNvPr>
          <p:cNvSpPr>
            <a:spLocks noGrp="1"/>
          </p:cNvSpPr>
          <p:nvPr>
            <p:ph type="body" sz="quarter" idx="11" hasCustomPrompt="1"/>
          </p:nvPr>
        </p:nvSpPr>
        <p:spPr>
          <a:xfrm>
            <a:off x="2627714" y="868353"/>
            <a:ext cx="1489075" cy="266700"/>
          </a:xfrm>
          <a:prstGeom prst="rect">
            <a:avLst/>
          </a:prstGeom>
        </p:spPr>
        <p:txBody>
          <a:bodyPr lIns="0" tIns="0" rIns="0" bIns="0" anchor="ctr" anchorCtr="0">
            <a:normAutofit/>
          </a:bodyPr>
          <a:lstStyle>
            <a:lvl1pPr marL="0" indent="0" algn="r">
              <a:defRPr sz="1400" b="1">
                <a:solidFill>
                  <a:schemeClr val="bg1"/>
                </a:solidFill>
              </a:defRPr>
            </a:lvl1pPr>
          </a:lstStyle>
          <a:p>
            <a:pPr lvl="0"/>
            <a:r>
              <a:rPr lang="en-US" dirty="0"/>
              <a:t>Text here</a:t>
            </a:r>
            <a:endParaRPr lang="fr-FR" dirty="0"/>
          </a:p>
        </p:txBody>
      </p:sp>
      <p:sp>
        <p:nvSpPr>
          <p:cNvPr id="23" name="Text Placeholder 20">
            <a:extLst>
              <a:ext uri="{FF2B5EF4-FFF2-40B4-BE49-F238E27FC236}">
                <a16:creationId xmlns:a16="http://schemas.microsoft.com/office/drawing/2014/main" id="{0F556F84-3FCA-4347-B02C-71EAF1498DB4}"/>
              </a:ext>
            </a:extLst>
          </p:cNvPr>
          <p:cNvSpPr>
            <a:spLocks noGrp="1"/>
          </p:cNvSpPr>
          <p:nvPr>
            <p:ph type="body" sz="quarter" idx="12" hasCustomPrompt="1"/>
          </p:nvPr>
        </p:nvSpPr>
        <p:spPr>
          <a:xfrm>
            <a:off x="2627714" y="1177746"/>
            <a:ext cx="1489075" cy="266700"/>
          </a:xfrm>
          <a:prstGeom prst="rect">
            <a:avLst/>
          </a:prstGeom>
        </p:spPr>
        <p:txBody>
          <a:bodyPr lIns="0" tIns="0" rIns="0" bIns="0" anchor="ctr" anchorCtr="0">
            <a:normAutofit/>
          </a:bodyPr>
          <a:lstStyle>
            <a:lvl1pPr marL="0" indent="0" algn="r">
              <a:defRPr sz="1400" b="1">
                <a:solidFill>
                  <a:schemeClr val="bg1"/>
                </a:solidFill>
              </a:defRPr>
            </a:lvl1pPr>
          </a:lstStyle>
          <a:p>
            <a:pPr lvl="0"/>
            <a:r>
              <a:rPr lang="en-US" dirty="0"/>
              <a:t>Text here</a:t>
            </a:r>
            <a:endParaRPr lang="fr-FR" dirty="0"/>
          </a:p>
        </p:txBody>
      </p:sp>
      <p:sp>
        <p:nvSpPr>
          <p:cNvPr id="24" name="Text Placeholder 20">
            <a:extLst>
              <a:ext uri="{FF2B5EF4-FFF2-40B4-BE49-F238E27FC236}">
                <a16:creationId xmlns:a16="http://schemas.microsoft.com/office/drawing/2014/main" id="{927DB889-7072-44BD-B705-8BD11FDA452E}"/>
              </a:ext>
            </a:extLst>
          </p:cNvPr>
          <p:cNvSpPr>
            <a:spLocks noGrp="1"/>
          </p:cNvSpPr>
          <p:nvPr>
            <p:ph type="body" sz="quarter" idx="13" hasCustomPrompt="1"/>
          </p:nvPr>
        </p:nvSpPr>
        <p:spPr>
          <a:xfrm>
            <a:off x="2627714" y="1487035"/>
            <a:ext cx="1489075" cy="266700"/>
          </a:xfrm>
          <a:prstGeom prst="rect">
            <a:avLst/>
          </a:prstGeom>
        </p:spPr>
        <p:txBody>
          <a:bodyPr lIns="0" tIns="0" rIns="0" bIns="0" anchor="ctr" anchorCtr="0">
            <a:normAutofit/>
          </a:bodyPr>
          <a:lstStyle>
            <a:lvl1pPr marL="0" indent="0" algn="r">
              <a:defRPr sz="1400" b="1">
                <a:solidFill>
                  <a:schemeClr val="bg1"/>
                </a:solidFill>
              </a:defRPr>
            </a:lvl1pPr>
          </a:lstStyle>
          <a:p>
            <a:pPr lvl="0"/>
            <a:r>
              <a:rPr lang="en-US" dirty="0"/>
              <a:t>Text here</a:t>
            </a:r>
            <a:endParaRPr lang="fr-FR" dirty="0"/>
          </a:p>
        </p:txBody>
      </p:sp>
      <p:sp>
        <p:nvSpPr>
          <p:cNvPr id="25" name="Text Placeholder 20">
            <a:extLst>
              <a:ext uri="{FF2B5EF4-FFF2-40B4-BE49-F238E27FC236}">
                <a16:creationId xmlns:a16="http://schemas.microsoft.com/office/drawing/2014/main" id="{63AA654D-4240-4232-A948-2AE80E020484}"/>
              </a:ext>
            </a:extLst>
          </p:cNvPr>
          <p:cNvSpPr>
            <a:spLocks noGrp="1"/>
          </p:cNvSpPr>
          <p:nvPr>
            <p:ph type="body" sz="quarter" idx="14" hasCustomPrompt="1"/>
          </p:nvPr>
        </p:nvSpPr>
        <p:spPr>
          <a:xfrm>
            <a:off x="2627714" y="1802378"/>
            <a:ext cx="1489075" cy="266700"/>
          </a:xfrm>
          <a:prstGeom prst="rect">
            <a:avLst/>
          </a:prstGeom>
        </p:spPr>
        <p:txBody>
          <a:bodyPr lIns="0" tIns="0" rIns="0" bIns="0" anchor="ctr" anchorCtr="0">
            <a:normAutofit/>
          </a:bodyPr>
          <a:lstStyle>
            <a:lvl1pPr marL="0" indent="0" algn="r">
              <a:defRPr sz="1400" b="1">
                <a:solidFill>
                  <a:schemeClr val="bg1"/>
                </a:solidFill>
              </a:defRPr>
            </a:lvl1pPr>
          </a:lstStyle>
          <a:p>
            <a:pPr lvl="0"/>
            <a:r>
              <a:rPr lang="en-US" dirty="0"/>
              <a:t>Text here</a:t>
            </a:r>
            <a:endParaRPr lang="fr-FR" dirty="0"/>
          </a:p>
        </p:txBody>
      </p:sp>
      <p:sp>
        <p:nvSpPr>
          <p:cNvPr id="26" name="Text Placeholder 20">
            <a:extLst>
              <a:ext uri="{FF2B5EF4-FFF2-40B4-BE49-F238E27FC236}">
                <a16:creationId xmlns:a16="http://schemas.microsoft.com/office/drawing/2014/main" id="{F3E24C75-E131-4C92-8AA6-51E2008E9F28}"/>
              </a:ext>
            </a:extLst>
          </p:cNvPr>
          <p:cNvSpPr>
            <a:spLocks noGrp="1"/>
          </p:cNvSpPr>
          <p:nvPr>
            <p:ph type="body" sz="quarter" idx="15" hasCustomPrompt="1"/>
          </p:nvPr>
        </p:nvSpPr>
        <p:spPr>
          <a:xfrm>
            <a:off x="2627714" y="2121139"/>
            <a:ext cx="1489075" cy="266700"/>
          </a:xfrm>
          <a:prstGeom prst="rect">
            <a:avLst/>
          </a:prstGeom>
        </p:spPr>
        <p:txBody>
          <a:bodyPr lIns="0" tIns="0" rIns="0" bIns="0" anchor="ctr" anchorCtr="0">
            <a:normAutofit/>
          </a:bodyPr>
          <a:lstStyle>
            <a:lvl1pPr marL="0" indent="0" algn="r">
              <a:defRPr sz="1400" b="1">
                <a:solidFill>
                  <a:schemeClr val="bg1"/>
                </a:solidFill>
              </a:defRPr>
            </a:lvl1pPr>
          </a:lstStyle>
          <a:p>
            <a:pPr lvl="0"/>
            <a:r>
              <a:rPr lang="en-US" dirty="0"/>
              <a:t>Text here</a:t>
            </a:r>
            <a:endParaRPr lang="fr-FR" dirty="0"/>
          </a:p>
        </p:txBody>
      </p:sp>
      <p:sp>
        <p:nvSpPr>
          <p:cNvPr id="27" name="Text Placeholder 20">
            <a:extLst>
              <a:ext uri="{FF2B5EF4-FFF2-40B4-BE49-F238E27FC236}">
                <a16:creationId xmlns:a16="http://schemas.microsoft.com/office/drawing/2014/main" id="{70AA0C75-D406-45AA-BB10-ECCE0407305D}"/>
              </a:ext>
            </a:extLst>
          </p:cNvPr>
          <p:cNvSpPr>
            <a:spLocks noGrp="1"/>
          </p:cNvSpPr>
          <p:nvPr>
            <p:ph type="body" sz="quarter" idx="16" hasCustomPrompt="1"/>
          </p:nvPr>
        </p:nvSpPr>
        <p:spPr>
          <a:xfrm>
            <a:off x="2627714" y="2430780"/>
            <a:ext cx="1489075" cy="266700"/>
          </a:xfrm>
          <a:prstGeom prst="rect">
            <a:avLst/>
          </a:prstGeom>
        </p:spPr>
        <p:txBody>
          <a:bodyPr lIns="0" tIns="0" rIns="0" bIns="0" anchor="ctr" anchorCtr="0">
            <a:normAutofit/>
          </a:bodyPr>
          <a:lstStyle>
            <a:lvl1pPr marL="0" indent="0" algn="r">
              <a:defRPr sz="1400" b="1">
                <a:solidFill>
                  <a:schemeClr val="bg1"/>
                </a:solidFill>
              </a:defRPr>
            </a:lvl1pPr>
          </a:lstStyle>
          <a:p>
            <a:pPr lvl="0"/>
            <a:r>
              <a:rPr lang="en-US" dirty="0"/>
              <a:t>Text here</a:t>
            </a:r>
            <a:endParaRPr lang="fr-FR" dirty="0"/>
          </a:p>
        </p:txBody>
      </p:sp>
      <p:sp>
        <p:nvSpPr>
          <p:cNvPr id="28" name="Text Placeholder 20">
            <a:extLst>
              <a:ext uri="{FF2B5EF4-FFF2-40B4-BE49-F238E27FC236}">
                <a16:creationId xmlns:a16="http://schemas.microsoft.com/office/drawing/2014/main" id="{0BDA0EC5-2220-460E-99B3-3019537DA3C9}"/>
              </a:ext>
            </a:extLst>
          </p:cNvPr>
          <p:cNvSpPr>
            <a:spLocks noGrp="1"/>
          </p:cNvSpPr>
          <p:nvPr>
            <p:ph type="body" sz="quarter" idx="17" hasCustomPrompt="1"/>
          </p:nvPr>
        </p:nvSpPr>
        <p:spPr>
          <a:xfrm>
            <a:off x="2627714" y="2751121"/>
            <a:ext cx="1489075" cy="266700"/>
          </a:xfrm>
          <a:prstGeom prst="rect">
            <a:avLst/>
          </a:prstGeom>
        </p:spPr>
        <p:txBody>
          <a:bodyPr lIns="0" tIns="0" rIns="0" bIns="0" anchor="ctr" anchorCtr="0">
            <a:normAutofit/>
          </a:bodyPr>
          <a:lstStyle>
            <a:lvl1pPr marL="0" indent="0" algn="r">
              <a:defRPr sz="1400" b="1">
                <a:solidFill>
                  <a:schemeClr val="bg1"/>
                </a:solidFill>
              </a:defRPr>
            </a:lvl1pPr>
          </a:lstStyle>
          <a:p>
            <a:pPr lvl="0"/>
            <a:r>
              <a:rPr lang="en-US" dirty="0"/>
              <a:t>Text here</a:t>
            </a:r>
            <a:endParaRPr lang="fr-FR" dirty="0"/>
          </a:p>
        </p:txBody>
      </p:sp>
      <p:sp>
        <p:nvSpPr>
          <p:cNvPr id="29" name="Text Placeholder 20">
            <a:extLst>
              <a:ext uri="{FF2B5EF4-FFF2-40B4-BE49-F238E27FC236}">
                <a16:creationId xmlns:a16="http://schemas.microsoft.com/office/drawing/2014/main" id="{240D56C7-F9A7-48B6-AD37-5E422FFD32BC}"/>
              </a:ext>
            </a:extLst>
          </p:cNvPr>
          <p:cNvSpPr>
            <a:spLocks noGrp="1"/>
          </p:cNvSpPr>
          <p:nvPr>
            <p:ph type="body" sz="quarter" idx="18" hasCustomPrompt="1"/>
          </p:nvPr>
        </p:nvSpPr>
        <p:spPr>
          <a:xfrm>
            <a:off x="2627714" y="3062824"/>
            <a:ext cx="1489075" cy="266700"/>
          </a:xfrm>
          <a:prstGeom prst="rect">
            <a:avLst/>
          </a:prstGeom>
        </p:spPr>
        <p:txBody>
          <a:bodyPr lIns="0" tIns="0" rIns="0" bIns="0" anchor="ctr" anchorCtr="0">
            <a:normAutofit/>
          </a:bodyPr>
          <a:lstStyle>
            <a:lvl1pPr marL="0" indent="0" algn="r">
              <a:defRPr sz="1400" b="1">
                <a:solidFill>
                  <a:schemeClr val="bg1"/>
                </a:solidFill>
              </a:defRPr>
            </a:lvl1pPr>
          </a:lstStyle>
          <a:p>
            <a:pPr lvl="0"/>
            <a:r>
              <a:rPr lang="en-US" dirty="0"/>
              <a:t>Text here</a:t>
            </a:r>
            <a:endParaRPr lang="fr-FR" dirty="0"/>
          </a:p>
        </p:txBody>
      </p:sp>
      <p:sp>
        <p:nvSpPr>
          <p:cNvPr id="30" name="Text Placeholder 20">
            <a:extLst>
              <a:ext uri="{FF2B5EF4-FFF2-40B4-BE49-F238E27FC236}">
                <a16:creationId xmlns:a16="http://schemas.microsoft.com/office/drawing/2014/main" id="{5D589AD0-2F3C-4E0A-B62B-4713AAA3EEF3}"/>
              </a:ext>
            </a:extLst>
          </p:cNvPr>
          <p:cNvSpPr>
            <a:spLocks noGrp="1"/>
          </p:cNvSpPr>
          <p:nvPr>
            <p:ph type="body" sz="quarter" idx="19" hasCustomPrompt="1"/>
          </p:nvPr>
        </p:nvSpPr>
        <p:spPr>
          <a:xfrm>
            <a:off x="2627714" y="3376459"/>
            <a:ext cx="1489075" cy="266700"/>
          </a:xfrm>
          <a:prstGeom prst="rect">
            <a:avLst/>
          </a:prstGeom>
        </p:spPr>
        <p:txBody>
          <a:bodyPr lIns="0" tIns="0" rIns="0" bIns="0" anchor="ctr" anchorCtr="0">
            <a:normAutofit/>
          </a:bodyPr>
          <a:lstStyle>
            <a:lvl1pPr marL="0" indent="0" algn="r">
              <a:defRPr sz="1400" b="1">
                <a:solidFill>
                  <a:schemeClr val="bg1"/>
                </a:solidFill>
              </a:defRPr>
            </a:lvl1pPr>
          </a:lstStyle>
          <a:p>
            <a:pPr lvl="0"/>
            <a:r>
              <a:rPr lang="en-US" dirty="0"/>
              <a:t>Text here</a:t>
            </a:r>
            <a:endParaRPr lang="fr-FR" dirty="0"/>
          </a:p>
        </p:txBody>
      </p:sp>
      <p:sp>
        <p:nvSpPr>
          <p:cNvPr id="31" name="Text Placeholder 20">
            <a:extLst>
              <a:ext uri="{FF2B5EF4-FFF2-40B4-BE49-F238E27FC236}">
                <a16:creationId xmlns:a16="http://schemas.microsoft.com/office/drawing/2014/main" id="{295DA54D-2F23-4820-8159-D48CB04A8FF8}"/>
              </a:ext>
            </a:extLst>
          </p:cNvPr>
          <p:cNvSpPr>
            <a:spLocks noGrp="1"/>
          </p:cNvSpPr>
          <p:nvPr>
            <p:ph type="body" sz="quarter" idx="20" hasCustomPrompt="1"/>
          </p:nvPr>
        </p:nvSpPr>
        <p:spPr>
          <a:xfrm>
            <a:off x="2627714" y="3693855"/>
            <a:ext cx="1489075" cy="266700"/>
          </a:xfrm>
          <a:prstGeom prst="rect">
            <a:avLst/>
          </a:prstGeom>
        </p:spPr>
        <p:txBody>
          <a:bodyPr lIns="0" tIns="0" rIns="0" bIns="0" anchor="ctr" anchorCtr="0">
            <a:normAutofit/>
          </a:bodyPr>
          <a:lstStyle>
            <a:lvl1pPr marL="0" indent="0" algn="r">
              <a:defRPr sz="1400" b="1">
                <a:solidFill>
                  <a:schemeClr val="bg1"/>
                </a:solidFill>
              </a:defRPr>
            </a:lvl1pPr>
          </a:lstStyle>
          <a:p>
            <a:pPr lvl="0"/>
            <a:r>
              <a:rPr lang="en-US" dirty="0"/>
              <a:t>Text here</a:t>
            </a:r>
            <a:endParaRPr lang="fr-FR" dirty="0"/>
          </a:p>
        </p:txBody>
      </p:sp>
      <p:sp>
        <p:nvSpPr>
          <p:cNvPr id="32" name="Text Placeholder 20">
            <a:extLst>
              <a:ext uri="{FF2B5EF4-FFF2-40B4-BE49-F238E27FC236}">
                <a16:creationId xmlns:a16="http://schemas.microsoft.com/office/drawing/2014/main" id="{D79B8EE3-B0D9-49F7-AC92-4273F9D36ACB}"/>
              </a:ext>
            </a:extLst>
          </p:cNvPr>
          <p:cNvSpPr>
            <a:spLocks noGrp="1"/>
          </p:cNvSpPr>
          <p:nvPr>
            <p:ph type="body" sz="quarter" idx="21" hasCustomPrompt="1"/>
          </p:nvPr>
        </p:nvSpPr>
        <p:spPr>
          <a:xfrm>
            <a:off x="2339752" y="4007925"/>
            <a:ext cx="1777038" cy="266700"/>
          </a:xfrm>
          <a:prstGeom prst="rect">
            <a:avLst/>
          </a:prstGeom>
        </p:spPr>
        <p:txBody>
          <a:bodyPr lIns="0" tIns="0" rIns="0" bIns="0" anchor="ctr" anchorCtr="0">
            <a:normAutofit/>
          </a:bodyPr>
          <a:lstStyle>
            <a:lvl1pPr marL="0" indent="0" algn="r">
              <a:defRPr sz="1400" b="1">
                <a:solidFill>
                  <a:schemeClr val="bg1"/>
                </a:solidFill>
              </a:defRPr>
            </a:lvl1pPr>
          </a:lstStyle>
          <a:p>
            <a:pPr lvl="0"/>
            <a:r>
              <a:rPr lang="en-US" dirty="0"/>
              <a:t>Text here</a:t>
            </a:r>
            <a:endParaRPr lang="fr-FR" dirty="0"/>
          </a:p>
        </p:txBody>
      </p:sp>
      <p:sp>
        <p:nvSpPr>
          <p:cNvPr id="33" name="Text Placeholder 20">
            <a:extLst>
              <a:ext uri="{FF2B5EF4-FFF2-40B4-BE49-F238E27FC236}">
                <a16:creationId xmlns:a16="http://schemas.microsoft.com/office/drawing/2014/main" id="{17B20EA0-3B11-4E3D-947D-EA4A56E2EBF3}"/>
              </a:ext>
            </a:extLst>
          </p:cNvPr>
          <p:cNvSpPr>
            <a:spLocks noGrp="1"/>
          </p:cNvSpPr>
          <p:nvPr>
            <p:ph type="body" sz="quarter" idx="22" hasCustomPrompt="1"/>
          </p:nvPr>
        </p:nvSpPr>
        <p:spPr>
          <a:xfrm>
            <a:off x="2339752" y="4319832"/>
            <a:ext cx="1777038" cy="266700"/>
          </a:xfrm>
          <a:prstGeom prst="rect">
            <a:avLst/>
          </a:prstGeom>
        </p:spPr>
        <p:txBody>
          <a:bodyPr lIns="0" tIns="0" rIns="0" bIns="0" anchor="ctr" anchorCtr="0">
            <a:normAutofit/>
          </a:bodyPr>
          <a:lstStyle>
            <a:lvl1pPr marL="0" indent="0" algn="r">
              <a:defRPr sz="1400" b="1">
                <a:solidFill>
                  <a:schemeClr val="bg1"/>
                </a:solidFill>
              </a:defRPr>
            </a:lvl1pPr>
          </a:lstStyle>
          <a:p>
            <a:pPr lvl="0"/>
            <a:r>
              <a:rPr lang="en-US" dirty="0"/>
              <a:t>Text here</a:t>
            </a:r>
            <a:endParaRPr lang="fr-FR" dirty="0"/>
          </a:p>
        </p:txBody>
      </p:sp>
      <p:sp>
        <p:nvSpPr>
          <p:cNvPr id="36" name="Text Placeholder 35">
            <a:extLst>
              <a:ext uri="{FF2B5EF4-FFF2-40B4-BE49-F238E27FC236}">
                <a16:creationId xmlns:a16="http://schemas.microsoft.com/office/drawing/2014/main" id="{1B075C4F-2DD8-4548-9E20-3D4BCB933703}"/>
              </a:ext>
            </a:extLst>
          </p:cNvPr>
          <p:cNvSpPr>
            <a:spLocks noGrp="1"/>
          </p:cNvSpPr>
          <p:nvPr>
            <p:ph type="body" sz="quarter" idx="24" hasCustomPrompt="1"/>
          </p:nvPr>
        </p:nvSpPr>
        <p:spPr>
          <a:xfrm>
            <a:off x="4284663" y="868353"/>
            <a:ext cx="4338637" cy="266700"/>
          </a:xfrm>
          <a:prstGeom prst="rect">
            <a:avLst/>
          </a:prstGeom>
        </p:spPr>
        <p:txBody>
          <a:bodyPr lIns="0" tIns="0" rIns="0" bIns="0" anchor="ctr" anchorCtr="0"/>
          <a:lstStyle>
            <a:lvl1pPr marL="0" indent="0">
              <a:defRPr sz="1200" b="0" cap="none" spc="50" baseline="0">
                <a:solidFill>
                  <a:schemeClr val="bg2">
                    <a:lumMod val="50000"/>
                  </a:schemeClr>
                </a:solidFill>
              </a:defRPr>
            </a:lvl1pPr>
            <a:lvl2pPr>
              <a:defRPr sz="1600"/>
            </a:lvl2pPr>
            <a:lvl3pPr>
              <a:defRPr sz="1200"/>
            </a:lvl3pPr>
            <a:lvl4pPr>
              <a:defRPr sz="1050"/>
            </a:lvl4pPr>
            <a:lvl5pPr>
              <a:defRPr sz="1050"/>
            </a:lvl5pPr>
          </a:lstStyle>
          <a:p>
            <a:pPr lvl="0"/>
            <a:r>
              <a:rPr lang="en-US"/>
              <a:t>Text here</a:t>
            </a:r>
            <a:endParaRPr lang="fr-FR" dirty="0"/>
          </a:p>
        </p:txBody>
      </p:sp>
      <p:sp>
        <p:nvSpPr>
          <p:cNvPr id="37" name="Text Placeholder 35">
            <a:extLst>
              <a:ext uri="{FF2B5EF4-FFF2-40B4-BE49-F238E27FC236}">
                <a16:creationId xmlns:a16="http://schemas.microsoft.com/office/drawing/2014/main" id="{8C41DE37-BDB3-45C7-AE64-3DAE5AD4B114}"/>
              </a:ext>
            </a:extLst>
          </p:cNvPr>
          <p:cNvSpPr>
            <a:spLocks noGrp="1"/>
          </p:cNvSpPr>
          <p:nvPr>
            <p:ph type="body" sz="quarter" idx="25" hasCustomPrompt="1"/>
          </p:nvPr>
        </p:nvSpPr>
        <p:spPr>
          <a:xfrm>
            <a:off x="4284663" y="1177746"/>
            <a:ext cx="4338637" cy="266700"/>
          </a:xfrm>
          <a:prstGeom prst="rect">
            <a:avLst/>
          </a:prstGeom>
        </p:spPr>
        <p:txBody>
          <a:bodyPr lIns="0" tIns="0" rIns="0" bIns="0" anchor="ctr" anchorCtr="0"/>
          <a:lstStyle>
            <a:lvl1pPr marL="0" indent="0">
              <a:defRPr sz="1200" b="0" cap="none" spc="50" baseline="0">
                <a:solidFill>
                  <a:schemeClr val="bg2">
                    <a:lumMod val="50000"/>
                  </a:schemeClr>
                </a:solidFill>
              </a:defRPr>
            </a:lvl1pPr>
            <a:lvl2pPr>
              <a:defRPr sz="1600"/>
            </a:lvl2pPr>
            <a:lvl3pPr>
              <a:defRPr sz="1200"/>
            </a:lvl3pPr>
            <a:lvl4pPr>
              <a:defRPr sz="1050"/>
            </a:lvl4pPr>
            <a:lvl5pPr>
              <a:defRPr sz="1050"/>
            </a:lvl5pPr>
          </a:lstStyle>
          <a:p>
            <a:pPr lvl="0"/>
            <a:r>
              <a:rPr lang="en-US"/>
              <a:t>Text here</a:t>
            </a:r>
            <a:endParaRPr lang="fr-FR" dirty="0"/>
          </a:p>
        </p:txBody>
      </p:sp>
      <p:sp>
        <p:nvSpPr>
          <p:cNvPr id="38" name="Text Placeholder 35">
            <a:extLst>
              <a:ext uri="{FF2B5EF4-FFF2-40B4-BE49-F238E27FC236}">
                <a16:creationId xmlns:a16="http://schemas.microsoft.com/office/drawing/2014/main" id="{42F85084-6475-496D-929B-80E40E5D8070}"/>
              </a:ext>
            </a:extLst>
          </p:cNvPr>
          <p:cNvSpPr>
            <a:spLocks noGrp="1"/>
          </p:cNvSpPr>
          <p:nvPr>
            <p:ph type="body" sz="quarter" idx="26" hasCustomPrompt="1"/>
          </p:nvPr>
        </p:nvSpPr>
        <p:spPr>
          <a:xfrm>
            <a:off x="4284663" y="1487035"/>
            <a:ext cx="4338637" cy="266700"/>
          </a:xfrm>
          <a:prstGeom prst="rect">
            <a:avLst/>
          </a:prstGeom>
        </p:spPr>
        <p:txBody>
          <a:bodyPr lIns="0" tIns="0" rIns="0" bIns="0" anchor="ctr" anchorCtr="0"/>
          <a:lstStyle>
            <a:lvl1pPr marL="0" indent="0">
              <a:defRPr sz="1200" b="0" cap="none" spc="50" baseline="0">
                <a:solidFill>
                  <a:schemeClr val="bg2">
                    <a:lumMod val="50000"/>
                  </a:schemeClr>
                </a:solidFill>
              </a:defRPr>
            </a:lvl1pPr>
            <a:lvl2pPr>
              <a:defRPr sz="1600"/>
            </a:lvl2pPr>
            <a:lvl3pPr>
              <a:defRPr sz="1200"/>
            </a:lvl3pPr>
            <a:lvl4pPr>
              <a:defRPr sz="1050"/>
            </a:lvl4pPr>
            <a:lvl5pPr>
              <a:defRPr sz="1050"/>
            </a:lvl5pPr>
          </a:lstStyle>
          <a:p>
            <a:pPr lvl="0"/>
            <a:r>
              <a:rPr lang="en-US"/>
              <a:t>Text here</a:t>
            </a:r>
            <a:endParaRPr lang="fr-FR" dirty="0"/>
          </a:p>
        </p:txBody>
      </p:sp>
      <p:sp>
        <p:nvSpPr>
          <p:cNvPr id="39" name="Text Placeholder 35">
            <a:extLst>
              <a:ext uri="{FF2B5EF4-FFF2-40B4-BE49-F238E27FC236}">
                <a16:creationId xmlns:a16="http://schemas.microsoft.com/office/drawing/2014/main" id="{025B628E-E6B7-43D7-83EF-7A50ECDA2BE8}"/>
              </a:ext>
            </a:extLst>
          </p:cNvPr>
          <p:cNvSpPr>
            <a:spLocks noGrp="1"/>
          </p:cNvSpPr>
          <p:nvPr>
            <p:ph type="body" sz="quarter" idx="27" hasCustomPrompt="1"/>
          </p:nvPr>
        </p:nvSpPr>
        <p:spPr>
          <a:xfrm>
            <a:off x="4284663" y="1803599"/>
            <a:ext cx="4338637" cy="266700"/>
          </a:xfrm>
          <a:prstGeom prst="rect">
            <a:avLst/>
          </a:prstGeom>
        </p:spPr>
        <p:txBody>
          <a:bodyPr lIns="0" tIns="0" rIns="0" bIns="0" anchor="ctr" anchorCtr="0"/>
          <a:lstStyle>
            <a:lvl1pPr>
              <a:tabLst>
                <a:tab pos="0" algn="l"/>
              </a:tabLst>
              <a:defRPr sz="1200" b="0" cap="none" spc="50" baseline="0">
                <a:solidFill>
                  <a:schemeClr val="bg2">
                    <a:lumMod val="50000"/>
                  </a:schemeClr>
                </a:solidFill>
              </a:defRPr>
            </a:lvl1pPr>
            <a:lvl2pPr>
              <a:defRPr sz="1600"/>
            </a:lvl2pPr>
            <a:lvl3pPr>
              <a:defRPr sz="1200"/>
            </a:lvl3pPr>
            <a:lvl4pPr>
              <a:defRPr sz="1050"/>
            </a:lvl4pPr>
            <a:lvl5pPr>
              <a:defRPr sz="1050"/>
            </a:lvl5pPr>
          </a:lstStyle>
          <a:p>
            <a:pPr lvl="0"/>
            <a:r>
              <a:rPr lang="en-US"/>
              <a:t>Text here</a:t>
            </a:r>
            <a:endParaRPr lang="fr-FR" dirty="0"/>
          </a:p>
        </p:txBody>
      </p:sp>
      <p:sp>
        <p:nvSpPr>
          <p:cNvPr id="40" name="Text Placeholder 35">
            <a:extLst>
              <a:ext uri="{FF2B5EF4-FFF2-40B4-BE49-F238E27FC236}">
                <a16:creationId xmlns:a16="http://schemas.microsoft.com/office/drawing/2014/main" id="{9AC21695-A895-4F56-8CCA-9A0A74C11812}"/>
              </a:ext>
            </a:extLst>
          </p:cNvPr>
          <p:cNvSpPr>
            <a:spLocks noGrp="1"/>
          </p:cNvSpPr>
          <p:nvPr>
            <p:ph type="body" sz="quarter" idx="28" hasCustomPrompt="1"/>
          </p:nvPr>
        </p:nvSpPr>
        <p:spPr>
          <a:xfrm>
            <a:off x="4284663" y="2117721"/>
            <a:ext cx="4338637" cy="266700"/>
          </a:xfrm>
          <a:prstGeom prst="rect">
            <a:avLst/>
          </a:prstGeom>
        </p:spPr>
        <p:txBody>
          <a:bodyPr lIns="0" tIns="0" rIns="0" bIns="0" anchor="ctr" anchorCtr="0"/>
          <a:lstStyle>
            <a:lvl1pPr marL="0" indent="0">
              <a:defRPr sz="1200" b="0" cap="none" spc="50" baseline="0">
                <a:solidFill>
                  <a:schemeClr val="bg2">
                    <a:lumMod val="50000"/>
                  </a:schemeClr>
                </a:solidFill>
              </a:defRPr>
            </a:lvl1pPr>
            <a:lvl2pPr>
              <a:defRPr sz="1600"/>
            </a:lvl2pPr>
            <a:lvl3pPr>
              <a:defRPr sz="1200"/>
            </a:lvl3pPr>
            <a:lvl4pPr>
              <a:defRPr sz="1050"/>
            </a:lvl4pPr>
            <a:lvl5pPr>
              <a:defRPr sz="1050"/>
            </a:lvl5pPr>
          </a:lstStyle>
          <a:p>
            <a:pPr lvl="0"/>
            <a:r>
              <a:rPr lang="en-US"/>
              <a:t>Text here</a:t>
            </a:r>
            <a:endParaRPr lang="fr-FR" dirty="0"/>
          </a:p>
        </p:txBody>
      </p:sp>
      <p:sp>
        <p:nvSpPr>
          <p:cNvPr id="41" name="Text Placeholder 35">
            <a:extLst>
              <a:ext uri="{FF2B5EF4-FFF2-40B4-BE49-F238E27FC236}">
                <a16:creationId xmlns:a16="http://schemas.microsoft.com/office/drawing/2014/main" id="{3EB4B84B-A8C9-4BD7-8BF0-7A61DD9F93F0}"/>
              </a:ext>
            </a:extLst>
          </p:cNvPr>
          <p:cNvSpPr>
            <a:spLocks noGrp="1"/>
          </p:cNvSpPr>
          <p:nvPr>
            <p:ph type="body" sz="quarter" idx="29" hasCustomPrompt="1"/>
          </p:nvPr>
        </p:nvSpPr>
        <p:spPr>
          <a:xfrm>
            <a:off x="4284663" y="2430780"/>
            <a:ext cx="4338637" cy="266700"/>
          </a:xfrm>
          <a:prstGeom prst="rect">
            <a:avLst/>
          </a:prstGeom>
        </p:spPr>
        <p:txBody>
          <a:bodyPr lIns="0" tIns="0" rIns="0" bIns="0" anchor="ctr" anchorCtr="0"/>
          <a:lstStyle>
            <a:lvl1pPr marL="0" indent="0">
              <a:defRPr sz="1200" b="0" cap="none" spc="50" baseline="0">
                <a:solidFill>
                  <a:schemeClr val="bg2">
                    <a:lumMod val="50000"/>
                  </a:schemeClr>
                </a:solidFill>
              </a:defRPr>
            </a:lvl1pPr>
            <a:lvl2pPr>
              <a:defRPr sz="1600"/>
            </a:lvl2pPr>
            <a:lvl3pPr>
              <a:defRPr sz="1200"/>
            </a:lvl3pPr>
            <a:lvl4pPr>
              <a:defRPr sz="1050"/>
            </a:lvl4pPr>
            <a:lvl5pPr>
              <a:defRPr sz="1050"/>
            </a:lvl5pPr>
          </a:lstStyle>
          <a:p>
            <a:pPr lvl="0"/>
            <a:r>
              <a:rPr lang="en-US"/>
              <a:t>Text here</a:t>
            </a:r>
            <a:endParaRPr lang="fr-FR" dirty="0"/>
          </a:p>
        </p:txBody>
      </p:sp>
      <p:sp>
        <p:nvSpPr>
          <p:cNvPr id="42" name="Text Placeholder 35">
            <a:extLst>
              <a:ext uri="{FF2B5EF4-FFF2-40B4-BE49-F238E27FC236}">
                <a16:creationId xmlns:a16="http://schemas.microsoft.com/office/drawing/2014/main" id="{6FCBBB07-9E35-4C75-A8C1-996701AB85A4}"/>
              </a:ext>
            </a:extLst>
          </p:cNvPr>
          <p:cNvSpPr>
            <a:spLocks noGrp="1"/>
          </p:cNvSpPr>
          <p:nvPr>
            <p:ph type="body" sz="quarter" idx="30" hasCustomPrompt="1"/>
          </p:nvPr>
        </p:nvSpPr>
        <p:spPr>
          <a:xfrm>
            <a:off x="4284663" y="2751121"/>
            <a:ext cx="4338637" cy="266700"/>
          </a:xfrm>
          <a:prstGeom prst="rect">
            <a:avLst/>
          </a:prstGeom>
        </p:spPr>
        <p:txBody>
          <a:bodyPr lIns="0" tIns="0" rIns="0" bIns="0" anchor="ctr" anchorCtr="0"/>
          <a:lstStyle>
            <a:lvl1pPr marL="0" indent="0">
              <a:defRPr sz="1200" b="0" cap="none" spc="50" baseline="0">
                <a:solidFill>
                  <a:schemeClr val="bg2">
                    <a:lumMod val="50000"/>
                  </a:schemeClr>
                </a:solidFill>
              </a:defRPr>
            </a:lvl1pPr>
            <a:lvl2pPr>
              <a:defRPr sz="1600"/>
            </a:lvl2pPr>
            <a:lvl3pPr>
              <a:defRPr sz="1200"/>
            </a:lvl3pPr>
            <a:lvl4pPr>
              <a:defRPr sz="1050"/>
            </a:lvl4pPr>
            <a:lvl5pPr>
              <a:defRPr sz="1050"/>
            </a:lvl5pPr>
          </a:lstStyle>
          <a:p>
            <a:pPr lvl="0"/>
            <a:r>
              <a:rPr lang="en-US"/>
              <a:t>Text here</a:t>
            </a:r>
            <a:endParaRPr lang="fr-FR" dirty="0"/>
          </a:p>
        </p:txBody>
      </p:sp>
      <p:sp>
        <p:nvSpPr>
          <p:cNvPr id="43" name="Text Placeholder 35">
            <a:extLst>
              <a:ext uri="{FF2B5EF4-FFF2-40B4-BE49-F238E27FC236}">
                <a16:creationId xmlns:a16="http://schemas.microsoft.com/office/drawing/2014/main" id="{D4FF342A-7A1F-473E-84E3-137D4B6DEF1E}"/>
              </a:ext>
            </a:extLst>
          </p:cNvPr>
          <p:cNvSpPr>
            <a:spLocks noGrp="1"/>
          </p:cNvSpPr>
          <p:nvPr>
            <p:ph type="body" sz="quarter" idx="31" hasCustomPrompt="1"/>
          </p:nvPr>
        </p:nvSpPr>
        <p:spPr>
          <a:xfrm>
            <a:off x="4284663" y="3062824"/>
            <a:ext cx="4338637" cy="266700"/>
          </a:xfrm>
          <a:prstGeom prst="rect">
            <a:avLst/>
          </a:prstGeom>
        </p:spPr>
        <p:txBody>
          <a:bodyPr lIns="0" tIns="0" rIns="0" bIns="0" anchor="ctr" anchorCtr="0"/>
          <a:lstStyle>
            <a:lvl1pPr marL="0" indent="0">
              <a:defRPr sz="1200" b="0" cap="none" spc="50" baseline="0">
                <a:solidFill>
                  <a:schemeClr val="bg2">
                    <a:lumMod val="50000"/>
                  </a:schemeClr>
                </a:solidFill>
              </a:defRPr>
            </a:lvl1pPr>
            <a:lvl2pPr>
              <a:defRPr sz="1600"/>
            </a:lvl2pPr>
            <a:lvl3pPr>
              <a:defRPr sz="1200"/>
            </a:lvl3pPr>
            <a:lvl4pPr>
              <a:defRPr sz="1050"/>
            </a:lvl4pPr>
            <a:lvl5pPr>
              <a:defRPr sz="1050"/>
            </a:lvl5pPr>
          </a:lstStyle>
          <a:p>
            <a:pPr lvl="0"/>
            <a:r>
              <a:rPr lang="en-US"/>
              <a:t>Text here</a:t>
            </a:r>
            <a:endParaRPr lang="fr-FR" dirty="0"/>
          </a:p>
        </p:txBody>
      </p:sp>
      <p:sp>
        <p:nvSpPr>
          <p:cNvPr id="44" name="Text Placeholder 35">
            <a:extLst>
              <a:ext uri="{FF2B5EF4-FFF2-40B4-BE49-F238E27FC236}">
                <a16:creationId xmlns:a16="http://schemas.microsoft.com/office/drawing/2014/main" id="{D74E7741-5AD5-40B2-B5B1-C40E0661B7C1}"/>
              </a:ext>
            </a:extLst>
          </p:cNvPr>
          <p:cNvSpPr>
            <a:spLocks noGrp="1"/>
          </p:cNvSpPr>
          <p:nvPr>
            <p:ph type="body" sz="quarter" idx="32" hasCustomPrompt="1"/>
          </p:nvPr>
        </p:nvSpPr>
        <p:spPr>
          <a:xfrm>
            <a:off x="4284663" y="3376459"/>
            <a:ext cx="4338637" cy="266700"/>
          </a:xfrm>
          <a:prstGeom prst="rect">
            <a:avLst/>
          </a:prstGeom>
        </p:spPr>
        <p:txBody>
          <a:bodyPr lIns="0" tIns="0" rIns="0" bIns="0" anchor="ctr" anchorCtr="0"/>
          <a:lstStyle>
            <a:lvl1pPr marL="0" indent="0">
              <a:defRPr sz="1200" b="0" cap="none" spc="50" baseline="0">
                <a:solidFill>
                  <a:schemeClr val="bg2">
                    <a:lumMod val="50000"/>
                  </a:schemeClr>
                </a:solidFill>
              </a:defRPr>
            </a:lvl1pPr>
            <a:lvl2pPr>
              <a:defRPr sz="1600"/>
            </a:lvl2pPr>
            <a:lvl3pPr>
              <a:defRPr sz="1200"/>
            </a:lvl3pPr>
            <a:lvl4pPr>
              <a:defRPr sz="1050"/>
            </a:lvl4pPr>
            <a:lvl5pPr>
              <a:defRPr sz="1050"/>
            </a:lvl5pPr>
          </a:lstStyle>
          <a:p>
            <a:pPr lvl="0"/>
            <a:r>
              <a:rPr lang="en-US"/>
              <a:t>Text here</a:t>
            </a:r>
            <a:endParaRPr lang="fr-FR" dirty="0"/>
          </a:p>
        </p:txBody>
      </p:sp>
      <p:sp>
        <p:nvSpPr>
          <p:cNvPr id="45" name="Text Placeholder 35">
            <a:extLst>
              <a:ext uri="{FF2B5EF4-FFF2-40B4-BE49-F238E27FC236}">
                <a16:creationId xmlns:a16="http://schemas.microsoft.com/office/drawing/2014/main" id="{45D389C1-6A39-4FE1-A00D-BA7D17AF7D5D}"/>
              </a:ext>
            </a:extLst>
          </p:cNvPr>
          <p:cNvSpPr>
            <a:spLocks noGrp="1"/>
          </p:cNvSpPr>
          <p:nvPr>
            <p:ph type="body" sz="quarter" idx="33" hasCustomPrompt="1"/>
          </p:nvPr>
        </p:nvSpPr>
        <p:spPr>
          <a:xfrm>
            <a:off x="4284663" y="3690316"/>
            <a:ext cx="4338637" cy="266700"/>
          </a:xfrm>
          <a:prstGeom prst="rect">
            <a:avLst/>
          </a:prstGeom>
        </p:spPr>
        <p:txBody>
          <a:bodyPr lIns="0" tIns="0" rIns="0" bIns="0" anchor="ctr" anchorCtr="0"/>
          <a:lstStyle>
            <a:lvl1pPr marL="0" indent="0">
              <a:defRPr sz="1200" b="0" cap="none" spc="50" baseline="0">
                <a:solidFill>
                  <a:schemeClr val="bg2">
                    <a:lumMod val="50000"/>
                  </a:schemeClr>
                </a:solidFill>
              </a:defRPr>
            </a:lvl1pPr>
            <a:lvl2pPr>
              <a:defRPr sz="1600"/>
            </a:lvl2pPr>
            <a:lvl3pPr>
              <a:defRPr sz="1200"/>
            </a:lvl3pPr>
            <a:lvl4pPr>
              <a:defRPr sz="1050"/>
            </a:lvl4pPr>
            <a:lvl5pPr>
              <a:defRPr sz="1050"/>
            </a:lvl5pPr>
          </a:lstStyle>
          <a:p>
            <a:pPr lvl="0"/>
            <a:r>
              <a:rPr lang="en-US"/>
              <a:t>Text here</a:t>
            </a:r>
            <a:endParaRPr lang="fr-FR" dirty="0"/>
          </a:p>
        </p:txBody>
      </p:sp>
      <p:sp>
        <p:nvSpPr>
          <p:cNvPr id="46" name="Text Placeholder 35">
            <a:extLst>
              <a:ext uri="{FF2B5EF4-FFF2-40B4-BE49-F238E27FC236}">
                <a16:creationId xmlns:a16="http://schemas.microsoft.com/office/drawing/2014/main" id="{354E3F73-8B37-4A33-A81E-835B6BC37CA8}"/>
              </a:ext>
            </a:extLst>
          </p:cNvPr>
          <p:cNvSpPr>
            <a:spLocks noGrp="1"/>
          </p:cNvSpPr>
          <p:nvPr>
            <p:ph type="body" sz="quarter" idx="34" hasCustomPrompt="1"/>
          </p:nvPr>
        </p:nvSpPr>
        <p:spPr>
          <a:xfrm>
            <a:off x="4284663" y="4009691"/>
            <a:ext cx="4338637" cy="266700"/>
          </a:xfrm>
          <a:prstGeom prst="rect">
            <a:avLst/>
          </a:prstGeom>
        </p:spPr>
        <p:txBody>
          <a:bodyPr lIns="0" tIns="0" rIns="0" bIns="0" anchor="ctr" anchorCtr="0"/>
          <a:lstStyle>
            <a:lvl1pPr marL="0" indent="0">
              <a:defRPr sz="1200" b="0" cap="none" spc="50" baseline="0">
                <a:solidFill>
                  <a:schemeClr val="bg2">
                    <a:lumMod val="50000"/>
                  </a:schemeClr>
                </a:solidFill>
              </a:defRPr>
            </a:lvl1pPr>
            <a:lvl2pPr>
              <a:defRPr sz="1600"/>
            </a:lvl2pPr>
            <a:lvl3pPr>
              <a:defRPr sz="1200"/>
            </a:lvl3pPr>
            <a:lvl4pPr>
              <a:defRPr sz="1050"/>
            </a:lvl4pPr>
            <a:lvl5pPr>
              <a:defRPr sz="1050"/>
            </a:lvl5pPr>
          </a:lstStyle>
          <a:p>
            <a:pPr lvl="0"/>
            <a:r>
              <a:rPr lang="en-US"/>
              <a:t>Text here</a:t>
            </a:r>
            <a:endParaRPr lang="fr-FR" dirty="0"/>
          </a:p>
        </p:txBody>
      </p:sp>
      <p:sp>
        <p:nvSpPr>
          <p:cNvPr id="47" name="Text Placeholder 35">
            <a:extLst>
              <a:ext uri="{FF2B5EF4-FFF2-40B4-BE49-F238E27FC236}">
                <a16:creationId xmlns:a16="http://schemas.microsoft.com/office/drawing/2014/main" id="{057A0266-7235-41FD-8970-3A9D3220A013}"/>
              </a:ext>
            </a:extLst>
          </p:cNvPr>
          <p:cNvSpPr>
            <a:spLocks noGrp="1"/>
          </p:cNvSpPr>
          <p:nvPr>
            <p:ph type="body" sz="quarter" idx="35" hasCustomPrompt="1"/>
          </p:nvPr>
        </p:nvSpPr>
        <p:spPr>
          <a:xfrm>
            <a:off x="4284663" y="4326394"/>
            <a:ext cx="4338637" cy="266700"/>
          </a:xfrm>
          <a:prstGeom prst="rect">
            <a:avLst/>
          </a:prstGeom>
        </p:spPr>
        <p:txBody>
          <a:bodyPr lIns="0" tIns="0" rIns="0" bIns="0" anchor="ctr" anchorCtr="0"/>
          <a:lstStyle>
            <a:lvl1pPr marL="0" indent="0">
              <a:defRPr sz="1200" b="0" cap="none" spc="50" baseline="0">
                <a:solidFill>
                  <a:schemeClr val="bg2">
                    <a:lumMod val="50000"/>
                  </a:schemeClr>
                </a:solidFill>
              </a:defRPr>
            </a:lvl1pPr>
            <a:lvl2pPr>
              <a:defRPr sz="1600"/>
            </a:lvl2pPr>
            <a:lvl3pPr>
              <a:defRPr sz="1200"/>
            </a:lvl3pPr>
            <a:lvl4pPr>
              <a:defRPr sz="1050"/>
            </a:lvl4pPr>
            <a:lvl5pPr>
              <a:defRPr sz="1050"/>
            </a:lvl5pPr>
          </a:lstStyle>
          <a:p>
            <a:pPr lvl="0"/>
            <a:r>
              <a:rPr lang="en-US"/>
              <a:t>Text here</a:t>
            </a:r>
            <a:endParaRPr lang="fr-FR" dirty="0"/>
          </a:p>
        </p:txBody>
      </p:sp>
      <p:sp>
        <p:nvSpPr>
          <p:cNvPr id="51" name="Rectangle 50">
            <a:extLst>
              <a:ext uri="{FF2B5EF4-FFF2-40B4-BE49-F238E27FC236}">
                <a16:creationId xmlns:a16="http://schemas.microsoft.com/office/drawing/2014/main" id="{D0114711-521A-49F2-89B8-880298C2BB6A}"/>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9" name="Title Placeholder 8">
            <a:extLst>
              <a:ext uri="{FF2B5EF4-FFF2-40B4-BE49-F238E27FC236}">
                <a16:creationId xmlns:a16="http://schemas.microsoft.com/office/drawing/2014/main" id="{96B86259-8000-4178-8895-A5D54CE78D47}"/>
              </a:ext>
            </a:extLst>
          </p:cNvPr>
          <p:cNvSpPr>
            <a:spLocks noGrp="1"/>
          </p:cNvSpPr>
          <p:nvPr>
            <p:ph type="title" hasCustomPrompt="1"/>
          </p:nvPr>
        </p:nvSpPr>
        <p:spPr>
          <a:xfrm>
            <a:off x="517524" y="311271"/>
            <a:ext cx="8105776" cy="280887"/>
          </a:xfrm>
          <a:prstGeom prst="rect">
            <a:avLst/>
          </a:prstGeom>
        </p:spPr>
        <p:txBody>
          <a:bodyPr vert="horz" lIns="0" tIns="45720" rIns="91440" bIns="45720" rtlCol="0" anchor="ctr">
            <a:noAutofit/>
          </a:bodyPr>
          <a:lstStyle>
            <a:lvl1pPr>
              <a:defRPr sz="2200"/>
            </a:lvl1pPr>
          </a:lstStyle>
          <a:p>
            <a:r>
              <a:rPr lang="en-US"/>
              <a:t>Title, 22pt, bold, max. 1 line</a:t>
            </a:r>
            <a:endParaRPr lang="en-US" dirty="0"/>
          </a:p>
        </p:txBody>
      </p:sp>
    </p:spTree>
    <p:extLst>
      <p:ext uri="{BB962C8B-B14F-4D97-AF65-F5344CB8AC3E}">
        <p14:creationId xmlns:p14="http://schemas.microsoft.com/office/powerpoint/2010/main" val="7985471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_Box columns_0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4383B41-4113-4974-B19B-E2AA1DBC8768}"/>
              </a:ext>
            </a:extLst>
          </p:cNvPr>
          <p:cNvSpPr/>
          <p:nvPr userDrawn="1"/>
        </p:nvSpPr>
        <p:spPr>
          <a:xfrm>
            <a:off x="0" y="3409560"/>
            <a:ext cx="9144000" cy="17339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grpSp>
        <p:nvGrpSpPr>
          <p:cNvPr id="8" name="Group 7">
            <a:extLst>
              <a:ext uri="{FF2B5EF4-FFF2-40B4-BE49-F238E27FC236}">
                <a16:creationId xmlns:a16="http://schemas.microsoft.com/office/drawing/2014/main" id="{2A8A87C5-6320-4643-A6ED-4C68D5E12EC9}"/>
              </a:ext>
            </a:extLst>
          </p:cNvPr>
          <p:cNvGrpSpPr/>
          <p:nvPr userDrawn="1"/>
        </p:nvGrpSpPr>
        <p:grpSpPr>
          <a:xfrm>
            <a:off x="605265" y="822962"/>
            <a:ext cx="504056" cy="646331"/>
            <a:chOff x="467544" y="905045"/>
            <a:chExt cx="504056" cy="646331"/>
          </a:xfrm>
        </p:grpSpPr>
        <p:cxnSp>
          <p:nvCxnSpPr>
            <p:cNvPr id="10" name="Straight Connector 9">
              <a:extLst>
                <a:ext uri="{FF2B5EF4-FFF2-40B4-BE49-F238E27FC236}">
                  <a16:creationId xmlns:a16="http://schemas.microsoft.com/office/drawing/2014/main" id="{BDA64527-5FC5-4078-8420-3940A1D3EB1D}"/>
                </a:ext>
              </a:extLst>
            </p:cNvPr>
            <p:cNvCxnSpPr>
              <a:cxnSpLocks/>
            </p:cNvCxnSpPr>
            <p:nvPr/>
          </p:nvCxnSpPr>
          <p:spPr>
            <a:xfrm>
              <a:off x="467544" y="905045"/>
              <a:ext cx="0" cy="646331"/>
            </a:xfrm>
            <a:prstGeom prst="line">
              <a:avLst/>
            </a:prstGeom>
            <a:ln w="25400" cap="rnd"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0F26D8C-AFF9-4BD4-8295-3C76617971F6}"/>
                </a:ext>
              </a:extLst>
            </p:cNvPr>
            <p:cNvCxnSpPr/>
            <p:nvPr/>
          </p:nvCxnSpPr>
          <p:spPr>
            <a:xfrm>
              <a:off x="467544" y="905045"/>
              <a:ext cx="504056" cy="0"/>
            </a:xfrm>
            <a:prstGeom prst="line">
              <a:avLst/>
            </a:prstGeom>
            <a:ln w="25400" cap="rnd"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DFC5BD26-587C-4725-92A1-432582F27E54}"/>
              </a:ext>
            </a:extLst>
          </p:cNvPr>
          <p:cNvGrpSpPr/>
          <p:nvPr userDrawn="1"/>
        </p:nvGrpSpPr>
        <p:grpSpPr>
          <a:xfrm>
            <a:off x="2224691" y="822962"/>
            <a:ext cx="504056" cy="646331"/>
            <a:chOff x="467544" y="905045"/>
            <a:chExt cx="504056" cy="646331"/>
          </a:xfrm>
        </p:grpSpPr>
        <p:cxnSp>
          <p:nvCxnSpPr>
            <p:cNvPr id="13" name="Straight Connector 12">
              <a:extLst>
                <a:ext uri="{FF2B5EF4-FFF2-40B4-BE49-F238E27FC236}">
                  <a16:creationId xmlns:a16="http://schemas.microsoft.com/office/drawing/2014/main" id="{75F586A7-9EEC-4D84-B1E1-FD7818619FE5}"/>
                </a:ext>
              </a:extLst>
            </p:cNvPr>
            <p:cNvCxnSpPr>
              <a:cxnSpLocks/>
            </p:cNvCxnSpPr>
            <p:nvPr/>
          </p:nvCxnSpPr>
          <p:spPr>
            <a:xfrm>
              <a:off x="467544" y="905045"/>
              <a:ext cx="0" cy="646331"/>
            </a:xfrm>
            <a:prstGeom prst="line">
              <a:avLst/>
            </a:prstGeom>
            <a:ln w="25400" cap="rnd" cmpd="sng">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1CBF118-4E16-4FAC-B449-326A25407809}"/>
                </a:ext>
              </a:extLst>
            </p:cNvPr>
            <p:cNvCxnSpPr/>
            <p:nvPr/>
          </p:nvCxnSpPr>
          <p:spPr>
            <a:xfrm>
              <a:off x="467544" y="905045"/>
              <a:ext cx="504056" cy="0"/>
            </a:xfrm>
            <a:prstGeom prst="line">
              <a:avLst/>
            </a:prstGeom>
            <a:ln w="25400" cap="rnd" cmpd="sng">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A61032CB-C56E-44CB-927A-7167DB361879}"/>
              </a:ext>
            </a:extLst>
          </p:cNvPr>
          <p:cNvGrpSpPr/>
          <p:nvPr userDrawn="1"/>
        </p:nvGrpSpPr>
        <p:grpSpPr>
          <a:xfrm>
            <a:off x="3846282" y="822962"/>
            <a:ext cx="504056" cy="646331"/>
            <a:chOff x="467544" y="905045"/>
            <a:chExt cx="504056" cy="646331"/>
          </a:xfrm>
        </p:grpSpPr>
        <p:cxnSp>
          <p:nvCxnSpPr>
            <p:cNvPr id="16" name="Straight Connector 15">
              <a:extLst>
                <a:ext uri="{FF2B5EF4-FFF2-40B4-BE49-F238E27FC236}">
                  <a16:creationId xmlns:a16="http://schemas.microsoft.com/office/drawing/2014/main" id="{E33C216C-C4C6-4713-AA12-E15D94EA2DFB}"/>
                </a:ext>
              </a:extLst>
            </p:cNvPr>
            <p:cNvCxnSpPr>
              <a:cxnSpLocks/>
            </p:cNvCxnSpPr>
            <p:nvPr/>
          </p:nvCxnSpPr>
          <p:spPr>
            <a:xfrm>
              <a:off x="467544" y="905045"/>
              <a:ext cx="0" cy="646331"/>
            </a:xfrm>
            <a:prstGeom prst="line">
              <a:avLst/>
            </a:prstGeom>
            <a:ln w="25400" cap="rnd" cmpd="sng">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7C97A8A-2BEE-45B6-A3D8-229DBD1CC292}"/>
                </a:ext>
              </a:extLst>
            </p:cNvPr>
            <p:cNvCxnSpPr/>
            <p:nvPr/>
          </p:nvCxnSpPr>
          <p:spPr>
            <a:xfrm>
              <a:off x="467544" y="905045"/>
              <a:ext cx="504056" cy="0"/>
            </a:xfrm>
            <a:prstGeom prst="line">
              <a:avLst/>
            </a:prstGeom>
            <a:ln w="25400" cap="rnd" cmpd="sng">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578E3915-2B64-442E-8B42-E1FBF23F1CBC}"/>
              </a:ext>
            </a:extLst>
          </p:cNvPr>
          <p:cNvGrpSpPr/>
          <p:nvPr userDrawn="1"/>
        </p:nvGrpSpPr>
        <p:grpSpPr>
          <a:xfrm>
            <a:off x="5454637" y="822962"/>
            <a:ext cx="504056" cy="646331"/>
            <a:chOff x="467544" y="905045"/>
            <a:chExt cx="504056" cy="646331"/>
          </a:xfrm>
        </p:grpSpPr>
        <p:cxnSp>
          <p:nvCxnSpPr>
            <p:cNvPr id="19" name="Straight Connector 18">
              <a:extLst>
                <a:ext uri="{FF2B5EF4-FFF2-40B4-BE49-F238E27FC236}">
                  <a16:creationId xmlns:a16="http://schemas.microsoft.com/office/drawing/2014/main" id="{4898373F-C87C-41CA-B61A-4F1FD642A11E}"/>
                </a:ext>
              </a:extLst>
            </p:cNvPr>
            <p:cNvCxnSpPr>
              <a:cxnSpLocks/>
            </p:cNvCxnSpPr>
            <p:nvPr/>
          </p:nvCxnSpPr>
          <p:spPr>
            <a:xfrm>
              <a:off x="467544" y="905045"/>
              <a:ext cx="0" cy="646331"/>
            </a:xfrm>
            <a:prstGeom prst="line">
              <a:avLst/>
            </a:prstGeom>
            <a:ln w="25400" cap="rnd" cmpd="sng">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A57CB90-9631-49BB-815F-63EA584EC42E}"/>
                </a:ext>
              </a:extLst>
            </p:cNvPr>
            <p:cNvCxnSpPr/>
            <p:nvPr/>
          </p:nvCxnSpPr>
          <p:spPr>
            <a:xfrm>
              <a:off x="467544" y="905045"/>
              <a:ext cx="504056" cy="0"/>
            </a:xfrm>
            <a:prstGeom prst="line">
              <a:avLst/>
            </a:prstGeom>
            <a:ln w="25400" cap="rnd" cmpd="sng">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3094FC3A-E47D-476A-AC6B-8CB5BC0142B8}"/>
              </a:ext>
            </a:extLst>
          </p:cNvPr>
          <p:cNvGrpSpPr/>
          <p:nvPr userDrawn="1"/>
        </p:nvGrpSpPr>
        <p:grpSpPr>
          <a:xfrm>
            <a:off x="7036765" y="822962"/>
            <a:ext cx="504056" cy="646331"/>
            <a:chOff x="467544" y="905045"/>
            <a:chExt cx="504056" cy="646331"/>
          </a:xfrm>
        </p:grpSpPr>
        <p:cxnSp>
          <p:nvCxnSpPr>
            <p:cNvPr id="22" name="Straight Connector 21">
              <a:extLst>
                <a:ext uri="{FF2B5EF4-FFF2-40B4-BE49-F238E27FC236}">
                  <a16:creationId xmlns:a16="http://schemas.microsoft.com/office/drawing/2014/main" id="{0D889367-E03B-400E-A796-95D0E43EC2D5}"/>
                </a:ext>
              </a:extLst>
            </p:cNvPr>
            <p:cNvCxnSpPr>
              <a:cxnSpLocks/>
            </p:cNvCxnSpPr>
            <p:nvPr/>
          </p:nvCxnSpPr>
          <p:spPr>
            <a:xfrm>
              <a:off x="467544" y="905045"/>
              <a:ext cx="0" cy="646331"/>
            </a:xfrm>
            <a:prstGeom prst="line">
              <a:avLst/>
            </a:prstGeom>
            <a:ln w="25400" cap="rnd" cmpd="sng">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DC22F8-674E-4BE8-A083-1E890D6F1EA5}"/>
                </a:ext>
              </a:extLst>
            </p:cNvPr>
            <p:cNvCxnSpPr/>
            <p:nvPr/>
          </p:nvCxnSpPr>
          <p:spPr>
            <a:xfrm>
              <a:off x="467544" y="905045"/>
              <a:ext cx="504056" cy="0"/>
            </a:xfrm>
            <a:prstGeom prst="line">
              <a:avLst/>
            </a:prstGeom>
            <a:ln w="25400" cap="rnd" cmpd="sng">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4" name="Rectangle 23">
            <a:extLst>
              <a:ext uri="{FF2B5EF4-FFF2-40B4-BE49-F238E27FC236}">
                <a16:creationId xmlns:a16="http://schemas.microsoft.com/office/drawing/2014/main" id="{D878547F-9427-4283-BF96-F2723EE5E7DA}"/>
              </a:ext>
            </a:extLst>
          </p:cNvPr>
          <p:cNvSpPr/>
          <p:nvPr userDrawn="1"/>
        </p:nvSpPr>
        <p:spPr>
          <a:xfrm>
            <a:off x="533268" y="3291830"/>
            <a:ext cx="1203992" cy="11773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B6A07AE6-C5BF-4823-87B2-2002D9F2FF7B}"/>
              </a:ext>
            </a:extLst>
          </p:cNvPr>
          <p:cNvSpPr/>
          <p:nvPr userDrawn="1"/>
        </p:nvSpPr>
        <p:spPr>
          <a:xfrm>
            <a:off x="1901289" y="3291830"/>
            <a:ext cx="1203992" cy="1177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C38929B6-B122-474F-8842-9D8C68EBABD1}"/>
              </a:ext>
            </a:extLst>
          </p:cNvPr>
          <p:cNvSpPr/>
          <p:nvPr userDrawn="1"/>
        </p:nvSpPr>
        <p:spPr>
          <a:xfrm>
            <a:off x="3269310" y="3291830"/>
            <a:ext cx="1203992" cy="117730"/>
          </a:xfrm>
          <a:prstGeom prst="rect">
            <a:avLst/>
          </a:prstGeom>
          <a:solidFill>
            <a:srgbClr val="0090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6F258251-9955-4A39-BA1F-202B34DB26C4}"/>
              </a:ext>
            </a:extLst>
          </p:cNvPr>
          <p:cNvSpPr/>
          <p:nvPr userDrawn="1"/>
        </p:nvSpPr>
        <p:spPr>
          <a:xfrm>
            <a:off x="4637724" y="3291830"/>
            <a:ext cx="1203992" cy="117730"/>
          </a:xfrm>
          <a:prstGeom prst="rect">
            <a:avLst/>
          </a:prstGeom>
          <a:solidFill>
            <a:srgbClr val="40A9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78ADDB33-A01A-4B57-A295-F19142D4B798}"/>
              </a:ext>
            </a:extLst>
          </p:cNvPr>
          <p:cNvSpPr/>
          <p:nvPr userDrawn="1"/>
        </p:nvSpPr>
        <p:spPr>
          <a:xfrm>
            <a:off x="6020586" y="3291830"/>
            <a:ext cx="1203992" cy="117730"/>
          </a:xfrm>
          <a:prstGeom prst="rect">
            <a:avLst/>
          </a:prstGeom>
          <a:solidFill>
            <a:srgbClr val="3AC0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1CAA3250-1F7B-498D-9E82-81F9A0845343}"/>
              </a:ext>
            </a:extLst>
          </p:cNvPr>
          <p:cNvSpPr/>
          <p:nvPr userDrawn="1"/>
        </p:nvSpPr>
        <p:spPr>
          <a:xfrm>
            <a:off x="7406740" y="3291830"/>
            <a:ext cx="1203992" cy="117730"/>
          </a:xfrm>
          <a:prstGeom prst="rect">
            <a:avLst/>
          </a:prstGeom>
          <a:solidFill>
            <a:srgbClr val="87D1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1" name="Text Placeholder 30">
            <a:extLst>
              <a:ext uri="{FF2B5EF4-FFF2-40B4-BE49-F238E27FC236}">
                <a16:creationId xmlns:a16="http://schemas.microsoft.com/office/drawing/2014/main" id="{47186F0B-C287-4C1D-9852-4B98C30F5B24}"/>
              </a:ext>
            </a:extLst>
          </p:cNvPr>
          <p:cNvSpPr>
            <a:spLocks noGrp="1"/>
          </p:cNvSpPr>
          <p:nvPr>
            <p:ph type="body" sz="quarter" idx="11" hasCustomPrompt="1"/>
          </p:nvPr>
        </p:nvSpPr>
        <p:spPr>
          <a:xfrm>
            <a:off x="1901290" y="3409950"/>
            <a:ext cx="1203991" cy="1047750"/>
          </a:xfrm>
          <a:prstGeom prst="rect">
            <a:avLst/>
          </a:prstGeom>
          <a:solidFill>
            <a:srgbClr val="FFFFFF"/>
          </a:solidFill>
        </p:spPr>
        <p:txBody>
          <a:bodyPr anchor="ctr" anchorCtr="1"/>
          <a:lstStyle>
            <a:lvl1pPr marL="0" indent="0" algn="ctr">
              <a:spcAft>
                <a:spcPts val="0"/>
              </a:spcAft>
              <a:defRPr sz="1000" b="0">
                <a:solidFill>
                  <a:schemeClr val="bg2">
                    <a:lumMod val="50000"/>
                  </a:schemeClr>
                </a:solidFill>
              </a:defRPr>
            </a:lvl1pPr>
          </a:lstStyle>
          <a:p>
            <a:pPr lvl="0"/>
            <a:r>
              <a:rPr lang="en-US" dirty="0"/>
              <a:t>Add </a:t>
            </a:r>
            <a:r>
              <a:rPr lang="en-US" dirty="0" err="1"/>
              <a:t>texte</a:t>
            </a:r>
            <a:r>
              <a:rPr lang="en-US" dirty="0"/>
              <a:t> here</a:t>
            </a:r>
            <a:endParaRPr lang="fr-FR" dirty="0"/>
          </a:p>
        </p:txBody>
      </p:sp>
      <p:sp>
        <p:nvSpPr>
          <p:cNvPr id="32" name="Text Placeholder 30">
            <a:extLst>
              <a:ext uri="{FF2B5EF4-FFF2-40B4-BE49-F238E27FC236}">
                <a16:creationId xmlns:a16="http://schemas.microsoft.com/office/drawing/2014/main" id="{FE1ECDEA-63CF-4CEF-BC4B-D0D74307BBC7}"/>
              </a:ext>
            </a:extLst>
          </p:cNvPr>
          <p:cNvSpPr>
            <a:spLocks noGrp="1"/>
          </p:cNvSpPr>
          <p:nvPr>
            <p:ph type="body" sz="quarter" idx="12" hasCustomPrompt="1"/>
          </p:nvPr>
        </p:nvSpPr>
        <p:spPr>
          <a:xfrm>
            <a:off x="533269" y="3409950"/>
            <a:ext cx="1203991" cy="1047750"/>
          </a:xfrm>
          <a:prstGeom prst="rect">
            <a:avLst/>
          </a:prstGeom>
          <a:solidFill>
            <a:srgbClr val="FFFFFF"/>
          </a:solidFill>
        </p:spPr>
        <p:txBody>
          <a:bodyPr anchor="ctr" anchorCtr="1"/>
          <a:lstStyle>
            <a:lvl1pPr marL="0" indent="0" algn="ctr">
              <a:spcAft>
                <a:spcPts val="0"/>
              </a:spcAft>
              <a:defRPr sz="1000" b="0">
                <a:solidFill>
                  <a:schemeClr val="bg2">
                    <a:lumMod val="50000"/>
                  </a:schemeClr>
                </a:solidFill>
              </a:defRPr>
            </a:lvl1pPr>
          </a:lstStyle>
          <a:p>
            <a:pPr lvl="0"/>
            <a:r>
              <a:rPr lang="en-US" dirty="0"/>
              <a:t>Add </a:t>
            </a:r>
            <a:r>
              <a:rPr lang="en-US" dirty="0" err="1"/>
              <a:t>texte</a:t>
            </a:r>
            <a:r>
              <a:rPr lang="en-US" dirty="0"/>
              <a:t> here</a:t>
            </a:r>
            <a:endParaRPr lang="fr-FR" dirty="0"/>
          </a:p>
        </p:txBody>
      </p:sp>
      <p:sp>
        <p:nvSpPr>
          <p:cNvPr id="33" name="Text Placeholder 30">
            <a:extLst>
              <a:ext uri="{FF2B5EF4-FFF2-40B4-BE49-F238E27FC236}">
                <a16:creationId xmlns:a16="http://schemas.microsoft.com/office/drawing/2014/main" id="{983E808B-B2B5-4983-829B-EAD9A3487C63}"/>
              </a:ext>
            </a:extLst>
          </p:cNvPr>
          <p:cNvSpPr>
            <a:spLocks noGrp="1"/>
          </p:cNvSpPr>
          <p:nvPr>
            <p:ph type="body" sz="quarter" idx="13" hasCustomPrompt="1"/>
          </p:nvPr>
        </p:nvSpPr>
        <p:spPr>
          <a:xfrm>
            <a:off x="3269311" y="3409950"/>
            <a:ext cx="1203991" cy="1047750"/>
          </a:xfrm>
          <a:prstGeom prst="rect">
            <a:avLst/>
          </a:prstGeom>
          <a:solidFill>
            <a:srgbClr val="FFFFFF"/>
          </a:solidFill>
        </p:spPr>
        <p:txBody>
          <a:bodyPr anchor="ctr" anchorCtr="1"/>
          <a:lstStyle>
            <a:lvl1pPr marL="0" indent="0" algn="ctr">
              <a:spcAft>
                <a:spcPts val="0"/>
              </a:spcAft>
              <a:defRPr sz="1000" b="0">
                <a:solidFill>
                  <a:schemeClr val="bg2">
                    <a:lumMod val="50000"/>
                  </a:schemeClr>
                </a:solidFill>
              </a:defRPr>
            </a:lvl1pPr>
          </a:lstStyle>
          <a:p>
            <a:pPr lvl="0"/>
            <a:r>
              <a:rPr lang="en-US" dirty="0"/>
              <a:t>Add </a:t>
            </a:r>
            <a:r>
              <a:rPr lang="en-US" dirty="0" err="1"/>
              <a:t>texte</a:t>
            </a:r>
            <a:r>
              <a:rPr lang="en-US" dirty="0"/>
              <a:t> here</a:t>
            </a:r>
            <a:endParaRPr lang="fr-FR" dirty="0"/>
          </a:p>
        </p:txBody>
      </p:sp>
      <p:sp>
        <p:nvSpPr>
          <p:cNvPr id="34" name="Text Placeholder 30">
            <a:extLst>
              <a:ext uri="{FF2B5EF4-FFF2-40B4-BE49-F238E27FC236}">
                <a16:creationId xmlns:a16="http://schemas.microsoft.com/office/drawing/2014/main" id="{85CB09B8-D584-456A-B9DA-2845F7A9A1DD}"/>
              </a:ext>
            </a:extLst>
          </p:cNvPr>
          <p:cNvSpPr>
            <a:spLocks noGrp="1"/>
          </p:cNvSpPr>
          <p:nvPr>
            <p:ph type="body" sz="quarter" idx="14" hasCustomPrompt="1"/>
          </p:nvPr>
        </p:nvSpPr>
        <p:spPr>
          <a:xfrm>
            <a:off x="4637725" y="3409950"/>
            <a:ext cx="1203991" cy="1047750"/>
          </a:xfrm>
          <a:prstGeom prst="rect">
            <a:avLst/>
          </a:prstGeom>
          <a:solidFill>
            <a:srgbClr val="FFFFFF"/>
          </a:solidFill>
        </p:spPr>
        <p:txBody>
          <a:bodyPr anchor="ctr" anchorCtr="1"/>
          <a:lstStyle>
            <a:lvl1pPr marL="0" indent="0" algn="ctr">
              <a:spcAft>
                <a:spcPts val="0"/>
              </a:spcAft>
              <a:defRPr sz="1000" b="0">
                <a:solidFill>
                  <a:schemeClr val="bg2">
                    <a:lumMod val="50000"/>
                  </a:schemeClr>
                </a:solidFill>
              </a:defRPr>
            </a:lvl1pPr>
          </a:lstStyle>
          <a:p>
            <a:pPr lvl="0"/>
            <a:r>
              <a:rPr lang="en-US" dirty="0"/>
              <a:t>Add </a:t>
            </a:r>
            <a:r>
              <a:rPr lang="en-US" dirty="0" err="1"/>
              <a:t>texte</a:t>
            </a:r>
            <a:r>
              <a:rPr lang="en-US" dirty="0"/>
              <a:t> here</a:t>
            </a:r>
            <a:endParaRPr lang="fr-FR" dirty="0"/>
          </a:p>
        </p:txBody>
      </p:sp>
      <p:sp>
        <p:nvSpPr>
          <p:cNvPr id="35" name="Text Placeholder 30">
            <a:extLst>
              <a:ext uri="{FF2B5EF4-FFF2-40B4-BE49-F238E27FC236}">
                <a16:creationId xmlns:a16="http://schemas.microsoft.com/office/drawing/2014/main" id="{9EE5495B-3BEC-447C-AB42-EAF09A649788}"/>
              </a:ext>
            </a:extLst>
          </p:cNvPr>
          <p:cNvSpPr>
            <a:spLocks noGrp="1"/>
          </p:cNvSpPr>
          <p:nvPr>
            <p:ph type="body" sz="quarter" idx="15" hasCustomPrompt="1"/>
          </p:nvPr>
        </p:nvSpPr>
        <p:spPr>
          <a:xfrm>
            <a:off x="6020587" y="3409950"/>
            <a:ext cx="1203991" cy="1047750"/>
          </a:xfrm>
          <a:prstGeom prst="rect">
            <a:avLst/>
          </a:prstGeom>
          <a:solidFill>
            <a:srgbClr val="FFFFFF"/>
          </a:solidFill>
        </p:spPr>
        <p:txBody>
          <a:bodyPr anchor="ctr" anchorCtr="1"/>
          <a:lstStyle>
            <a:lvl1pPr marL="0" indent="0" algn="ctr">
              <a:spcAft>
                <a:spcPts val="0"/>
              </a:spcAft>
              <a:defRPr sz="1000" b="0">
                <a:solidFill>
                  <a:schemeClr val="bg2">
                    <a:lumMod val="50000"/>
                  </a:schemeClr>
                </a:solidFill>
              </a:defRPr>
            </a:lvl1pPr>
          </a:lstStyle>
          <a:p>
            <a:pPr lvl="0"/>
            <a:r>
              <a:rPr lang="en-US" dirty="0"/>
              <a:t>Add </a:t>
            </a:r>
            <a:r>
              <a:rPr lang="en-US" dirty="0" err="1"/>
              <a:t>texte</a:t>
            </a:r>
            <a:r>
              <a:rPr lang="en-US" dirty="0"/>
              <a:t> here</a:t>
            </a:r>
            <a:endParaRPr lang="fr-FR" dirty="0"/>
          </a:p>
        </p:txBody>
      </p:sp>
      <p:sp>
        <p:nvSpPr>
          <p:cNvPr id="36" name="Text Placeholder 30">
            <a:extLst>
              <a:ext uri="{FF2B5EF4-FFF2-40B4-BE49-F238E27FC236}">
                <a16:creationId xmlns:a16="http://schemas.microsoft.com/office/drawing/2014/main" id="{B82AE033-5C43-4841-9830-C336D97D8214}"/>
              </a:ext>
            </a:extLst>
          </p:cNvPr>
          <p:cNvSpPr>
            <a:spLocks noGrp="1"/>
          </p:cNvSpPr>
          <p:nvPr>
            <p:ph type="body" sz="quarter" idx="16" hasCustomPrompt="1"/>
          </p:nvPr>
        </p:nvSpPr>
        <p:spPr>
          <a:xfrm>
            <a:off x="7407536" y="3409950"/>
            <a:ext cx="1202400" cy="1047750"/>
          </a:xfrm>
          <a:prstGeom prst="rect">
            <a:avLst/>
          </a:prstGeom>
          <a:solidFill>
            <a:srgbClr val="FFFFFF"/>
          </a:solidFill>
        </p:spPr>
        <p:txBody>
          <a:bodyPr anchor="ctr" anchorCtr="1"/>
          <a:lstStyle>
            <a:lvl1pPr marL="0" indent="0" algn="ctr">
              <a:spcAft>
                <a:spcPts val="0"/>
              </a:spcAft>
              <a:defRPr sz="1000" b="0">
                <a:solidFill>
                  <a:schemeClr val="bg2">
                    <a:lumMod val="50000"/>
                  </a:schemeClr>
                </a:solidFill>
              </a:defRPr>
            </a:lvl1pPr>
          </a:lstStyle>
          <a:p>
            <a:pPr lvl="0"/>
            <a:r>
              <a:rPr lang="en-US" dirty="0"/>
              <a:t>Add </a:t>
            </a:r>
            <a:r>
              <a:rPr lang="en-US" dirty="0" err="1"/>
              <a:t>texte</a:t>
            </a:r>
            <a:r>
              <a:rPr lang="en-US" dirty="0"/>
              <a:t> here</a:t>
            </a:r>
            <a:endParaRPr lang="fr-FR" dirty="0"/>
          </a:p>
        </p:txBody>
      </p:sp>
      <p:sp>
        <p:nvSpPr>
          <p:cNvPr id="38" name="Text Placeholder 37">
            <a:extLst>
              <a:ext uri="{FF2B5EF4-FFF2-40B4-BE49-F238E27FC236}">
                <a16:creationId xmlns:a16="http://schemas.microsoft.com/office/drawing/2014/main" id="{ABF9D5DD-EE46-415B-8BC8-69B11B75E5EC}"/>
              </a:ext>
            </a:extLst>
          </p:cNvPr>
          <p:cNvSpPr>
            <a:spLocks noGrp="1"/>
          </p:cNvSpPr>
          <p:nvPr>
            <p:ph type="body" sz="quarter" idx="17" hasCustomPrompt="1"/>
          </p:nvPr>
        </p:nvSpPr>
        <p:spPr>
          <a:xfrm>
            <a:off x="785218" y="960297"/>
            <a:ext cx="1146175" cy="2039938"/>
          </a:xfrm>
          <a:prstGeom prst="rect">
            <a:avLst/>
          </a:prstGeom>
        </p:spPr>
        <p:txBody>
          <a:bodyPr lIns="0" tIns="0" rIns="0" bIns="0"/>
          <a:lstStyle>
            <a:lvl1pPr marL="0" indent="0">
              <a:spcAft>
                <a:spcPts val="0"/>
              </a:spcAft>
              <a:defRPr sz="1200" b="0">
                <a:solidFill>
                  <a:schemeClr val="bg2">
                    <a:lumMod val="50000"/>
                  </a:schemeClr>
                </a:solidFill>
              </a:defRPr>
            </a:lvl1pPr>
          </a:lstStyle>
          <a:p>
            <a:pPr lvl="0"/>
            <a:r>
              <a:rPr lang="en-US" dirty="0"/>
              <a:t>Add text here</a:t>
            </a:r>
            <a:endParaRPr lang="fr-FR" dirty="0"/>
          </a:p>
        </p:txBody>
      </p:sp>
      <p:sp>
        <p:nvSpPr>
          <p:cNvPr id="39" name="Text Placeholder 37">
            <a:extLst>
              <a:ext uri="{FF2B5EF4-FFF2-40B4-BE49-F238E27FC236}">
                <a16:creationId xmlns:a16="http://schemas.microsoft.com/office/drawing/2014/main" id="{A0A0D19C-25E7-4EAA-A706-13B06557988F}"/>
              </a:ext>
            </a:extLst>
          </p:cNvPr>
          <p:cNvSpPr>
            <a:spLocks noGrp="1"/>
          </p:cNvSpPr>
          <p:nvPr>
            <p:ph type="body" sz="quarter" idx="18" hasCustomPrompt="1"/>
          </p:nvPr>
        </p:nvSpPr>
        <p:spPr>
          <a:xfrm>
            <a:off x="2406809" y="960297"/>
            <a:ext cx="1146175" cy="2039938"/>
          </a:xfrm>
          <a:prstGeom prst="rect">
            <a:avLst/>
          </a:prstGeom>
        </p:spPr>
        <p:txBody>
          <a:bodyPr lIns="0" tIns="0" rIns="0" bIns="0"/>
          <a:lstStyle>
            <a:lvl1pPr marL="0" indent="0">
              <a:spcAft>
                <a:spcPts val="0"/>
              </a:spcAft>
              <a:defRPr sz="1200" b="0">
                <a:solidFill>
                  <a:schemeClr val="bg2">
                    <a:lumMod val="50000"/>
                  </a:schemeClr>
                </a:solidFill>
              </a:defRPr>
            </a:lvl1pPr>
          </a:lstStyle>
          <a:p>
            <a:pPr lvl="0"/>
            <a:r>
              <a:rPr lang="en-US" dirty="0"/>
              <a:t>Add text here</a:t>
            </a:r>
            <a:endParaRPr lang="fr-FR" dirty="0"/>
          </a:p>
        </p:txBody>
      </p:sp>
      <p:sp>
        <p:nvSpPr>
          <p:cNvPr id="40" name="Text Placeholder 37">
            <a:extLst>
              <a:ext uri="{FF2B5EF4-FFF2-40B4-BE49-F238E27FC236}">
                <a16:creationId xmlns:a16="http://schemas.microsoft.com/office/drawing/2014/main" id="{CF81FA76-C88F-4072-9D68-CFC202DCE7B2}"/>
              </a:ext>
            </a:extLst>
          </p:cNvPr>
          <p:cNvSpPr>
            <a:spLocks noGrp="1"/>
          </p:cNvSpPr>
          <p:nvPr>
            <p:ph type="body" sz="quarter" idx="19" hasCustomPrompt="1"/>
          </p:nvPr>
        </p:nvSpPr>
        <p:spPr>
          <a:xfrm>
            <a:off x="4028399" y="960297"/>
            <a:ext cx="1146175" cy="2039938"/>
          </a:xfrm>
          <a:prstGeom prst="rect">
            <a:avLst/>
          </a:prstGeom>
        </p:spPr>
        <p:txBody>
          <a:bodyPr lIns="0" tIns="0" rIns="0" bIns="0"/>
          <a:lstStyle>
            <a:lvl1pPr marL="0" indent="0">
              <a:spcAft>
                <a:spcPts val="0"/>
              </a:spcAft>
              <a:defRPr sz="1200" b="0">
                <a:solidFill>
                  <a:schemeClr val="bg2">
                    <a:lumMod val="50000"/>
                  </a:schemeClr>
                </a:solidFill>
              </a:defRPr>
            </a:lvl1pPr>
          </a:lstStyle>
          <a:p>
            <a:pPr lvl="0"/>
            <a:r>
              <a:rPr lang="en-US" dirty="0"/>
              <a:t>Add text here</a:t>
            </a:r>
            <a:endParaRPr lang="fr-FR" dirty="0"/>
          </a:p>
        </p:txBody>
      </p:sp>
      <p:sp>
        <p:nvSpPr>
          <p:cNvPr id="41" name="Text Placeholder 37">
            <a:extLst>
              <a:ext uri="{FF2B5EF4-FFF2-40B4-BE49-F238E27FC236}">
                <a16:creationId xmlns:a16="http://schemas.microsoft.com/office/drawing/2014/main" id="{4C7FCD90-4F2B-477F-8618-3AC031F5E0FA}"/>
              </a:ext>
            </a:extLst>
          </p:cNvPr>
          <p:cNvSpPr>
            <a:spLocks noGrp="1"/>
          </p:cNvSpPr>
          <p:nvPr>
            <p:ph type="body" sz="quarter" idx="20" hasCustomPrompt="1"/>
          </p:nvPr>
        </p:nvSpPr>
        <p:spPr>
          <a:xfrm>
            <a:off x="5641943" y="960297"/>
            <a:ext cx="1146175" cy="2039938"/>
          </a:xfrm>
          <a:prstGeom prst="rect">
            <a:avLst/>
          </a:prstGeom>
        </p:spPr>
        <p:txBody>
          <a:bodyPr lIns="0" tIns="0" rIns="0" bIns="0"/>
          <a:lstStyle>
            <a:lvl1pPr marL="0" indent="0">
              <a:spcAft>
                <a:spcPts val="0"/>
              </a:spcAft>
              <a:defRPr sz="1200" b="0">
                <a:solidFill>
                  <a:schemeClr val="bg2">
                    <a:lumMod val="50000"/>
                  </a:schemeClr>
                </a:solidFill>
              </a:defRPr>
            </a:lvl1pPr>
          </a:lstStyle>
          <a:p>
            <a:pPr lvl="0"/>
            <a:r>
              <a:rPr lang="en-US" dirty="0"/>
              <a:t>Add text here</a:t>
            </a:r>
            <a:endParaRPr lang="fr-FR" dirty="0"/>
          </a:p>
        </p:txBody>
      </p:sp>
      <p:sp>
        <p:nvSpPr>
          <p:cNvPr id="42" name="Text Placeholder 37">
            <a:extLst>
              <a:ext uri="{FF2B5EF4-FFF2-40B4-BE49-F238E27FC236}">
                <a16:creationId xmlns:a16="http://schemas.microsoft.com/office/drawing/2014/main" id="{8EF24AA6-FA6A-4281-890D-8342772C235C}"/>
              </a:ext>
            </a:extLst>
          </p:cNvPr>
          <p:cNvSpPr>
            <a:spLocks noGrp="1"/>
          </p:cNvSpPr>
          <p:nvPr>
            <p:ph type="body" sz="quarter" idx="21" hasCustomPrompt="1"/>
          </p:nvPr>
        </p:nvSpPr>
        <p:spPr>
          <a:xfrm>
            <a:off x="7224070" y="960297"/>
            <a:ext cx="1146175" cy="2039938"/>
          </a:xfrm>
          <a:prstGeom prst="rect">
            <a:avLst/>
          </a:prstGeom>
        </p:spPr>
        <p:txBody>
          <a:bodyPr lIns="0" tIns="0" rIns="0" bIns="0"/>
          <a:lstStyle>
            <a:lvl1pPr marL="0" indent="0">
              <a:spcAft>
                <a:spcPts val="0"/>
              </a:spcAft>
              <a:defRPr sz="1200" b="0">
                <a:solidFill>
                  <a:schemeClr val="bg2">
                    <a:lumMod val="50000"/>
                  </a:schemeClr>
                </a:solidFill>
              </a:defRPr>
            </a:lvl1pPr>
          </a:lstStyle>
          <a:p>
            <a:pPr lvl="0"/>
            <a:r>
              <a:rPr lang="en-US" dirty="0"/>
              <a:t>Add text here</a:t>
            </a:r>
            <a:endParaRPr lang="fr-FR" dirty="0"/>
          </a:p>
        </p:txBody>
      </p:sp>
      <p:sp>
        <p:nvSpPr>
          <p:cNvPr id="46" name="Rectangle 45">
            <a:extLst>
              <a:ext uri="{FF2B5EF4-FFF2-40B4-BE49-F238E27FC236}">
                <a16:creationId xmlns:a16="http://schemas.microsoft.com/office/drawing/2014/main" id="{DC528ADC-1912-4228-911B-C8253EDBF6F1}"/>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49" name="Picture 48" descr="Logo&#10;&#10;Description automatically generated">
            <a:extLst>
              <a:ext uri="{FF2B5EF4-FFF2-40B4-BE49-F238E27FC236}">
                <a16:creationId xmlns:a16="http://schemas.microsoft.com/office/drawing/2014/main" id="{6558A461-9A7E-4BE5-B869-9C753D0E212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8743" y="4732632"/>
            <a:ext cx="954000" cy="296647"/>
          </a:xfrm>
          <a:prstGeom prst="rect">
            <a:avLst/>
          </a:prstGeom>
        </p:spPr>
      </p:pic>
      <p:sp>
        <p:nvSpPr>
          <p:cNvPr id="50" name="TextBox 49">
            <a:extLst>
              <a:ext uri="{FF2B5EF4-FFF2-40B4-BE49-F238E27FC236}">
                <a16:creationId xmlns:a16="http://schemas.microsoft.com/office/drawing/2014/main" id="{7E280060-9BB3-42F1-AA60-2C3F6981BB91}"/>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dirty="0">
                <a:solidFill>
                  <a:schemeClr val="tx1"/>
                </a:solidFill>
                <a:latin typeface="Verdana" panose="020B0604030504040204" pitchFamily="34" charset="0"/>
                <a:ea typeface="Verdana" panose="020B0604030504040204" pitchFamily="34" charset="0"/>
              </a:rPr>
              <a:t>│ </a:t>
            </a:r>
            <a:fld id="{DF88D168-6FB1-4268-9486-B07D168000C6}" type="slidenum">
              <a:rPr lang="en-US" sz="900" smtClean="0">
                <a:solidFill>
                  <a:schemeClr val="tx1"/>
                </a:solidFill>
                <a:latin typeface="Verdana" panose="020B0604030504040204" pitchFamily="34" charset="0"/>
                <a:ea typeface="Verdana" panose="020B0604030504040204" pitchFamily="34" charset="0"/>
                <a:cs typeface="Calibri" pitchFamily="34" charset="0"/>
              </a:rPr>
              <a:t>‹#›</a:t>
            </a:fld>
            <a:endParaRPr lang="en-US" sz="900" dirty="0">
              <a:solidFill>
                <a:schemeClr val="tx1"/>
              </a:solidFill>
              <a:latin typeface="Verdana" panose="020B0604030504040204" pitchFamily="34" charset="0"/>
              <a:ea typeface="Verdana" panose="020B0604030504040204" pitchFamily="34" charset="0"/>
              <a:cs typeface="Calibri" pitchFamily="34" charset="0"/>
            </a:endParaRPr>
          </a:p>
        </p:txBody>
      </p:sp>
      <p:sp>
        <p:nvSpPr>
          <p:cNvPr id="51" name="Title Placeholder 8">
            <a:extLst>
              <a:ext uri="{FF2B5EF4-FFF2-40B4-BE49-F238E27FC236}">
                <a16:creationId xmlns:a16="http://schemas.microsoft.com/office/drawing/2014/main" id="{BCDDB2F9-CFB4-488D-9296-F6AF51E70DFA}"/>
              </a:ext>
            </a:extLst>
          </p:cNvPr>
          <p:cNvSpPr>
            <a:spLocks noGrp="1"/>
          </p:cNvSpPr>
          <p:nvPr>
            <p:ph type="title" hasCustomPrompt="1"/>
          </p:nvPr>
        </p:nvSpPr>
        <p:spPr>
          <a:xfrm>
            <a:off x="517524" y="311271"/>
            <a:ext cx="8105776" cy="280887"/>
          </a:xfrm>
          <a:prstGeom prst="rect">
            <a:avLst/>
          </a:prstGeom>
        </p:spPr>
        <p:txBody>
          <a:bodyPr vert="horz" lIns="0" tIns="45720" rIns="91440" bIns="45720" rtlCol="0" anchor="ctr">
            <a:noAutofit/>
          </a:bodyPr>
          <a:lstStyle>
            <a:lvl1pPr>
              <a:defRPr sz="2200"/>
            </a:lvl1pPr>
          </a:lstStyle>
          <a:p>
            <a:r>
              <a:rPr lang="en-US"/>
              <a:t>Title, 22pt, bold, max. 1 line</a:t>
            </a:r>
            <a:endParaRPr lang="en-US" dirty="0"/>
          </a:p>
        </p:txBody>
      </p:sp>
      <p:sp>
        <p:nvSpPr>
          <p:cNvPr id="52" name="Text Placeholder 6">
            <a:extLst>
              <a:ext uri="{FF2B5EF4-FFF2-40B4-BE49-F238E27FC236}">
                <a16:creationId xmlns:a16="http://schemas.microsoft.com/office/drawing/2014/main" id="{36DD3D53-6556-4516-9894-F07C6D24EAC6}"/>
              </a:ext>
            </a:extLst>
          </p:cNvPr>
          <p:cNvSpPr>
            <a:spLocks noGrp="1"/>
          </p:cNvSpPr>
          <p:nvPr>
            <p:ph type="body" sz="quarter" idx="34" hasCustomPrompt="1"/>
          </p:nvPr>
        </p:nvSpPr>
        <p:spPr>
          <a:xfrm>
            <a:off x="1967949" y="4832349"/>
            <a:ext cx="6276455" cy="98425"/>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a:t>
            </a:r>
            <a:r>
              <a:rPr lang="en-US" dirty="0"/>
              <a:t>note here</a:t>
            </a:r>
            <a:endParaRPr lang="fr-FR" dirty="0"/>
          </a:p>
        </p:txBody>
      </p:sp>
    </p:spTree>
    <p:extLst>
      <p:ext uri="{BB962C8B-B14F-4D97-AF65-F5344CB8AC3E}">
        <p14:creationId xmlns:p14="http://schemas.microsoft.com/office/powerpoint/2010/main" val="8207340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_Box columns_02">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BD748C4-179C-428F-B7F6-F2384BADD260}"/>
              </a:ext>
            </a:extLst>
          </p:cNvPr>
          <p:cNvSpPr/>
          <p:nvPr userDrawn="1"/>
        </p:nvSpPr>
        <p:spPr>
          <a:xfrm>
            <a:off x="0" y="3582268"/>
            <a:ext cx="9144000" cy="15612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D9B97AAC-EA00-412A-8069-DD5C4A9C88FB}"/>
              </a:ext>
            </a:extLst>
          </p:cNvPr>
          <p:cNvGrpSpPr/>
          <p:nvPr userDrawn="1"/>
        </p:nvGrpSpPr>
        <p:grpSpPr>
          <a:xfrm>
            <a:off x="1737260" y="3336934"/>
            <a:ext cx="1218966" cy="1284775"/>
            <a:chOff x="518294" y="3201130"/>
            <a:chExt cx="1218966" cy="1284775"/>
          </a:xfrm>
        </p:grpSpPr>
        <p:sp>
          <p:nvSpPr>
            <p:cNvPr id="30" name="Rectangle 29">
              <a:extLst>
                <a:ext uri="{FF2B5EF4-FFF2-40B4-BE49-F238E27FC236}">
                  <a16:creationId xmlns:a16="http://schemas.microsoft.com/office/drawing/2014/main" id="{2D925AFB-BA67-4959-AD35-FB44172E7281}"/>
                </a:ext>
              </a:extLst>
            </p:cNvPr>
            <p:cNvSpPr/>
            <p:nvPr/>
          </p:nvSpPr>
          <p:spPr>
            <a:xfrm>
              <a:off x="533268" y="3281913"/>
              <a:ext cx="1203992" cy="1203992"/>
            </a:xfrm>
            <a:prstGeom prst="rect">
              <a:avLst/>
            </a:prstGeom>
            <a:solidFill>
              <a:schemeClr val="bg1"/>
            </a:solidFill>
            <a:ln w="19050">
              <a:solidFill>
                <a:srgbClr val="41B6E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noProof="1">
                <a:solidFill>
                  <a:srgbClr val="41B6E6"/>
                </a:solidFill>
              </a:endParaRPr>
            </a:p>
          </p:txBody>
        </p:sp>
        <p:sp>
          <p:nvSpPr>
            <p:cNvPr id="31" name="Rectangle 30">
              <a:extLst>
                <a:ext uri="{FF2B5EF4-FFF2-40B4-BE49-F238E27FC236}">
                  <a16:creationId xmlns:a16="http://schemas.microsoft.com/office/drawing/2014/main" id="{68EE7C18-866A-4782-BC1F-068D6762EF96}"/>
                </a:ext>
              </a:extLst>
            </p:cNvPr>
            <p:cNvSpPr/>
            <p:nvPr/>
          </p:nvSpPr>
          <p:spPr>
            <a:xfrm>
              <a:off x="518294" y="3201130"/>
              <a:ext cx="739459" cy="118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32" name="Group 31">
            <a:extLst>
              <a:ext uri="{FF2B5EF4-FFF2-40B4-BE49-F238E27FC236}">
                <a16:creationId xmlns:a16="http://schemas.microsoft.com/office/drawing/2014/main" id="{24296FBD-E4FA-4AE5-9744-322F8A5074E9}"/>
              </a:ext>
            </a:extLst>
          </p:cNvPr>
          <p:cNvGrpSpPr/>
          <p:nvPr userDrawn="1"/>
        </p:nvGrpSpPr>
        <p:grpSpPr>
          <a:xfrm>
            <a:off x="3100268" y="3336934"/>
            <a:ext cx="1224110" cy="1290170"/>
            <a:chOff x="1881302" y="3201130"/>
            <a:chExt cx="1224110" cy="1290170"/>
          </a:xfrm>
        </p:grpSpPr>
        <p:sp>
          <p:nvSpPr>
            <p:cNvPr id="33" name="Rectangle 32">
              <a:extLst>
                <a:ext uri="{FF2B5EF4-FFF2-40B4-BE49-F238E27FC236}">
                  <a16:creationId xmlns:a16="http://schemas.microsoft.com/office/drawing/2014/main" id="{427F120E-7879-457F-BB4F-DBB93EDDADD7}"/>
                </a:ext>
              </a:extLst>
            </p:cNvPr>
            <p:cNvSpPr/>
            <p:nvPr/>
          </p:nvSpPr>
          <p:spPr>
            <a:xfrm>
              <a:off x="1901420" y="3287308"/>
              <a:ext cx="1203992" cy="1203992"/>
            </a:xfrm>
            <a:prstGeom prst="rect">
              <a:avLst/>
            </a:prstGeom>
            <a:solidFill>
              <a:schemeClr val="bg1"/>
            </a:solidFill>
            <a:ln w="19050">
              <a:solidFill>
                <a:srgbClr val="41B6E6"/>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dirty="0">
                <a:solidFill>
                  <a:srgbClr val="41B6E6"/>
                </a:solidFill>
              </a:endParaRPr>
            </a:p>
          </p:txBody>
        </p:sp>
        <p:sp>
          <p:nvSpPr>
            <p:cNvPr id="34" name="Rectangle 33">
              <a:extLst>
                <a:ext uri="{FF2B5EF4-FFF2-40B4-BE49-F238E27FC236}">
                  <a16:creationId xmlns:a16="http://schemas.microsoft.com/office/drawing/2014/main" id="{217767DB-164D-418F-8037-6CF1A0F59DC3}"/>
                </a:ext>
              </a:extLst>
            </p:cNvPr>
            <p:cNvSpPr/>
            <p:nvPr/>
          </p:nvSpPr>
          <p:spPr>
            <a:xfrm>
              <a:off x="1881302" y="3201130"/>
              <a:ext cx="739459" cy="118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35" name="Group 34">
            <a:extLst>
              <a:ext uri="{FF2B5EF4-FFF2-40B4-BE49-F238E27FC236}">
                <a16:creationId xmlns:a16="http://schemas.microsoft.com/office/drawing/2014/main" id="{B33CE692-AAAB-42EF-86E8-6D39891E6429}"/>
              </a:ext>
            </a:extLst>
          </p:cNvPr>
          <p:cNvGrpSpPr/>
          <p:nvPr userDrawn="1"/>
        </p:nvGrpSpPr>
        <p:grpSpPr>
          <a:xfrm>
            <a:off x="4463276" y="3336934"/>
            <a:ext cx="1229254" cy="1292216"/>
            <a:chOff x="3244310" y="3201130"/>
            <a:chExt cx="1229254" cy="1292216"/>
          </a:xfrm>
        </p:grpSpPr>
        <p:sp>
          <p:nvSpPr>
            <p:cNvPr id="36" name="Rectangle 35">
              <a:extLst>
                <a:ext uri="{FF2B5EF4-FFF2-40B4-BE49-F238E27FC236}">
                  <a16:creationId xmlns:a16="http://schemas.microsoft.com/office/drawing/2014/main" id="{DCB58364-9555-446C-AF05-ED107866D929}"/>
                </a:ext>
              </a:extLst>
            </p:cNvPr>
            <p:cNvSpPr/>
            <p:nvPr/>
          </p:nvSpPr>
          <p:spPr>
            <a:xfrm>
              <a:off x="3269572" y="3289354"/>
              <a:ext cx="1203992" cy="1203992"/>
            </a:xfrm>
            <a:prstGeom prst="rect">
              <a:avLst/>
            </a:prstGeom>
            <a:solidFill>
              <a:schemeClr val="bg1"/>
            </a:solidFill>
            <a:ln w="19050">
              <a:solidFill>
                <a:srgbClr val="41B6E6"/>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dirty="0">
                <a:solidFill>
                  <a:srgbClr val="41B6E6"/>
                </a:solidFill>
              </a:endParaRPr>
            </a:p>
          </p:txBody>
        </p:sp>
        <p:sp>
          <p:nvSpPr>
            <p:cNvPr id="37" name="Rectangle 36">
              <a:extLst>
                <a:ext uri="{FF2B5EF4-FFF2-40B4-BE49-F238E27FC236}">
                  <a16:creationId xmlns:a16="http://schemas.microsoft.com/office/drawing/2014/main" id="{87B874B0-C387-4AE8-AA87-6111686FF77D}"/>
                </a:ext>
              </a:extLst>
            </p:cNvPr>
            <p:cNvSpPr/>
            <p:nvPr/>
          </p:nvSpPr>
          <p:spPr>
            <a:xfrm>
              <a:off x="3244310" y="3201130"/>
              <a:ext cx="739459" cy="118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38" name="Group 37">
            <a:extLst>
              <a:ext uri="{FF2B5EF4-FFF2-40B4-BE49-F238E27FC236}">
                <a16:creationId xmlns:a16="http://schemas.microsoft.com/office/drawing/2014/main" id="{4E480084-C7AC-470F-9A0F-D56B83D17FC5}"/>
              </a:ext>
            </a:extLst>
          </p:cNvPr>
          <p:cNvGrpSpPr/>
          <p:nvPr userDrawn="1"/>
        </p:nvGrpSpPr>
        <p:grpSpPr>
          <a:xfrm>
            <a:off x="5829856" y="3336934"/>
            <a:ext cx="1230826" cy="1292216"/>
            <a:chOff x="4610890" y="3201130"/>
            <a:chExt cx="1230826" cy="1292216"/>
          </a:xfrm>
        </p:grpSpPr>
        <p:sp>
          <p:nvSpPr>
            <p:cNvPr id="39" name="Rectangle 38">
              <a:extLst>
                <a:ext uri="{FF2B5EF4-FFF2-40B4-BE49-F238E27FC236}">
                  <a16:creationId xmlns:a16="http://schemas.microsoft.com/office/drawing/2014/main" id="{524D8578-B866-4599-88B7-DD696BA8A486}"/>
                </a:ext>
              </a:extLst>
            </p:cNvPr>
            <p:cNvSpPr/>
            <p:nvPr/>
          </p:nvSpPr>
          <p:spPr>
            <a:xfrm>
              <a:off x="4637724" y="3289354"/>
              <a:ext cx="1203992" cy="1203992"/>
            </a:xfrm>
            <a:prstGeom prst="rect">
              <a:avLst/>
            </a:prstGeom>
            <a:solidFill>
              <a:schemeClr val="bg1"/>
            </a:solidFill>
            <a:ln w="19050">
              <a:solidFill>
                <a:srgbClr val="41B6E6"/>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rgbClr val="41B6E6"/>
                </a:solidFill>
              </a:endParaRPr>
            </a:p>
          </p:txBody>
        </p:sp>
        <p:sp>
          <p:nvSpPr>
            <p:cNvPr id="40" name="Rectangle 39">
              <a:extLst>
                <a:ext uri="{FF2B5EF4-FFF2-40B4-BE49-F238E27FC236}">
                  <a16:creationId xmlns:a16="http://schemas.microsoft.com/office/drawing/2014/main" id="{211B79F3-6396-4C84-AFAB-746B73034FB7}"/>
                </a:ext>
              </a:extLst>
            </p:cNvPr>
            <p:cNvSpPr/>
            <p:nvPr/>
          </p:nvSpPr>
          <p:spPr>
            <a:xfrm>
              <a:off x="4610890" y="3201130"/>
              <a:ext cx="739459" cy="118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grpSp>
        <p:nvGrpSpPr>
          <p:cNvPr id="7" name="Group 6">
            <a:extLst>
              <a:ext uri="{FF2B5EF4-FFF2-40B4-BE49-F238E27FC236}">
                <a16:creationId xmlns:a16="http://schemas.microsoft.com/office/drawing/2014/main" id="{EE83EB27-0151-4425-A002-C9CE98F05818}"/>
              </a:ext>
            </a:extLst>
          </p:cNvPr>
          <p:cNvGrpSpPr/>
          <p:nvPr userDrawn="1"/>
        </p:nvGrpSpPr>
        <p:grpSpPr>
          <a:xfrm>
            <a:off x="605265" y="822962"/>
            <a:ext cx="504056" cy="646331"/>
            <a:chOff x="467544" y="905045"/>
            <a:chExt cx="504056" cy="646331"/>
          </a:xfrm>
        </p:grpSpPr>
        <p:cxnSp>
          <p:nvCxnSpPr>
            <p:cNvPr id="8" name="Straight Connector 7">
              <a:extLst>
                <a:ext uri="{FF2B5EF4-FFF2-40B4-BE49-F238E27FC236}">
                  <a16:creationId xmlns:a16="http://schemas.microsoft.com/office/drawing/2014/main" id="{74757A59-E3E5-4172-B379-2B8992BCAB6C}"/>
                </a:ext>
              </a:extLst>
            </p:cNvPr>
            <p:cNvCxnSpPr>
              <a:cxnSpLocks/>
            </p:cNvCxnSpPr>
            <p:nvPr/>
          </p:nvCxnSpPr>
          <p:spPr>
            <a:xfrm>
              <a:off x="467544" y="905045"/>
              <a:ext cx="0" cy="646331"/>
            </a:xfrm>
            <a:prstGeom prst="line">
              <a:avLst/>
            </a:prstGeom>
            <a:ln w="25400" cap="rnd"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5008928-3A9C-4BDF-ABA7-D8927A862FF1}"/>
                </a:ext>
              </a:extLst>
            </p:cNvPr>
            <p:cNvCxnSpPr/>
            <p:nvPr/>
          </p:nvCxnSpPr>
          <p:spPr>
            <a:xfrm>
              <a:off x="467544" y="905045"/>
              <a:ext cx="504056" cy="0"/>
            </a:xfrm>
            <a:prstGeom prst="line">
              <a:avLst/>
            </a:prstGeom>
            <a:ln w="25400" cap="rnd"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8763C214-4647-4D59-A691-0E2685416F5E}"/>
              </a:ext>
            </a:extLst>
          </p:cNvPr>
          <p:cNvGrpSpPr/>
          <p:nvPr userDrawn="1"/>
        </p:nvGrpSpPr>
        <p:grpSpPr>
          <a:xfrm>
            <a:off x="2224691" y="822962"/>
            <a:ext cx="504056" cy="646331"/>
            <a:chOff x="467544" y="905045"/>
            <a:chExt cx="504056" cy="646331"/>
          </a:xfrm>
        </p:grpSpPr>
        <p:cxnSp>
          <p:nvCxnSpPr>
            <p:cNvPr id="12" name="Straight Connector 11">
              <a:extLst>
                <a:ext uri="{FF2B5EF4-FFF2-40B4-BE49-F238E27FC236}">
                  <a16:creationId xmlns:a16="http://schemas.microsoft.com/office/drawing/2014/main" id="{83421332-C1E7-4A28-BE90-530CD7244CEC}"/>
                </a:ext>
              </a:extLst>
            </p:cNvPr>
            <p:cNvCxnSpPr>
              <a:cxnSpLocks/>
            </p:cNvCxnSpPr>
            <p:nvPr/>
          </p:nvCxnSpPr>
          <p:spPr>
            <a:xfrm>
              <a:off x="467544" y="905045"/>
              <a:ext cx="0" cy="646331"/>
            </a:xfrm>
            <a:prstGeom prst="line">
              <a:avLst/>
            </a:prstGeom>
            <a:ln w="25400" cap="rnd" cmpd="sng">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A9674C9-7871-4527-88F4-DDEF03756C7F}"/>
                </a:ext>
              </a:extLst>
            </p:cNvPr>
            <p:cNvCxnSpPr/>
            <p:nvPr/>
          </p:nvCxnSpPr>
          <p:spPr>
            <a:xfrm>
              <a:off x="467544" y="905045"/>
              <a:ext cx="504056" cy="0"/>
            </a:xfrm>
            <a:prstGeom prst="line">
              <a:avLst/>
            </a:prstGeom>
            <a:ln w="25400" cap="rnd" cmpd="sng">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D10A39ED-A75A-41C4-A845-5A362FCCC433}"/>
              </a:ext>
            </a:extLst>
          </p:cNvPr>
          <p:cNvGrpSpPr/>
          <p:nvPr userDrawn="1"/>
        </p:nvGrpSpPr>
        <p:grpSpPr>
          <a:xfrm>
            <a:off x="3846282" y="822962"/>
            <a:ext cx="504056" cy="646331"/>
            <a:chOff x="467544" y="905045"/>
            <a:chExt cx="504056" cy="646331"/>
          </a:xfrm>
        </p:grpSpPr>
        <p:cxnSp>
          <p:nvCxnSpPr>
            <p:cNvPr id="15" name="Straight Connector 14">
              <a:extLst>
                <a:ext uri="{FF2B5EF4-FFF2-40B4-BE49-F238E27FC236}">
                  <a16:creationId xmlns:a16="http://schemas.microsoft.com/office/drawing/2014/main" id="{520614AC-35E4-4A39-9F5F-9CAA18DAB171}"/>
                </a:ext>
              </a:extLst>
            </p:cNvPr>
            <p:cNvCxnSpPr>
              <a:cxnSpLocks/>
            </p:cNvCxnSpPr>
            <p:nvPr/>
          </p:nvCxnSpPr>
          <p:spPr>
            <a:xfrm>
              <a:off x="467544" y="905045"/>
              <a:ext cx="0" cy="646331"/>
            </a:xfrm>
            <a:prstGeom prst="line">
              <a:avLst/>
            </a:prstGeom>
            <a:ln w="25400" cap="rnd" cmpd="sng">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EA5D59F-F289-4E47-A5A1-1159E8ACA48D}"/>
                </a:ext>
              </a:extLst>
            </p:cNvPr>
            <p:cNvCxnSpPr/>
            <p:nvPr/>
          </p:nvCxnSpPr>
          <p:spPr>
            <a:xfrm>
              <a:off x="467544" y="905045"/>
              <a:ext cx="504056" cy="0"/>
            </a:xfrm>
            <a:prstGeom prst="line">
              <a:avLst/>
            </a:prstGeom>
            <a:ln w="25400" cap="rnd" cmpd="sng">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D59204C6-534A-4545-A93C-CEE4E5B714FD}"/>
              </a:ext>
            </a:extLst>
          </p:cNvPr>
          <p:cNvGrpSpPr/>
          <p:nvPr userDrawn="1"/>
        </p:nvGrpSpPr>
        <p:grpSpPr>
          <a:xfrm>
            <a:off x="5454637" y="822962"/>
            <a:ext cx="504056" cy="646331"/>
            <a:chOff x="467544" y="905045"/>
            <a:chExt cx="504056" cy="646331"/>
          </a:xfrm>
        </p:grpSpPr>
        <p:cxnSp>
          <p:nvCxnSpPr>
            <p:cNvPr id="18" name="Straight Connector 17">
              <a:extLst>
                <a:ext uri="{FF2B5EF4-FFF2-40B4-BE49-F238E27FC236}">
                  <a16:creationId xmlns:a16="http://schemas.microsoft.com/office/drawing/2014/main" id="{102851BB-C437-47EE-992C-526A03972251}"/>
                </a:ext>
              </a:extLst>
            </p:cNvPr>
            <p:cNvCxnSpPr>
              <a:cxnSpLocks/>
            </p:cNvCxnSpPr>
            <p:nvPr/>
          </p:nvCxnSpPr>
          <p:spPr>
            <a:xfrm>
              <a:off x="467544" y="905045"/>
              <a:ext cx="0" cy="646331"/>
            </a:xfrm>
            <a:prstGeom prst="line">
              <a:avLst/>
            </a:prstGeom>
            <a:ln w="25400" cap="rnd" cmpd="sng">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14D798D-9A43-46C0-B191-417A7A8D7954}"/>
                </a:ext>
              </a:extLst>
            </p:cNvPr>
            <p:cNvCxnSpPr/>
            <p:nvPr/>
          </p:nvCxnSpPr>
          <p:spPr>
            <a:xfrm>
              <a:off x="467544" y="905045"/>
              <a:ext cx="504056" cy="0"/>
            </a:xfrm>
            <a:prstGeom prst="line">
              <a:avLst/>
            </a:prstGeom>
            <a:ln w="25400" cap="rnd" cmpd="sng">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058DB400-4F2D-4F5A-8840-BD3A691F9BC6}"/>
              </a:ext>
            </a:extLst>
          </p:cNvPr>
          <p:cNvGrpSpPr/>
          <p:nvPr userDrawn="1"/>
        </p:nvGrpSpPr>
        <p:grpSpPr>
          <a:xfrm>
            <a:off x="7036765" y="822962"/>
            <a:ext cx="504056" cy="646331"/>
            <a:chOff x="467544" y="905045"/>
            <a:chExt cx="504056" cy="646331"/>
          </a:xfrm>
        </p:grpSpPr>
        <p:cxnSp>
          <p:nvCxnSpPr>
            <p:cNvPr id="21" name="Straight Connector 20">
              <a:extLst>
                <a:ext uri="{FF2B5EF4-FFF2-40B4-BE49-F238E27FC236}">
                  <a16:creationId xmlns:a16="http://schemas.microsoft.com/office/drawing/2014/main" id="{9B565E56-CAEB-4D65-9459-0B425FF4CDC3}"/>
                </a:ext>
              </a:extLst>
            </p:cNvPr>
            <p:cNvCxnSpPr>
              <a:cxnSpLocks/>
            </p:cNvCxnSpPr>
            <p:nvPr/>
          </p:nvCxnSpPr>
          <p:spPr>
            <a:xfrm>
              <a:off x="467544" y="905045"/>
              <a:ext cx="0" cy="646331"/>
            </a:xfrm>
            <a:prstGeom prst="line">
              <a:avLst/>
            </a:prstGeom>
            <a:ln w="25400" cap="rnd" cmpd="sng">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EB4C0AD-EDDA-44D3-B470-FC9761E40EF3}"/>
                </a:ext>
              </a:extLst>
            </p:cNvPr>
            <p:cNvCxnSpPr/>
            <p:nvPr/>
          </p:nvCxnSpPr>
          <p:spPr>
            <a:xfrm>
              <a:off x="467544" y="905045"/>
              <a:ext cx="504056" cy="0"/>
            </a:xfrm>
            <a:prstGeom prst="line">
              <a:avLst/>
            </a:prstGeom>
            <a:ln w="25400" cap="rnd" cmpd="sng">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3" name="Text Placeholder 37">
            <a:extLst>
              <a:ext uri="{FF2B5EF4-FFF2-40B4-BE49-F238E27FC236}">
                <a16:creationId xmlns:a16="http://schemas.microsoft.com/office/drawing/2014/main" id="{4C46B368-8F86-4DBE-8D42-71A190327400}"/>
              </a:ext>
            </a:extLst>
          </p:cNvPr>
          <p:cNvSpPr>
            <a:spLocks noGrp="1"/>
          </p:cNvSpPr>
          <p:nvPr>
            <p:ph type="body" sz="quarter" idx="17" hasCustomPrompt="1"/>
          </p:nvPr>
        </p:nvSpPr>
        <p:spPr>
          <a:xfrm>
            <a:off x="785218" y="960297"/>
            <a:ext cx="1146175" cy="2039938"/>
          </a:xfrm>
          <a:prstGeom prst="rect">
            <a:avLst/>
          </a:prstGeom>
        </p:spPr>
        <p:txBody>
          <a:bodyPr lIns="0" tIns="0" rIns="0" bIns="0">
            <a:normAutofit/>
          </a:bodyPr>
          <a:lstStyle>
            <a:lvl1pPr marL="0" indent="0">
              <a:spcAft>
                <a:spcPts val="0"/>
              </a:spcAft>
              <a:defRPr sz="1200" b="0">
                <a:solidFill>
                  <a:schemeClr val="bg2">
                    <a:lumMod val="50000"/>
                  </a:schemeClr>
                </a:solidFill>
              </a:defRPr>
            </a:lvl1pPr>
          </a:lstStyle>
          <a:p>
            <a:pPr lvl="0"/>
            <a:r>
              <a:rPr lang="en-US" dirty="0"/>
              <a:t>Add text here</a:t>
            </a:r>
            <a:endParaRPr lang="fr-FR" dirty="0"/>
          </a:p>
        </p:txBody>
      </p:sp>
      <p:sp>
        <p:nvSpPr>
          <p:cNvPr id="24" name="Text Placeholder 37">
            <a:extLst>
              <a:ext uri="{FF2B5EF4-FFF2-40B4-BE49-F238E27FC236}">
                <a16:creationId xmlns:a16="http://schemas.microsoft.com/office/drawing/2014/main" id="{BD338A55-6235-4C57-BD2C-2D73FA8C12FC}"/>
              </a:ext>
            </a:extLst>
          </p:cNvPr>
          <p:cNvSpPr>
            <a:spLocks noGrp="1"/>
          </p:cNvSpPr>
          <p:nvPr>
            <p:ph type="body" sz="quarter" idx="18" hasCustomPrompt="1"/>
          </p:nvPr>
        </p:nvSpPr>
        <p:spPr>
          <a:xfrm>
            <a:off x="2406809" y="960297"/>
            <a:ext cx="1146175" cy="2039938"/>
          </a:xfrm>
          <a:prstGeom prst="rect">
            <a:avLst/>
          </a:prstGeom>
        </p:spPr>
        <p:txBody>
          <a:bodyPr lIns="0" tIns="0" rIns="0" bIns="0">
            <a:normAutofit/>
          </a:bodyPr>
          <a:lstStyle>
            <a:lvl1pPr marL="0" indent="0">
              <a:spcAft>
                <a:spcPts val="0"/>
              </a:spcAft>
              <a:defRPr sz="1200" b="0">
                <a:solidFill>
                  <a:schemeClr val="bg2">
                    <a:lumMod val="50000"/>
                  </a:schemeClr>
                </a:solidFill>
              </a:defRPr>
            </a:lvl1pPr>
          </a:lstStyle>
          <a:p>
            <a:pPr lvl="0"/>
            <a:r>
              <a:rPr lang="en-US" dirty="0"/>
              <a:t>Add text here</a:t>
            </a:r>
            <a:endParaRPr lang="fr-FR" dirty="0"/>
          </a:p>
        </p:txBody>
      </p:sp>
      <p:sp>
        <p:nvSpPr>
          <p:cNvPr id="25" name="Text Placeholder 37">
            <a:extLst>
              <a:ext uri="{FF2B5EF4-FFF2-40B4-BE49-F238E27FC236}">
                <a16:creationId xmlns:a16="http://schemas.microsoft.com/office/drawing/2014/main" id="{48AAAEB8-AF85-4E85-B9ED-4B7070789ECA}"/>
              </a:ext>
            </a:extLst>
          </p:cNvPr>
          <p:cNvSpPr>
            <a:spLocks noGrp="1"/>
          </p:cNvSpPr>
          <p:nvPr>
            <p:ph type="body" sz="quarter" idx="19" hasCustomPrompt="1"/>
          </p:nvPr>
        </p:nvSpPr>
        <p:spPr>
          <a:xfrm>
            <a:off x="4028399" y="960297"/>
            <a:ext cx="1146175" cy="2039938"/>
          </a:xfrm>
          <a:prstGeom prst="rect">
            <a:avLst/>
          </a:prstGeom>
        </p:spPr>
        <p:txBody>
          <a:bodyPr lIns="0" tIns="0" rIns="0" bIns="0">
            <a:normAutofit/>
          </a:bodyPr>
          <a:lstStyle>
            <a:lvl1pPr marL="0" indent="0">
              <a:spcAft>
                <a:spcPts val="0"/>
              </a:spcAft>
              <a:defRPr sz="1200" b="0">
                <a:solidFill>
                  <a:schemeClr val="bg2">
                    <a:lumMod val="50000"/>
                  </a:schemeClr>
                </a:solidFill>
              </a:defRPr>
            </a:lvl1pPr>
          </a:lstStyle>
          <a:p>
            <a:pPr lvl="0"/>
            <a:r>
              <a:rPr lang="en-US" dirty="0"/>
              <a:t>Add text here</a:t>
            </a:r>
            <a:endParaRPr lang="fr-FR" dirty="0"/>
          </a:p>
        </p:txBody>
      </p:sp>
      <p:sp>
        <p:nvSpPr>
          <p:cNvPr id="26" name="Text Placeholder 37">
            <a:extLst>
              <a:ext uri="{FF2B5EF4-FFF2-40B4-BE49-F238E27FC236}">
                <a16:creationId xmlns:a16="http://schemas.microsoft.com/office/drawing/2014/main" id="{F7F85D74-5629-4BAC-AC9C-1F7EB85EBB85}"/>
              </a:ext>
            </a:extLst>
          </p:cNvPr>
          <p:cNvSpPr>
            <a:spLocks noGrp="1"/>
          </p:cNvSpPr>
          <p:nvPr>
            <p:ph type="body" sz="quarter" idx="20" hasCustomPrompt="1"/>
          </p:nvPr>
        </p:nvSpPr>
        <p:spPr>
          <a:xfrm>
            <a:off x="5641943" y="960297"/>
            <a:ext cx="1146175" cy="2039938"/>
          </a:xfrm>
          <a:prstGeom prst="rect">
            <a:avLst/>
          </a:prstGeom>
        </p:spPr>
        <p:txBody>
          <a:bodyPr lIns="0" tIns="0" rIns="0" bIns="0">
            <a:normAutofit/>
          </a:bodyPr>
          <a:lstStyle>
            <a:lvl1pPr marL="0" indent="0">
              <a:spcAft>
                <a:spcPts val="0"/>
              </a:spcAft>
              <a:defRPr sz="1200" b="0">
                <a:solidFill>
                  <a:schemeClr val="bg2">
                    <a:lumMod val="50000"/>
                  </a:schemeClr>
                </a:solidFill>
              </a:defRPr>
            </a:lvl1pPr>
          </a:lstStyle>
          <a:p>
            <a:pPr lvl="0"/>
            <a:r>
              <a:rPr lang="en-US" dirty="0"/>
              <a:t>Add text here</a:t>
            </a:r>
            <a:endParaRPr lang="fr-FR" dirty="0"/>
          </a:p>
        </p:txBody>
      </p:sp>
      <p:sp>
        <p:nvSpPr>
          <p:cNvPr id="27" name="Text Placeholder 37">
            <a:extLst>
              <a:ext uri="{FF2B5EF4-FFF2-40B4-BE49-F238E27FC236}">
                <a16:creationId xmlns:a16="http://schemas.microsoft.com/office/drawing/2014/main" id="{70A4F2FE-060E-4277-A66F-A4D5BD0D4DCD}"/>
              </a:ext>
            </a:extLst>
          </p:cNvPr>
          <p:cNvSpPr>
            <a:spLocks noGrp="1"/>
          </p:cNvSpPr>
          <p:nvPr>
            <p:ph type="body" sz="quarter" idx="21" hasCustomPrompt="1"/>
          </p:nvPr>
        </p:nvSpPr>
        <p:spPr>
          <a:xfrm>
            <a:off x="7224070" y="960297"/>
            <a:ext cx="1146175" cy="2039938"/>
          </a:xfrm>
          <a:prstGeom prst="rect">
            <a:avLst/>
          </a:prstGeom>
        </p:spPr>
        <p:txBody>
          <a:bodyPr lIns="0" tIns="0" rIns="0" bIns="0">
            <a:normAutofit/>
          </a:bodyPr>
          <a:lstStyle>
            <a:lvl1pPr marL="0" indent="0">
              <a:spcAft>
                <a:spcPts val="0"/>
              </a:spcAft>
              <a:defRPr sz="1200" b="0">
                <a:solidFill>
                  <a:schemeClr val="bg2">
                    <a:lumMod val="50000"/>
                  </a:schemeClr>
                </a:solidFill>
              </a:defRPr>
            </a:lvl1pPr>
          </a:lstStyle>
          <a:p>
            <a:pPr lvl="0"/>
            <a:r>
              <a:rPr lang="en-US" dirty="0"/>
              <a:t>Add text here</a:t>
            </a:r>
            <a:endParaRPr lang="fr-FR" dirty="0"/>
          </a:p>
        </p:txBody>
      </p:sp>
      <p:sp>
        <p:nvSpPr>
          <p:cNvPr id="41" name="Text Placeholder 5">
            <a:extLst>
              <a:ext uri="{FF2B5EF4-FFF2-40B4-BE49-F238E27FC236}">
                <a16:creationId xmlns:a16="http://schemas.microsoft.com/office/drawing/2014/main" id="{772DBE3D-DCD8-420E-A4DC-C5B1FEB46962}"/>
              </a:ext>
            </a:extLst>
          </p:cNvPr>
          <p:cNvSpPr>
            <a:spLocks noGrp="1"/>
          </p:cNvSpPr>
          <p:nvPr>
            <p:ph type="body" sz="quarter" idx="13" hasCustomPrompt="1"/>
          </p:nvPr>
        </p:nvSpPr>
        <p:spPr>
          <a:xfrm>
            <a:off x="1840152" y="3491297"/>
            <a:ext cx="1043161" cy="1087438"/>
          </a:xfrm>
          <a:prstGeom prst="rect">
            <a:avLst/>
          </a:prstGeom>
        </p:spPr>
        <p:txBody>
          <a:bodyPr lIns="0" tIns="0" rIns="0" bIns="0" anchor="ctr" anchorCtr="1"/>
          <a:lstStyle>
            <a:lvl1pPr marL="0" indent="0" algn="ctr">
              <a:spcAft>
                <a:spcPts val="0"/>
              </a:spcAft>
              <a:defRPr sz="1000" b="0">
                <a:solidFill>
                  <a:schemeClr val="bg2">
                    <a:lumMod val="50000"/>
                  </a:schemeClr>
                </a:solidFill>
              </a:defRPr>
            </a:lvl1pPr>
          </a:lstStyle>
          <a:p>
            <a:pPr lvl="0"/>
            <a:r>
              <a:rPr lang="en-US" dirty="0"/>
              <a:t>Add text here</a:t>
            </a:r>
            <a:endParaRPr lang="fr-FR" dirty="0"/>
          </a:p>
        </p:txBody>
      </p:sp>
      <p:sp>
        <p:nvSpPr>
          <p:cNvPr id="42" name="Text Placeholder 5">
            <a:extLst>
              <a:ext uri="{FF2B5EF4-FFF2-40B4-BE49-F238E27FC236}">
                <a16:creationId xmlns:a16="http://schemas.microsoft.com/office/drawing/2014/main" id="{F53996BB-3D6D-492F-9ECB-18019D7028C0}"/>
              </a:ext>
            </a:extLst>
          </p:cNvPr>
          <p:cNvSpPr>
            <a:spLocks noGrp="1"/>
          </p:cNvSpPr>
          <p:nvPr>
            <p:ph type="body" sz="quarter" idx="22" hasCustomPrompt="1"/>
          </p:nvPr>
        </p:nvSpPr>
        <p:spPr>
          <a:xfrm>
            <a:off x="3200801" y="3491297"/>
            <a:ext cx="1043161" cy="1087438"/>
          </a:xfrm>
          <a:prstGeom prst="rect">
            <a:avLst/>
          </a:prstGeom>
        </p:spPr>
        <p:txBody>
          <a:bodyPr lIns="0" tIns="0" rIns="0" bIns="0" anchor="ctr" anchorCtr="1"/>
          <a:lstStyle>
            <a:lvl1pPr marL="0" indent="0" algn="ctr">
              <a:spcAft>
                <a:spcPts val="0"/>
              </a:spcAft>
              <a:defRPr sz="1000" b="0">
                <a:solidFill>
                  <a:schemeClr val="bg2">
                    <a:lumMod val="50000"/>
                  </a:schemeClr>
                </a:solidFill>
              </a:defRPr>
            </a:lvl1pPr>
          </a:lstStyle>
          <a:p>
            <a:pPr lvl="0"/>
            <a:r>
              <a:rPr lang="en-US" dirty="0"/>
              <a:t>Add text here</a:t>
            </a:r>
            <a:endParaRPr lang="fr-FR" dirty="0"/>
          </a:p>
        </p:txBody>
      </p:sp>
      <p:sp>
        <p:nvSpPr>
          <p:cNvPr id="43" name="Text Placeholder 5">
            <a:extLst>
              <a:ext uri="{FF2B5EF4-FFF2-40B4-BE49-F238E27FC236}">
                <a16:creationId xmlns:a16="http://schemas.microsoft.com/office/drawing/2014/main" id="{34F70338-B1C1-432E-A05E-B0D25B959FD2}"/>
              </a:ext>
            </a:extLst>
          </p:cNvPr>
          <p:cNvSpPr>
            <a:spLocks noGrp="1"/>
          </p:cNvSpPr>
          <p:nvPr>
            <p:ph type="body" sz="quarter" idx="23" hasCustomPrompt="1"/>
          </p:nvPr>
        </p:nvSpPr>
        <p:spPr>
          <a:xfrm>
            <a:off x="4568953" y="3491297"/>
            <a:ext cx="1043161" cy="1087438"/>
          </a:xfrm>
          <a:prstGeom prst="rect">
            <a:avLst/>
          </a:prstGeom>
        </p:spPr>
        <p:txBody>
          <a:bodyPr lIns="0" tIns="0" rIns="0" bIns="0" anchor="ctr" anchorCtr="1"/>
          <a:lstStyle>
            <a:lvl1pPr marL="0" indent="0" algn="ctr">
              <a:spcAft>
                <a:spcPts val="0"/>
              </a:spcAft>
              <a:defRPr sz="1000" b="0">
                <a:solidFill>
                  <a:schemeClr val="bg2">
                    <a:lumMod val="50000"/>
                  </a:schemeClr>
                </a:solidFill>
              </a:defRPr>
            </a:lvl1pPr>
          </a:lstStyle>
          <a:p>
            <a:pPr lvl="0"/>
            <a:r>
              <a:rPr lang="en-US" dirty="0"/>
              <a:t>Add text here</a:t>
            </a:r>
            <a:endParaRPr lang="fr-FR" dirty="0"/>
          </a:p>
        </p:txBody>
      </p:sp>
      <p:sp>
        <p:nvSpPr>
          <p:cNvPr id="44" name="Text Placeholder 5">
            <a:extLst>
              <a:ext uri="{FF2B5EF4-FFF2-40B4-BE49-F238E27FC236}">
                <a16:creationId xmlns:a16="http://schemas.microsoft.com/office/drawing/2014/main" id="{8DEC806B-E3B8-4823-9161-715D5EA79D4A}"/>
              </a:ext>
            </a:extLst>
          </p:cNvPr>
          <p:cNvSpPr>
            <a:spLocks noGrp="1"/>
          </p:cNvSpPr>
          <p:nvPr>
            <p:ph type="body" sz="quarter" idx="24" hasCustomPrompt="1"/>
          </p:nvPr>
        </p:nvSpPr>
        <p:spPr>
          <a:xfrm>
            <a:off x="5934348" y="3491297"/>
            <a:ext cx="1043161" cy="1087438"/>
          </a:xfrm>
          <a:prstGeom prst="rect">
            <a:avLst/>
          </a:prstGeom>
        </p:spPr>
        <p:txBody>
          <a:bodyPr lIns="0" tIns="0" rIns="0" bIns="0" anchor="ctr" anchorCtr="1"/>
          <a:lstStyle>
            <a:lvl1pPr marL="0" indent="0" algn="ctr">
              <a:spcAft>
                <a:spcPts val="0"/>
              </a:spcAft>
              <a:defRPr sz="1000" b="0">
                <a:solidFill>
                  <a:schemeClr val="bg2">
                    <a:lumMod val="50000"/>
                  </a:schemeClr>
                </a:solidFill>
              </a:defRPr>
            </a:lvl1pPr>
          </a:lstStyle>
          <a:p>
            <a:pPr lvl="0"/>
            <a:r>
              <a:rPr lang="en-US" dirty="0"/>
              <a:t>Add text here</a:t>
            </a:r>
            <a:endParaRPr lang="fr-FR" dirty="0"/>
          </a:p>
        </p:txBody>
      </p:sp>
      <p:sp>
        <p:nvSpPr>
          <p:cNvPr id="49" name="Rectangle 48">
            <a:extLst>
              <a:ext uri="{FF2B5EF4-FFF2-40B4-BE49-F238E27FC236}">
                <a16:creationId xmlns:a16="http://schemas.microsoft.com/office/drawing/2014/main" id="{58818B13-435E-41C7-B2F6-B1E2FF0F3D95}"/>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47" name="Picture 46" descr="Logo&#10;&#10;Description automatically generated">
            <a:extLst>
              <a:ext uri="{FF2B5EF4-FFF2-40B4-BE49-F238E27FC236}">
                <a16:creationId xmlns:a16="http://schemas.microsoft.com/office/drawing/2014/main" id="{CF17DCDC-6FBE-4F05-97E6-DA0E814875B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8743" y="4732632"/>
            <a:ext cx="954000" cy="296647"/>
          </a:xfrm>
          <a:prstGeom prst="rect">
            <a:avLst/>
          </a:prstGeom>
        </p:spPr>
      </p:pic>
      <p:sp>
        <p:nvSpPr>
          <p:cNvPr id="50" name="TextBox 49">
            <a:extLst>
              <a:ext uri="{FF2B5EF4-FFF2-40B4-BE49-F238E27FC236}">
                <a16:creationId xmlns:a16="http://schemas.microsoft.com/office/drawing/2014/main" id="{66C125B1-F06C-49EC-AFFA-F529F3DA7103}"/>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dirty="0">
                <a:solidFill>
                  <a:schemeClr val="tx1"/>
                </a:solidFill>
                <a:latin typeface="Verdana" panose="020B0604030504040204" pitchFamily="34" charset="0"/>
                <a:ea typeface="Verdana" panose="020B0604030504040204" pitchFamily="34" charset="0"/>
              </a:rPr>
              <a:t>│ </a:t>
            </a:r>
            <a:fld id="{DF88D168-6FB1-4268-9486-B07D168000C6}" type="slidenum">
              <a:rPr lang="en-US" sz="900" smtClean="0">
                <a:solidFill>
                  <a:schemeClr val="tx1"/>
                </a:solidFill>
                <a:latin typeface="Verdana" panose="020B0604030504040204" pitchFamily="34" charset="0"/>
                <a:ea typeface="Verdana" panose="020B0604030504040204" pitchFamily="34" charset="0"/>
                <a:cs typeface="Calibri" pitchFamily="34" charset="0"/>
              </a:rPr>
              <a:t>‹#›</a:t>
            </a:fld>
            <a:endParaRPr lang="en-US" sz="900" dirty="0">
              <a:solidFill>
                <a:schemeClr val="tx1"/>
              </a:solidFill>
              <a:latin typeface="Verdana" panose="020B0604030504040204" pitchFamily="34" charset="0"/>
              <a:ea typeface="Verdana" panose="020B0604030504040204" pitchFamily="34" charset="0"/>
              <a:cs typeface="Calibri" pitchFamily="34" charset="0"/>
            </a:endParaRPr>
          </a:p>
        </p:txBody>
      </p:sp>
      <p:sp>
        <p:nvSpPr>
          <p:cNvPr id="51" name="Title Placeholder 8">
            <a:extLst>
              <a:ext uri="{FF2B5EF4-FFF2-40B4-BE49-F238E27FC236}">
                <a16:creationId xmlns:a16="http://schemas.microsoft.com/office/drawing/2014/main" id="{D07B087A-3BF8-402E-9F6C-902930110146}"/>
              </a:ext>
            </a:extLst>
          </p:cNvPr>
          <p:cNvSpPr>
            <a:spLocks noGrp="1"/>
          </p:cNvSpPr>
          <p:nvPr>
            <p:ph type="title" hasCustomPrompt="1"/>
          </p:nvPr>
        </p:nvSpPr>
        <p:spPr>
          <a:xfrm>
            <a:off x="517524" y="311271"/>
            <a:ext cx="8105773" cy="280887"/>
          </a:xfrm>
          <a:prstGeom prst="rect">
            <a:avLst/>
          </a:prstGeom>
        </p:spPr>
        <p:txBody>
          <a:bodyPr vert="horz" lIns="0" tIns="45720" rIns="91440" bIns="45720" rtlCol="0" anchor="ctr">
            <a:noAutofit/>
          </a:bodyPr>
          <a:lstStyle>
            <a:lvl1pPr>
              <a:defRPr sz="2200"/>
            </a:lvl1pPr>
          </a:lstStyle>
          <a:p>
            <a:r>
              <a:rPr lang="en-US"/>
              <a:t>Title, 22pt, bold, max. 1 line</a:t>
            </a:r>
            <a:endParaRPr lang="en-US" dirty="0"/>
          </a:p>
        </p:txBody>
      </p:sp>
    </p:spTree>
    <p:extLst>
      <p:ext uri="{BB962C8B-B14F-4D97-AF65-F5344CB8AC3E}">
        <p14:creationId xmlns:p14="http://schemas.microsoft.com/office/powerpoint/2010/main" val="16599924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Icons_slide_0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8CB66A-DDF0-42AA-A31E-AF0858F20CC7}"/>
              </a:ext>
            </a:extLst>
          </p:cNvPr>
          <p:cNvSpPr/>
          <p:nvPr userDrawn="1"/>
        </p:nvSpPr>
        <p:spPr>
          <a:xfrm>
            <a:off x="6588224" y="0"/>
            <a:ext cx="2555776"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22" name="Picture Placeholder 11">
            <a:extLst>
              <a:ext uri="{FF2B5EF4-FFF2-40B4-BE49-F238E27FC236}">
                <a16:creationId xmlns:a16="http://schemas.microsoft.com/office/drawing/2014/main" id="{D94AB8E2-D420-4617-9943-49C8B311BE66}"/>
              </a:ext>
            </a:extLst>
          </p:cNvPr>
          <p:cNvSpPr>
            <a:spLocks noGrp="1"/>
          </p:cNvSpPr>
          <p:nvPr>
            <p:ph type="pic" sz="quarter" idx="40" hasCustomPrompt="1"/>
          </p:nvPr>
        </p:nvSpPr>
        <p:spPr>
          <a:xfrm>
            <a:off x="6826384" y="1152981"/>
            <a:ext cx="452613" cy="450206"/>
          </a:xfrm>
          <a:prstGeom prst="rect">
            <a:avLst/>
          </a:prstGeom>
        </p:spPr>
        <p:txBody>
          <a:bodyPr lIns="0" tIns="0" rIns="0" bIns="0" anchor="ctr" anchorCtr="1"/>
          <a:lstStyle>
            <a:lvl1pPr marL="0" indent="0">
              <a:spcAft>
                <a:spcPts val="0"/>
              </a:spcAft>
              <a:defRPr sz="1000" b="0">
                <a:solidFill>
                  <a:schemeClr val="accent6"/>
                </a:solidFill>
              </a:defRPr>
            </a:lvl1pPr>
          </a:lstStyle>
          <a:p>
            <a:r>
              <a:rPr lang="fr-FR" dirty="0" err="1"/>
              <a:t>icon</a:t>
            </a:r>
            <a:endParaRPr lang="fr-FR" dirty="0"/>
          </a:p>
        </p:txBody>
      </p:sp>
      <p:sp>
        <p:nvSpPr>
          <p:cNvPr id="23" name="Picture Placeholder 11">
            <a:extLst>
              <a:ext uri="{FF2B5EF4-FFF2-40B4-BE49-F238E27FC236}">
                <a16:creationId xmlns:a16="http://schemas.microsoft.com/office/drawing/2014/main" id="{166F7C12-D9E2-4FB8-9C34-9D4FA0338B74}"/>
              </a:ext>
            </a:extLst>
          </p:cNvPr>
          <p:cNvSpPr>
            <a:spLocks noGrp="1"/>
          </p:cNvSpPr>
          <p:nvPr>
            <p:ph type="pic" sz="quarter" idx="41" hasCustomPrompt="1"/>
          </p:nvPr>
        </p:nvSpPr>
        <p:spPr>
          <a:xfrm>
            <a:off x="6826384" y="2046530"/>
            <a:ext cx="452613" cy="450206"/>
          </a:xfrm>
          <a:prstGeom prst="rect">
            <a:avLst/>
          </a:prstGeom>
        </p:spPr>
        <p:txBody>
          <a:bodyPr lIns="0" tIns="0" rIns="0" bIns="0" anchor="ctr" anchorCtr="1"/>
          <a:lstStyle>
            <a:lvl1pPr marL="0" indent="0">
              <a:spcAft>
                <a:spcPts val="0"/>
              </a:spcAft>
              <a:defRPr sz="1000" b="0">
                <a:solidFill>
                  <a:schemeClr val="accent6"/>
                </a:solidFill>
              </a:defRPr>
            </a:lvl1pPr>
          </a:lstStyle>
          <a:p>
            <a:r>
              <a:rPr lang="fr-FR" dirty="0" err="1"/>
              <a:t>icon</a:t>
            </a:r>
            <a:endParaRPr lang="fr-FR" dirty="0"/>
          </a:p>
        </p:txBody>
      </p:sp>
      <p:sp>
        <p:nvSpPr>
          <p:cNvPr id="24" name="Picture Placeholder 11">
            <a:extLst>
              <a:ext uri="{FF2B5EF4-FFF2-40B4-BE49-F238E27FC236}">
                <a16:creationId xmlns:a16="http://schemas.microsoft.com/office/drawing/2014/main" id="{C737D2B5-C49D-4A91-BE6C-132E336A8095}"/>
              </a:ext>
            </a:extLst>
          </p:cNvPr>
          <p:cNvSpPr>
            <a:spLocks noGrp="1"/>
          </p:cNvSpPr>
          <p:nvPr>
            <p:ph type="pic" sz="quarter" idx="42" hasCustomPrompt="1"/>
          </p:nvPr>
        </p:nvSpPr>
        <p:spPr>
          <a:xfrm>
            <a:off x="6826384" y="2936042"/>
            <a:ext cx="452613" cy="450206"/>
          </a:xfrm>
          <a:prstGeom prst="rect">
            <a:avLst/>
          </a:prstGeom>
        </p:spPr>
        <p:txBody>
          <a:bodyPr lIns="0" tIns="0" rIns="0" bIns="0" anchor="ctr" anchorCtr="1"/>
          <a:lstStyle>
            <a:lvl1pPr marL="0" indent="0">
              <a:spcAft>
                <a:spcPts val="0"/>
              </a:spcAft>
              <a:defRPr sz="1000" b="0">
                <a:solidFill>
                  <a:schemeClr val="accent6"/>
                </a:solidFill>
              </a:defRPr>
            </a:lvl1pPr>
          </a:lstStyle>
          <a:p>
            <a:r>
              <a:rPr lang="fr-FR" dirty="0" err="1"/>
              <a:t>icon</a:t>
            </a:r>
            <a:endParaRPr lang="fr-FR" dirty="0"/>
          </a:p>
        </p:txBody>
      </p:sp>
      <p:sp>
        <p:nvSpPr>
          <p:cNvPr id="25" name="Picture Placeholder 11">
            <a:extLst>
              <a:ext uri="{FF2B5EF4-FFF2-40B4-BE49-F238E27FC236}">
                <a16:creationId xmlns:a16="http://schemas.microsoft.com/office/drawing/2014/main" id="{283A17A9-733A-4487-B626-BD0750D07B64}"/>
              </a:ext>
            </a:extLst>
          </p:cNvPr>
          <p:cNvSpPr>
            <a:spLocks noGrp="1"/>
          </p:cNvSpPr>
          <p:nvPr>
            <p:ph type="pic" sz="quarter" idx="43" hasCustomPrompt="1"/>
          </p:nvPr>
        </p:nvSpPr>
        <p:spPr>
          <a:xfrm>
            <a:off x="6826384" y="3815224"/>
            <a:ext cx="452613" cy="450206"/>
          </a:xfrm>
          <a:prstGeom prst="rect">
            <a:avLst/>
          </a:prstGeom>
        </p:spPr>
        <p:txBody>
          <a:bodyPr lIns="0" tIns="0" rIns="0" bIns="0" anchor="ctr" anchorCtr="1"/>
          <a:lstStyle>
            <a:lvl1pPr marL="0" indent="0">
              <a:spcAft>
                <a:spcPts val="0"/>
              </a:spcAft>
              <a:defRPr sz="1000" b="0">
                <a:solidFill>
                  <a:schemeClr val="accent6"/>
                </a:solidFill>
              </a:defRPr>
            </a:lvl1pPr>
          </a:lstStyle>
          <a:p>
            <a:r>
              <a:rPr lang="fr-FR" dirty="0" err="1"/>
              <a:t>icon</a:t>
            </a:r>
            <a:endParaRPr lang="fr-FR" dirty="0"/>
          </a:p>
        </p:txBody>
      </p:sp>
      <p:sp>
        <p:nvSpPr>
          <p:cNvPr id="29" name="Rectangle 28">
            <a:extLst>
              <a:ext uri="{FF2B5EF4-FFF2-40B4-BE49-F238E27FC236}">
                <a16:creationId xmlns:a16="http://schemas.microsoft.com/office/drawing/2014/main" id="{AA939E19-B9EE-4A0E-8522-0CC7A626FFDF}"/>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2" name="TextBox 31">
            <a:extLst>
              <a:ext uri="{FF2B5EF4-FFF2-40B4-BE49-F238E27FC236}">
                <a16:creationId xmlns:a16="http://schemas.microsoft.com/office/drawing/2014/main" id="{204BE98C-392A-45F4-A623-B29E1CB4577E}"/>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dirty="0">
                <a:solidFill>
                  <a:schemeClr val="tx1"/>
                </a:solidFill>
                <a:latin typeface="Verdana" panose="020B0604030504040204" pitchFamily="34" charset="0"/>
                <a:ea typeface="Verdana" panose="020B0604030504040204" pitchFamily="34" charset="0"/>
              </a:rPr>
              <a:t>│ </a:t>
            </a:r>
            <a:fld id="{DF88D168-6FB1-4268-9486-B07D168000C6}" type="slidenum">
              <a:rPr lang="en-US" sz="900" smtClean="0">
                <a:solidFill>
                  <a:schemeClr val="tx1"/>
                </a:solidFill>
                <a:latin typeface="Verdana" panose="020B0604030504040204" pitchFamily="34" charset="0"/>
                <a:ea typeface="Verdana" panose="020B0604030504040204" pitchFamily="34" charset="0"/>
                <a:cs typeface="Calibri" pitchFamily="34" charset="0"/>
              </a:rPr>
              <a:t>‹#›</a:t>
            </a:fld>
            <a:endParaRPr lang="en-US" sz="900" dirty="0">
              <a:solidFill>
                <a:schemeClr val="tx1"/>
              </a:solidFill>
              <a:latin typeface="Verdana" panose="020B0604030504040204" pitchFamily="34" charset="0"/>
              <a:ea typeface="Verdana" panose="020B0604030504040204" pitchFamily="34" charset="0"/>
              <a:cs typeface="Calibri" pitchFamily="34" charset="0"/>
            </a:endParaRPr>
          </a:p>
        </p:txBody>
      </p:sp>
      <p:sp>
        <p:nvSpPr>
          <p:cNvPr id="33" name="Text Placeholder 16">
            <a:extLst>
              <a:ext uri="{FF2B5EF4-FFF2-40B4-BE49-F238E27FC236}">
                <a16:creationId xmlns:a16="http://schemas.microsoft.com/office/drawing/2014/main" id="{B3514BEB-A7B9-40CE-B864-9E79490777A6}"/>
              </a:ext>
            </a:extLst>
          </p:cNvPr>
          <p:cNvSpPr>
            <a:spLocks noGrp="1"/>
          </p:cNvSpPr>
          <p:nvPr>
            <p:ph type="body" sz="quarter" idx="31" hasCustomPrompt="1"/>
          </p:nvPr>
        </p:nvSpPr>
        <p:spPr>
          <a:xfrm>
            <a:off x="7380312" y="1152981"/>
            <a:ext cx="1246164" cy="450206"/>
          </a:xfrm>
          <a:prstGeom prst="rect">
            <a:avLst/>
          </a:prstGeom>
        </p:spPr>
        <p:txBody>
          <a:bodyPr lIns="0" tIns="0" rIns="0" bIns="0" anchor="ctr" anchorCtr="0">
            <a:normAutofit/>
          </a:bodyPr>
          <a:lstStyle>
            <a:lvl1pPr marL="0" indent="0">
              <a:spcAft>
                <a:spcPts val="0"/>
              </a:spcAft>
              <a:defRPr sz="1200" b="0">
                <a:solidFill>
                  <a:schemeClr val="tx1"/>
                </a:solidFill>
              </a:defRPr>
            </a:lvl1pPr>
          </a:lstStyle>
          <a:p>
            <a:pPr lvl="0"/>
            <a:r>
              <a:rPr lang="en-US" dirty="0"/>
              <a:t>Add text here</a:t>
            </a:r>
            <a:endParaRPr lang="fr-FR" dirty="0"/>
          </a:p>
        </p:txBody>
      </p:sp>
      <p:sp>
        <p:nvSpPr>
          <p:cNvPr id="37" name="Text Placeholder 7">
            <a:extLst>
              <a:ext uri="{FF2B5EF4-FFF2-40B4-BE49-F238E27FC236}">
                <a16:creationId xmlns:a16="http://schemas.microsoft.com/office/drawing/2014/main" id="{E2EA3583-27B6-48AB-A503-5FF4A99FB79F}"/>
              </a:ext>
            </a:extLst>
          </p:cNvPr>
          <p:cNvSpPr>
            <a:spLocks noGrp="1"/>
          </p:cNvSpPr>
          <p:nvPr>
            <p:ph type="body" sz="quarter" idx="37" hasCustomPrompt="1"/>
          </p:nvPr>
        </p:nvSpPr>
        <p:spPr>
          <a:xfrm>
            <a:off x="517524" y="1359733"/>
            <a:ext cx="5791336" cy="3269417"/>
          </a:xfrm>
          <a:prstGeom prst="rect">
            <a:avLst/>
          </a:prstGeom>
        </p:spPr>
        <p:txBody>
          <a:bodyPr lIns="0" tIns="0" rIns="0" bIns="0">
            <a:normAutofit/>
          </a:bodyPr>
          <a:lstStyle>
            <a:lvl1pPr marL="0" indent="0">
              <a:spcAft>
                <a:spcPts val="0"/>
              </a:spcAft>
              <a:buClr>
                <a:schemeClr val="tx1"/>
              </a:buClr>
              <a:buFont typeface="Wingdings" panose="05000000000000000000" pitchFamily="2" charset="2"/>
              <a:buNone/>
              <a:defRPr sz="1200" b="0">
                <a:solidFill>
                  <a:schemeClr val="bg2">
                    <a:lumMod val="50000"/>
                  </a:schemeClr>
                </a:solidFill>
                <a:latin typeface="Verdana" panose="020B0604030504040204" pitchFamily="34" charset="0"/>
                <a:ea typeface="Verdana" panose="020B0604030504040204" pitchFamily="34" charset="0"/>
              </a:defRPr>
            </a:lvl1pPr>
            <a:lvl3pPr marL="414000" indent="-180000">
              <a:spcAft>
                <a:spcPts val="0"/>
              </a:spcAft>
              <a:buClr>
                <a:schemeClr val="tx1"/>
              </a:buClr>
              <a:defRPr sz="1100">
                <a:solidFill>
                  <a:schemeClr val="accent6"/>
                </a:solidFill>
                <a:latin typeface="+mn-lt"/>
              </a:defRPr>
            </a:lvl3pPr>
            <a:lvl4pPr marL="611188" indent="-144000">
              <a:spcAft>
                <a:spcPts val="0"/>
              </a:spcAft>
              <a:buClr>
                <a:schemeClr val="accent6"/>
              </a:buClr>
              <a:buFont typeface="Wingdings" panose="05000000000000000000" pitchFamily="2" charset="2"/>
              <a:buChar char="§"/>
              <a:defRPr sz="1000">
                <a:solidFill>
                  <a:schemeClr val="accent6"/>
                </a:solidFill>
                <a:latin typeface="+mn-lt"/>
              </a:defRPr>
            </a:lvl4pPr>
            <a:lvl5pPr marL="803275" indent="-144000">
              <a:spcAft>
                <a:spcPts val="0"/>
              </a:spcAft>
              <a:buClr>
                <a:schemeClr val="accent6"/>
              </a:buClr>
              <a:buFont typeface="Calibri" panose="020F0502020204030204" pitchFamily="34" charset="0"/>
              <a:buChar char="–"/>
              <a:defRPr sz="1000">
                <a:solidFill>
                  <a:schemeClr val="accent6"/>
                </a:solidFill>
                <a:latin typeface="+mn-lt"/>
              </a:defRPr>
            </a:lvl5pPr>
          </a:lstStyle>
          <a:p>
            <a:pPr lvl="0"/>
            <a:r>
              <a:rPr lang="en-US" dirty="0"/>
              <a:t>Add text here</a:t>
            </a:r>
          </a:p>
        </p:txBody>
      </p:sp>
      <p:sp>
        <p:nvSpPr>
          <p:cNvPr id="38" name="Text Placeholder 6">
            <a:extLst>
              <a:ext uri="{FF2B5EF4-FFF2-40B4-BE49-F238E27FC236}">
                <a16:creationId xmlns:a16="http://schemas.microsoft.com/office/drawing/2014/main" id="{A3DEA825-5A08-42DF-A902-8A1FA2640C83}"/>
              </a:ext>
            </a:extLst>
          </p:cNvPr>
          <p:cNvSpPr>
            <a:spLocks noGrp="1"/>
          </p:cNvSpPr>
          <p:nvPr>
            <p:ph type="body" sz="quarter" idx="11" hasCustomPrompt="1"/>
          </p:nvPr>
        </p:nvSpPr>
        <p:spPr>
          <a:xfrm>
            <a:off x="517524" y="771550"/>
            <a:ext cx="5791335" cy="215900"/>
          </a:xfrm>
          <a:prstGeom prst="rect">
            <a:avLst/>
          </a:prstGeom>
        </p:spPr>
        <p:txBody>
          <a:bodyPr lIns="0" tIns="0" rIns="0" bIns="0" anchor="ctr" anchorCtr="0"/>
          <a:lstStyle>
            <a:lvl1pPr marL="0" indent="0">
              <a:spcAft>
                <a:spcPts val="0"/>
              </a:spcAft>
              <a:defRPr sz="1400" b="0" cap="none" spc="100" baseline="0">
                <a:solidFill>
                  <a:schemeClr val="bg2">
                    <a:lumMod val="25000"/>
                  </a:schemeClr>
                </a:solidFill>
              </a:defRPr>
            </a:lvl1pPr>
          </a:lstStyle>
          <a:p>
            <a:pPr lvl="0"/>
            <a:r>
              <a:rPr lang="en-US"/>
              <a:t>Subtitle</a:t>
            </a:r>
            <a:endParaRPr lang="fr-FR" dirty="0"/>
          </a:p>
        </p:txBody>
      </p:sp>
      <p:sp>
        <p:nvSpPr>
          <p:cNvPr id="39" name="Title Placeholder 8">
            <a:extLst>
              <a:ext uri="{FF2B5EF4-FFF2-40B4-BE49-F238E27FC236}">
                <a16:creationId xmlns:a16="http://schemas.microsoft.com/office/drawing/2014/main" id="{D61C90C5-96B2-4DB4-B4D7-8040B49700ED}"/>
              </a:ext>
            </a:extLst>
          </p:cNvPr>
          <p:cNvSpPr>
            <a:spLocks noGrp="1"/>
          </p:cNvSpPr>
          <p:nvPr>
            <p:ph type="title" hasCustomPrompt="1"/>
          </p:nvPr>
        </p:nvSpPr>
        <p:spPr>
          <a:xfrm>
            <a:off x="517524" y="311271"/>
            <a:ext cx="5791336" cy="280887"/>
          </a:xfrm>
          <a:prstGeom prst="rect">
            <a:avLst/>
          </a:prstGeom>
        </p:spPr>
        <p:txBody>
          <a:bodyPr vert="horz" lIns="0" tIns="45720" rIns="91440" bIns="45720" rtlCol="0" anchor="ctr">
            <a:noAutofit/>
          </a:bodyPr>
          <a:lstStyle>
            <a:lvl1pPr>
              <a:defRPr sz="2200"/>
            </a:lvl1pPr>
          </a:lstStyle>
          <a:p>
            <a:r>
              <a:rPr lang="en-US"/>
              <a:t>Title, 22pt, bold, max. 1 line</a:t>
            </a:r>
            <a:endParaRPr lang="en-US" dirty="0"/>
          </a:p>
        </p:txBody>
      </p:sp>
      <p:sp>
        <p:nvSpPr>
          <p:cNvPr id="40" name="Text Placeholder 16">
            <a:extLst>
              <a:ext uri="{FF2B5EF4-FFF2-40B4-BE49-F238E27FC236}">
                <a16:creationId xmlns:a16="http://schemas.microsoft.com/office/drawing/2014/main" id="{BB694287-AD01-4D15-8B68-2034478862C4}"/>
              </a:ext>
            </a:extLst>
          </p:cNvPr>
          <p:cNvSpPr>
            <a:spLocks noGrp="1"/>
          </p:cNvSpPr>
          <p:nvPr>
            <p:ph type="body" sz="quarter" idx="44" hasCustomPrompt="1"/>
          </p:nvPr>
        </p:nvSpPr>
        <p:spPr>
          <a:xfrm>
            <a:off x="7380312" y="2046530"/>
            <a:ext cx="1246164" cy="450206"/>
          </a:xfrm>
          <a:prstGeom prst="rect">
            <a:avLst/>
          </a:prstGeom>
        </p:spPr>
        <p:txBody>
          <a:bodyPr lIns="0" tIns="0" rIns="0" bIns="0" anchor="ctr" anchorCtr="0">
            <a:normAutofit/>
          </a:bodyPr>
          <a:lstStyle>
            <a:lvl1pPr marL="0" indent="0">
              <a:spcAft>
                <a:spcPts val="0"/>
              </a:spcAft>
              <a:defRPr sz="1200" b="0">
                <a:solidFill>
                  <a:schemeClr val="tx1"/>
                </a:solidFill>
              </a:defRPr>
            </a:lvl1pPr>
          </a:lstStyle>
          <a:p>
            <a:pPr lvl="0"/>
            <a:r>
              <a:rPr lang="en-US" dirty="0"/>
              <a:t>Add text here</a:t>
            </a:r>
            <a:endParaRPr lang="fr-FR" dirty="0"/>
          </a:p>
        </p:txBody>
      </p:sp>
      <p:sp>
        <p:nvSpPr>
          <p:cNvPr id="41" name="Text Placeholder 16">
            <a:extLst>
              <a:ext uri="{FF2B5EF4-FFF2-40B4-BE49-F238E27FC236}">
                <a16:creationId xmlns:a16="http://schemas.microsoft.com/office/drawing/2014/main" id="{FB2BB8A6-03D8-42CB-BAB8-652B17B0544F}"/>
              </a:ext>
            </a:extLst>
          </p:cNvPr>
          <p:cNvSpPr>
            <a:spLocks noGrp="1"/>
          </p:cNvSpPr>
          <p:nvPr>
            <p:ph type="body" sz="quarter" idx="45" hasCustomPrompt="1"/>
          </p:nvPr>
        </p:nvSpPr>
        <p:spPr>
          <a:xfrm>
            <a:off x="7380312" y="2940079"/>
            <a:ext cx="1246164" cy="450206"/>
          </a:xfrm>
          <a:prstGeom prst="rect">
            <a:avLst/>
          </a:prstGeom>
        </p:spPr>
        <p:txBody>
          <a:bodyPr lIns="0" tIns="0" rIns="0" bIns="0" anchor="ctr" anchorCtr="0">
            <a:normAutofit/>
          </a:bodyPr>
          <a:lstStyle>
            <a:lvl1pPr marL="0" indent="0">
              <a:spcAft>
                <a:spcPts val="0"/>
              </a:spcAft>
              <a:defRPr sz="1200" b="0">
                <a:solidFill>
                  <a:schemeClr val="tx1"/>
                </a:solidFill>
              </a:defRPr>
            </a:lvl1pPr>
          </a:lstStyle>
          <a:p>
            <a:pPr lvl="0"/>
            <a:r>
              <a:rPr lang="en-US" dirty="0"/>
              <a:t>Add text here</a:t>
            </a:r>
            <a:endParaRPr lang="fr-FR" dirty="0"/>
          </a:p>
        </p:txBody>
      </p:sp>
      <p:sp>
        <p:nvSpPr>
          <p:cNvPr id="42" name="Text Placeholder 16">
            <a:extLst>
              <a:ext uri="{FF2B5EF4-FFF2-40B4-BE49-F238E27FC236}">
                <a16:creationId xmlns:a16="http://schemas.microsoft.com/office/drawing/2014/main" id="{74F6663D-6E35-45FF-9AD1-01F35C300677}"/>
              </a:ext>
            </a:extLst>
          </p:cNvPr>
          <p:cNvSpPr>
            <a:spLocks noGrp="1"/>
          </p:cNvSpPr>
          <p:nvPr>
            <p:ph type="body" sz="quarter" idx="46" hasCustomPrompt="1"/>
          </p:nvPr>
        </p:nvSpPr>
        <p:spPr>
          <a:xfrm>
            <a:off x="7380312" y="3833628"/>
            <a:ext cx="1246164" cy="450206"/>
          </a:xfrm>
          <a:prstGeom prst="rect">
            <a:avLst/>
          </a:prstGeom>
        </p:spPr>
        <p:txBody>
          <a:bodyPr lIns="0" tIns="0" rIns="0" bIns="0" anchor="ctr" anchorCtr="0">
            <a:normAutofit/>
          </a:bodyPr>
          <a:lstStyle>
            <a:lvl1pPr marL="0" indent="0">
              <a:spcAft>
                <a:spcPts val="0"/>
              </a:spcAft>
              <a:defRPr sz="1200" b="0">
                <a:solidFill>
                  <a:schemeClr val="tx1"/>
                </a:solidFill>
              </a:defRPr>
            </a:lvl1pPr>
          </a:lstStyle>
          <a:p>
            <a:pPr lvl="0"/>
            <a:r>
              <a:rPr lang="en-US" dirty="0"/>
              <a:t>Add text here</a:t>
            </a:r>
            <a:endParaRPr lang="fr-FR" dirty="0"/>
          </a:p>
        </p:txBody>
      </p:sp>
      <p:sp>
        <p:nvSpPr>
          <p:cNvPr id="43" name="Text Placeholder 6">
            <a:extLst>
              <a:ext uri="{FF2B5EF4-FFF2-40B4-BE49-F238E27FC236}">
                <a16:creationId xmlns:a16="http://schemas.microsoft.com/office/drawing/2014/main" id="{661D01D2-7E77-4457-A87C-B0C759F14073}"/>
              </a:ext>
            </a:extLst>
          </p:cNvPr>
          <p:cNvSpPr>
            <a:spLocks noGrp="1"/>
          </p:cNvSpPr>
          <p:nvPr>
            <p:ph type="body" sz="quarter" idx="34" hasCustomPrompt="1"/>
          </p:nvPr>
        </p:nvSpPr>
        <p:spPr>
          <a:xfrm>
            <a:off x="1967949" y="4832349"/>
            <a:ext cx="6276455" cy="98425"/>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a:t>
            </a:r>
            <a:r>
              <a:rPr lang="en-US" dirty="0"/>
              <a:t>note here</a:t>
            </a:r>
            <a:endParaRPr lang="fr-FR" dirty="0"/>
          </a:p>
        </p:txBody>
      </p:sp>
    </p:spTree>
    <p:extLst>
      <p:ext uri="{BB962C8B-B14F-4D97-AF65-F5344CB8AC3E}">
        <p14:creationId xmlns:p14="http://schemas.microsoft.com/office/powerpoint/2010/main" val="20517214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Icons_slide_0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E45C72-BE6D-4027-9ABC-6D006313DDCA}"/>
              </a:ext>
            </a:extLst>
          </p:cNvPr>
          <p:cNvSpPr/>
          <p:nvPr userDrawn="1"/>
        </p:nvSpPr>
        <p:spPr>
          <a:xfrm>
            <a:off x="6588224" y="0"/>
            <a:ext cx="2555776"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0" name="Rectangle 9">
            <a:extLst>
              <a:ext uri="{FF2B5EF4-FFF2-40B4-BE49-F238E27FC236}">
                <a16:creationId xmlns:a16="http://schemas.microsoft.com/office/drawing/2014/main" id="{1411F48F-1660-4166-9F24-43B99AE9B8CB}"/>
              </a:ext>
            </a:extLst>
          </p:cNvPr>
          <p:cNvSpPr/>
          <p:nvPr userDrawn="1"/>
        </p:nvSpPr>
        <p:spPr>
          <a:xfrm>
            <a:off x="6278106" y="3436356"/>
            <a:ext cx="640800" cy="642023"/>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B3DD4CA-945C-451E-8B60-FB396EB0E0D8}"/>
              </a:ext>
            </a:extLst>
          </p:cNvPr>
          <p:cNvSpPr/>
          <p:nvPr userDrawn="1"/>
        </p:nvSpPr>
        <p:spPr>
          <a:xfrm>
            <a:off x="6278106" y="2564305"/>
            <a:ext cx="640800" cy="642023"/>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1827987-C5CA-4084-A3FF-A75DCC42D67F}"/>
              </a:ext>
            </a:extLst>
          </p:cNvPr>
          <p:cNvSpPr/>
          <p:nvPr userDrawn="1"/>
        </p:nvSpPr>
        <p:spPr>
          <a:xfrm>
            <a:off x="6278106" y="1692254"/>
            <a:ext cx="640800" cy="642023"/>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45B2CD5-9C8E-4354-A371-B859EF00796B}"/>
              </a:ext>
            </a:extLst>
          </p:cNvPr>
          <p:cNvSpPr/>
          <p:nvPr userDrawn="1"/>
        </p:nvSpPr>
        <p:spPr>
          <a:xfrm>
            <a:off x="6278106" y="814597"/>
            <a:ext cx="640800" cy="642023"/>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FED7ED3-1BA3-4232-9362-2EC0F5E6276B}"/>
              </a:ext>
            </a:extLst>
          </p:cNvPr>
          <p:cNvSpPr/>
          <p:nvPr userDrawn="1"/>
        </p:nvSpPr>
        <p:spPr>
          <a:xfrm>
            <a:off x="6278106" y="4308407"/>
            <a:ext cx="640800" cy="64202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6">
            <a:extLst>
              <a:ext uri="{FF2B5EF4-FFF2-40B4-BE49-F238E27FC236}">
                <a16:creationId xmlns:a16="http://schemas.microsoft.com/office/drawing/2014/main" id="{5FB4A27F-1ABD-4B3F-958B-28CA6783DE26}"/>
              </a:ext>
            </a:extLst>
          </p:cNvPr>
          <p:cNvSpPr>
            <a:spLocks noGrp="1"/>
          </p:cNvSpPr>
          <p:nvPr>
            <p:ph type="body" sz="quarter" idx="29" hasCustomPrompt="1"/>
          </p:nvPr>
        </p:nvSpPr>
        <p:spPr>
          <a:xfrm>
            <a:off x="3536196" y="4315299"/>
            <a:ext cx="2549615" cy="628237"/>
          </a:xfrm>
          <a:prstGeom prst="rect">
            <a:avLst/>
          </a:prstGeom>
        </p:spPr>
        <p:txBody>
          <a:bodyPr lIns="0" tIns="0" rIns="0" bIns="0" anchor="ctr" anchorCtr="0"/>
          <a:lstStyle>
            <a:lvl1pPr marL="0" indent="0" algn="r">
              <a:spcAft>
                <a:spcPts val="0"/>
              </a:spcAft>
              <a:defRPr sz="1200" b="0">
                <a:solidFill>
                  <a:schemeClr val="tx1"/>
                </a:solidFill>
              </a:defRPr>
            </a:lvl1pPr>
          </a:lstStyle>
          <a:p>
            <a:pPr lvl="0"/>
            <a:r>
              <a:rPr lang="en-US" dirty="0"/>
              <a:t>Add text here</a:t>
            </a:r>
            <a:endParaRPr lang="fr-FR" dirty="0"/>
          </a:p>
        </p:txBody>
      </p:sp>
      <p:sp>
        <p:nvSpPr>
          <p:cNvPr id="22" name="Picture Placeholder 11">
            <a:extLst>
              <a:ext uri="{FF2B5EF4-FFF2-40B4-BE49-F238E27FC236}">
                <a16:creationId xmlns:a16="http://schemas.microsoft.com/office/drawing/2014/main" id="{39E9A406-1EAD-482F-A1A9-94B401A6EB20}"/>
              </a:ext>
            </a:extLst>
          </p:cNvPr>
          <p:cNvSpPr>
            <a:spLocks noGrp="1"/>
          </p:cNvSpPr>
          <p:nvPr>
            <p:ph type="pic" sz="quarter" idx="36" hasCustomPrompt="1"/>
          </p:nvPr>
        </p:nvSpPr>
        <p:spPr>
          <a:xfrm>
            <a:off x="6415187" y="947307"/>
            <a:ext cx="366638" cy="364688"/>
          </a:xfrm>
          <a:prstGeom prst="rect">
            <a:avLst/>
          </a:prstGeom>
        </p:spPr>
        <p:txBody>
          <a:bodyPr lIns="0" tIns="0" rIns="0" bIns="0" anchor="ctr" anchorCtr="1"/>
          <a:lstStyle>
            <a:lvl1pPr marL="0" indent="0">
              <a:spcAft>
                <a:spcPts val="0"/>
              </a:spcAft>
              <a:defRPr sz="1000" b="0">
                <a:solidFill>
                  <a:schemeClr val="accent6"/>
                </a:solidFill>
              </a:defRPr>
            </a:lvl1pPr>
          </a:lstStyle>
          <a:p>
            <a:r>
              <a:rPr lang="fr-FR" dirty="0" err="1"/>
              <a:t>icon</a:t>
            </a:r>
            <a:endParaRPr lang="fr-FR" dirty="0"/>
          </a:p>
        </p:txBody>
      </p:sp>
      <p:sp>
        <p:nvSpPr>
          <p:cNvPr id="23" name="Picture Placeholder 11">
            <a:extLst>
              <a:ext uri="{FF2B5EF4-FFF2-40B4-BE49-F238E27FC236}">
                <a16:creationId xmlns:a16="http://schemas.microsoft.com/office/drawing/2014/main" id="{FA0CF0FC-7DF1-4174-AF80-E27CB1BBACB3}"/>
              </a:ext>
            </a:extLst>
          </p:cNvPr>
          <p:cNvSpPr>
            <a:spLocks noGrp="1"/>
          </p:cNvSpPr>
          <p:nvPr>
            <p:ph type="pic" sz="quarter" idx="37" hasCustomPrompt="1"/>
          </p:nvPr>
        </p:nvSpPr>
        <p:spPr>
          <a:xfrm>
            <a:off x="6415187" y="1829451"/>
            <a:ext cx="366638" cy="364688"/>
          </a:xfrm>
          <a:prstGeom prst="rect">
            <a:avLst/>
          </a:prstGeom>
        </p:spPr>
        <p:txBody>
          <a:bodyPr lIns="0" tIns="0" rIns="0" bIns="0" anchor="ctr" anchorCtr="1"/>
          <a:lstStyle>
            <a:lvl1pPr marL="0" indent="0">
              <a:spcAft>
                <a:spcPts val="0"/>
              </a:spcAft>
              <a:defRPr sz="1000" b="0">
                <a:solidFill>
                  <a:schemeClr val="accent6"/>
                </a:solidFill>
              </a:defRPr>
            </a:lvl1pPr>
          </a:lstStyle>
          <a:p>
            <a:r>
              <a:rPr lang="fr-FR" dirty="0" err="1"/>
              <a:t>icon</a:t>
            </a:r>
            <a:endParaRPr lang="fr-FR" dirty="0"/>
          </a:p>
        </p:txBody>
      </p:sp>
      <p:sp>
        <p:nvSpPr>
          <p:cNvPr id="24" name="Picture Placeholder 11">
            <a:extLst>
              <a:ext uri="{FF2B5EF4-FFF2-40B4-BE49-F238E27FC236}">
                <a16:creationId xmlns:a16="http://schemas.microsoft.com/office/drawing/2014/main" id="{F927EDB4-56C2-4E35-9295-4791BE71008E}"/>
              </a:ext>
            </a:extLst>
          </p:cNvPr>
          <p:cNvSpPr>
            <a:spLocks noGrp="1"/>
          </p:cNvSpPr>
          <p:nvPr>
            <p:ph type="pic" sz="quarter" idx="38" hasCustomPrompt="1"/>
          </p:nvPr>
        </p:nvSpPr>
        <p:spPr>
          <a:xfrm>
            <a:off x="6415187" y="2696693"/>
            <a:ext cx="366638" cy="364688"/>
          </a:xfrm>
          <a:prstGeom prst="rect">
            <a:avLst/>
          </a:prstGeom>
        </p:spPr>
        <p:txBody>
          <a:bodyPr lIns="0" tIns="0" rIns="0" bIns="0" anchor="ctr" anchorCtr="1"/>
          <a:lstStyle>
            <a:lvl1pPr marL="0" indent="0">
              <a:spcAft>
                <a:spcPts val="0"/>
              </a:spcAft>
              <a:defRPr sz="1000" b="0">
                <a:solidFill>
                  <a:schemeClr val="accent6"/>
                </a:solidFill>
              </a:defRPr>
            </a:lvl1pPr>
          </a:lstStyle>
          <a:p>
            <a:r>
              <a:rPr lang="fr-FR" dirty="0" err="1"/>
              <a:t>icon</a:t>
            </a:r>
            <a:endParaRPr lang="fr-FR" dirty="0"/>
          </a:p>
        </p:txBody>
      </p:sp>
      <p:sp>
        <p:nvSpPr>
          <p:cNvPr id="25" name="Picture Placeholder 11">
            <a:extLst>
              <a:ext uri="{FF2B5EF4-FFF2-40B4-BE49-F238E27FC236}">
                <a16:creationId xmlns:a16="http://schemas.microsoft.com/office/drawing/2014/main" id="{981EEEA9-8C65-429D-A60C-44006E93E6AF}"/>
              </a:ext>
            </a:extLst>
          </p:cNvPr>
          <p:cNvSpPr>
            <a:spLocks noGrp="1"/>
          </p:cNvSpPr>
          <p:nvPr>
            <p:ph type="pic" sz="quarter" idx="39" hasCustomPrompt="1"/>
          </p:nvPr>
        </p:nvSpPr>
        <p:spPr>
          <a:xfrm>
            <a:off x="6415187" y="3563935"/>
            <a:ext cx="366638" cy="364688"/>
          </a:xfrm>
          <a:prstGeom prst="rect">
            <a:avLst/>
          </a:prstGeom>
        </p:spPr>
        <p:txBody>
          <a:bodyPr lIns="0" tIns="0" rIns="0" bIns="0" anchor="ctr" anchorCtr="1"/>
          <a:lstStyle>
            <a:lvl1pPr marL="0" indent="0">
              <a:spcAft>
                <a:spcPts val="0"/>
              </a:spcAft>
              <a:defRPr sz="1000" b="0">
                <a:solidFill>
                  <a:schemeClr val="accent6"/>
                </a:solidFill>
              </a:defRPr>
            </a:lvl1pPr>
          </a:lstStyle>
          <a:p>
            <a:r>
              <a:rPr lang="fr-FR" dirty="0" err="1"/>
              <a:t>icon</a:t>
            </a:r>
            <a:endParaRPr lang="fr-FR" dirty="0"/>
          </a:p>
        </p:txBody>
      </p:sp>
      <p:sp>
        <p:nvSpPr>
          <p:cNvPr id="26" name="Picture Placeholder 11">
            <a:extLst>
              <a:ext uri="{FF2B5EF4-FFF2-40B4-BE49-F238E27FC236}">
                <a16:creationId xmlns:a16="http://schemas.microsoft.com/office/drawing/2014/main" id="{89F8D77A-958F-442F-BF4D-559E69060C37}"/>
              </a:ext>
            </a:extLst>
          </p:cNvPr>
          <p:cNvSpPr>
            <a:spLocks noGrp="1"/>
          </p:cNvSpPr>
          <p:nvPr>
            <p:ph type="pic" sz="quarter" idx="40" hasCustomPrompt="1"/>
          </p:nvPr>
        </p:nvSpPr>
        <p:spPr>
          <a:xfrm>
            <a:off x="6415187" y="4439621"/>
            <a:ext cx="366638" cy="364688"/>
          </a:xfrm>
          <a:prstGeom prst="rect">
            <a:avLst/>
          </a:prstGeom>
        </p:spPr>
        <p:txBody>
          <a:bodyPr lIns="0" tIns="0" rIns="0" bIns="0" anchor="ctr" anchorCtr="1"/>
          <a:lstStyle>
            <a:lvl1pPr marL="0" indent="0">
              <a:spcAft>
                <a:spcPts val="0"/>
              </a:spcAft>
              <a:defRPr sz="1000" b="0">
                <a:solidFill>
                  <a:schemeClr val="accent6"/>
                </a:solidFill>
              </a:defRPr>
            </a:lvl1pPr>
          </a:lstStyle>
          <a:p>
            <a:r>
              <a:rPr lang="fr-FR" dirty="0" err="1"/>
              <a:t>icon</a:t>
            </a:r>
            <a:endParaRPr lang="fr-FR" dirty="0"/>
          </a:p>
        </p:txBody>
      </p:sp>
      <p:sp>
        <p:nvSpPr>
          <p:cNvPr id="30" name="Rectangle 29">
            <a:extLst>
              <a:ext uri="{FF2B5EF4-FFF2-40B4-BE49-F238E27FC236}">
                <a16:creationId xmlns:a16="http://schemas.microsoft.com/office/drawing/2014/main" id="{432FDBC5-D8D4-4E52-AE99-583C035725F1}"/>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2" name="TextBox 31">
            <a:extLst>
              <a:ext uri="{FF2B5EF4-FFF2-40B4-BE49-F238E27FC236}">
                <a16:creationId xmlns:a16="http://schemas.microsoft.com/office/drawing/2014/main" id="{D56B1391-C4FF-47C9-929E-FF109B919CDE}"/>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dirty="0">
                <a:solidFill>
                  <a:schemeClr val="tx1"/>
                </a:solidFill>
                <a:latin typeface="Verdana" panose="020B0604030504040204" pitchFamily="34" charset="0"/>
                <a:ea typeface="Verdana" panose="020B0604030504040204" pitchFamily="34" charset="0"/>
              </a:rPr>
              <a:t>│ </a:t>
            </a:r>
            <a:fld id="{DF88D168-6FB1-4268-9486-B07D168000C6}" type="slidenum">
              <a:rPr lang="en-US" sz="900" smtClean="0">
                <a:solidFill>
                  <a:schemeClr val="tx1"/>
                </a:solidFill>
                <a:latin typeface="Verdana" panose="020B0604030504040204" pitchFamily="34" charset="0"/>
                <a:ea typeface="Verdana" panose="020B0604030504040204" pitchFamily="34" charset="0"/>
                <a:cs typeface="Calibri" pitchFamily="34" charset="0"/>
              </a:rPr>
              <a:t>‹#›</a:t>
            </a:fld>
            <a:endParaRPr lang="en-US" sz="900" dirty="0">
              <a:solidFill>
                <a:schemeClr val="tx1"/>
              </a:solidFill>
              <a:latin typeface="Verdana" panose="020B0604030504040204" pitchFamily="34" charset="0"/>
              <a:ea typeface="Verdana" panose="020B0604030504040204" pitchFamily="34" charset="0"/>
              <a:cs typeface="Calibri" pitchFamily="34" charset="0"/>
            </a:endParaRPr>
          </a:p>
        </p:txBody>
      </p:sp>
      <p:sp>
        <p:nvSpPr>
          <p:cNvPr id="33" name="Text Placeholder 7">
            <a:extLst>
              <a:ext uri="{FF2B5EF4-FFF2-40B4-BE49-F238E27FC236}">
                <a16:creationId xmlns:a16="http://schemas.microsoft.com/office/drawing/2014/main" id="{3C397706-A3DB-4C78-AD8D-1314808E1B0D}"/>
              </a:ext>
            </a:extLst>
          </p:cNvPr>
          <p:cNvSpPr>
            <a:spLocks noGrp="1"/>
          </p:cNvSpPr>
          <p:nvPr>
            <p:ph type="body" sz="quarter" idx="41" hasCustomPrompt="1"/>
          </p:nvPr>
        </p:nvSpPr>
        <p:spPr>
          <a:xfrm>
            <a:off x="517525" y="1359734"/>
            <a:ext cx="5473342" cy="2735068"/>
          </a:xfrm>
          <a:prstGeom prst="rect">
            <a:avLst/>
          </a:prstGeom>
        </p:spPr>
        <p:txBody>
          <a:bodyPr lIns="0" tIns="0" rIns="0" bIns="0">
            <a:normAutofit/>
          </a:bodyPr>
          <a:lstStyle>
            <a:lvl1pPr marL="0" indent="0">
              <a:spcAft>
                <a:spcPts val="0"/>
              </a:spcAft>
              <a:buClr>
                <a:schemeClr val="tx1"/>
              </a:buClr>
              <a:buFont typeface="Wingdings" panose="05000000000000000000" pitchFamily="2" charset="2"/>
              <a:buNone/>
              <a:defRPr sz="1200" b="0">
                <a:solidFill>
                  <a:schemeClr val="bg2">
                    <a:lumMod val="50000"/>
                  </a:schemeClr>
                </a:solidFill>
                <a:latin typeface="Verdana" panose="020B0604030504040204" pitchFamily="34" charset="0"/>
                <a:ea typeface="Verdana" panose="020B0604030504040204" pitchFamily="34" charset="0"/>
              </a:defRPr>
            </a:lvl1pPr>
            <a:lvl3pPr marL="414000" indent="-180000">
              <a:spcAft>
                <a:spcPts val="0"/>
              </a:spcAft>
              <a:buClr>
                <a:schemeClr val="tx1"/>
              </a:buClr>
              <a:defRPr sz="1100">
                <a:solidFill>
                  <a:schemeClr val="accent6"/>
                </a:solidFill>
                <a:latin typeface="+mn-lt"/>
              </a:defRPr>
            </a:lvl3pPr>
            <a:lvl4pPr marL="611188" indent="-144000">
              <a:spcAft>
                <a:spcPts val="0"/>
              </a:spcAft>
              <a:buClr>
                <a:schemeClr val="accent6"/>
              </a:buClr>
              <a:buFont typeface="Wingdings" panose="05000000000000000000" pitchFamily="2" charset="2"/>
              <a:buChar char="§"/>
              <a:defRPr sz="1000">
                <a:solidFill>
                  <a:schemeClr val="accent6"/>
                </a:solidFill>
                <a:latin typeface="+mn-lt"/>
              </a:defRPr>
            </a:lvl4pPr>
            <a:lvl5pPr marL="803275" indent="-144000">
              <a:spcAft>
                <a:spcPts val="0"/>
              </a:spcAft>
              <a:buClr>
                <a:schemeClr val="accent6"/>
              </a:buClr>
              <a:buFont typeface="Calibri" panose="020F0502020204030204" pitchFamily="34" charset="0"/>
              <a:buChar char="–"/>
              <a:defRPr sz="1000">
                <a:solidFill>
                  <a:schemeClr val="accent6"/>
                </a:solidFill>
                <a:latin typeface="+mn-lt"/>
              </a:defRPr>
            </a:lvl5pPr>
          </a:lstStyle>
          <a:p>
            <a:pPr lvl="0"/>
            <a:r>
              <a:rPr lang="en-US" dirty="0"/>
              <a:t>Add text here</a:t>
            </a:r>
          </a:p>
        </p:txBody>
      </p:sp>
      <p:sp>
        <p:nvSpPr>
          <p:cNvPr id="34" name="Text Placeholder 6">
            <a:extLst>
              <a:ext uri="{FF2B5EF4-FFF2-40B4-BE49-F238E27FC236}">
                <a16:creationId xmlns:a16="http://schemas.microsoft.com/office/drawing/2014/main" id="{1A4DFF64-1AF6-4D62-BFC1-07DEE1925840}"/>
              </a:ext>
            </a:extLst>
          </p:cNvPr>
          <p:cNvSpPr>
            <a:spLocks noGrp="1"/>
          </p:cNvSpPr>
          <p:nvPr>
            <p:ph type="body" sz="quarter" idx="11" hasCustomPrompt="1"/>
          </p:nvPr>
        </p:nvSpPr>
        <p:spPr>
          <a:xfrm>
            <a:off x="517525" y="771550"/>
            <a:ext cx="5473341" cy="215900"/>
          </a:xfrm>
          <a:prstGeom prst="rect">
            <a:avLst/>
          </a:prstGeom>
        </p:spPr>
        <p:txBody>
          <a:bodyPr lIns="0" tIns="0" rIns="0" bIns="0" anchor="ctr" anchorCtr="0"/>
          <a:lstStyle>
            <a:lvl1pPr marL="0" indent="0">
              <a:spcAft>
                <a:spcPts val="0"/>
              </a:spcAft>
              <a:defRPr sz="1400" b="0" cap="none" spc="100" baseline="0">
                <a:solidFill>
                  <a:schemeClr val="bg2">
                    <a:lumMod val="25000"/>
                  </a:schemeClr>
                </a:solidFill>
              </a:defRPr>
            </a:lvl1pPr>
          </a:lstStyle>
          <a:p>
            <a:pPr lvl="0"/>
            <a:r>
              <a:rPr lang="en-US"/>
              <a:t>Subtitle</a:t>
            </a:r>
            <a:endParaRPr lang="fr-FR" dirty="0"/>
          </a:p>
        </p:txBody>
      </p:sp>
      <p:sp>
        <p:nvSpPr>
          <p:cNvPr id="35" name="Title Placeholder 8">
            <a:extLst>
              <a:ext uri="{FF2B5EF4-FFF2-40B4-BE49-F238E27FC236}">
                <a16:creationId xmlns:a16="http://schemas.microsoft.com/office/drawing/2014/main" id="{DBB60045-F6FA-428E-B5B0-FE7B03A703F1}"/>
              </a:ext>
            </a:extLst>
          </p:cNvPr>
          <p:cNvSpPr>
            <a:spLocks noGrp="1"/>
          </p:cNvSpPr>
          <p:nvPr>
            <p:ph type="title" hasCustomPrompt="1"/>
          </p:nvPr>
        </p:nvSpPr>
        <p:spPr>
          <a:xfrm>
            <a:off x="517524" y="311271"/>
            <a:ext cx="5473341" cy="280887"/>
          </a:xfrm>
          <a:prstGeom prst="rect">
            <a:avLst/>
          </a:prstGeom>
        </p:spPr>
        <p:txBody>
          <a:bodyPr vert="horz" lIns="0" tIns="45720" rIns="91440" bIns="45720" rtlCol="0" anchor="ctr">
            <a:noAutofit/>
          </a:bodyPr>
          <a:lstStyle>
            <a:lvl1pPr>
              <a:defRPr sz="2200"/>
            </a:lvl1pPr>
          </a:lstStyle>
          <a:p>
            <a:r>
              <a:rPr lang="en-US"/>
              <a:t>Title, 22pt, bold, max. 1 line</a:t>
            </a:r>
            <a:endParaRPr lang="en-US" dirty="0"/>
          </a:p>
        </p:txBody>
      </p:sp>
      <p:sp>
        <p:nvSpPr>
          <p:cNvPr id="36" name="Text Placeholder 16">
            <a:extLst>
              <a:ext uri="{FF2B5EF4-FFF2-40B4-BE49-F238E27FC236}">
                <a16:creationId xmlns:a16="http://schemas.microsoft.com/office/drawing/2014/main" id="{ECE05631-7C8A-41A4-8B31-CE8E074B2039}"/>
              </a:ext>
            </a:extLst>
          </p:cNvPr>
          <p:cNvSpPr>
            <a:spLocks noGrp="1"/>
          </p:cNvSpPr>
          <p:nvPr>
            <p:ph type="body" sz="quarter" idx="31" hasCustomPrompt="1"/>
          </p:nvPr>
        </p:nvSpPr>
        <p:spPr>
          <a:xfrm>
            <a:off x="7094567" y="879500"/>
            <a:ext cx="1531908" cy="450206"/>
          </a:xfrm>
          <a:prstGeom prst="rect">
            <a:avLst/>
          </a:prstGeom>
        </p:spPr>
        <p:txBody>
          <a:bodyPr lIns="0" tIns="0" rIns="0" bIns="0" anchor="ctr" anchorCtr="0">
            <a:normAutofit/>
          </a:bodyPr>
          <a:lstStyle>
            <a:lvl1pPr marL="0" indent="0">
              <a:spcAft>
                <a:spcPts val="0"/>
              </a:spcAft>
              <a:defRPr sz="1200" b="0">
                <a:solidFill>
                  <a:schemeClr val="bg2">
                    <a:lumMod val="50000"/>
                  </a:schemeClr>
                </a:solidFill>
              </a:defRPr>
            </a:lvl1pPr>
          </a:lstStyle>
          <a:p>
            <a:pPr lvl="0"/>
            <a:r>
              <a:rPr lang="en-US" dirty="0"/>
              <a:t>Add text here</a:t>
            </a:r>
            <a:endParaRPr lang="fr-FR" dirty="0"/>
          </a:p>
        </p:txBody>
      </p:sp>
      <p:sp>
        <p:nvSpPr>
          <p:cNvPr id="37" name="Text Placeholder 16">
            <a:extLst>
              <a:ext uri="{FF2B5EF4-FFF2-40B4-BE49-F238E27FC236}">
                <a16:creationId xmlns:a16="http://schemas.microsoft.com/office/drawing/2014/main" id="{161DD33D-3BA7-4CDF-996C-F979CDDBDB86}"/>
              </a:ext>
            </a:extLst>
          </p:cNvPr>
          <p:cNvSpPr>
            <a:spLocks noGrp="1"/>
          </p:cNvSpPr>
          <p:nvPr>
            <p:ph type="body" sz="quarter" idx="42" hasCustomPrompt="1"/>
          </p:nvPr>
        </p:nvSpPr>
        <p:spPr>
          <a:xfrm>
            <a:off x="7094567" y="1758683"/>
            <a:ext cx="1531908" cy="450206"/>
          </a:xfrm>
          <a:prstGeom prst="rect">
            <a:avLst/>
          </a:prstGeom>
        </p:spPr>
        <p:txBody>
          <a:bodyPr lIns="0" tIns="0" rIns="0" bIns="0" anchor="ctr" anchorCtr="0">
            <a:normAutofit/>
          </a:bodyPr>
          <a:lstStyle>
            <a:lvl1pPr marL="0" indent="0">
              <a:spcAft>
                <a:spcPts val="0"/>
              </a:spcAft>
              <a:defRPr sz="1200" b="0">
                <a:solidFill>
                  <a:schemeClr val="bg2">
                    <a:lumMod val="50000"/>
                  </a:schemeClr>
                </a:solidFill>
              </a:defRPr>
            </a:lvl1pPr>
          </a:lstStyle>
          <a:p>
            <a:pPr lvl="0"/>
            <a:r>
              <a:rPr lang="en-US" dirty="0"/>
              <a:t>Add text here</a:t>
            </a:r>
            <a:endParaRPr lang="fr-FR" dirty="0"/>
          </a:p>
        </p:txBody>
      </p:sp>
      <p:sp>
        <p:nvSpPr>
          <p:cNvPr id="38" name="Text Placeholder 16">
            <a:extLst>
              <a:ext uri="{FF2B5EF4-FFF2-40B4-BE49-F238E27FC236}">
                <a16:creationId xmlns:a16="http://schemas.microsoft.com/office/drawing/2014/main" id="{92B3ADA4-6FB6-46B3-9523-5B514AE37116}"/>
              </a:ext>
            </a:extLst>
          </p:cNvPr>
          <p:cNvSpPr>
            <a:spLocks noGrp="1"/>
          </p:cNvSpPr>
          <p:nvPr>
            <p:ph type="body" sz="quarter" idx="43" hasCustomPrompt="1"/>
          </p:nvPr>
        </p:nvSpPr>
        <p:spPr>
          <a:xfrm>
            <a:off x="7094567" y="2637866"/>
            <a:ext cx="1531908" cy="450206"/>
          </a:xfrm>
          <a:prstGeom prst="rect">
            <a:avLst/>
          </a:prstGeom>
        </p:spPr>
        <p:txBody>
          <a:bodyPr lIns="0" tIns="0" rIns="0" bIns="0" anchor="ctr" anchorCtr="0">
            <a:normAutofit/>
          </a:bodyPr>
          <a:lstStyle>
            <a:lvl1pPr marL="0" indent="0">
              <a:spcAft>
                <a:spcPts val="0"/>
              </a:spcAft>
              <a:defRPr sz="1200" b="0">
                <a:solidFill>
                  <a:schemeClr val="bg2">
                    <a:lumMod val="50000"/>
                  </a:schemeClr>
                </a:solidFill>
              </a:defRPr>
            </a:lvl1pPr>
          </a:lstStyle>
          <a:p>
            <a:pPr lvl="0"/>
            <a:r>
              <a:rPr lang="en-US" dirty="0"/>
              <a:t>Add text here</a:t>
            </a:r>
            <a:endParaRPr lang="fr-FR" dirty="0"/>
          </a:p>
        </p:txBody>
      </p:sp>
      <p:sp>
        <p:nvSpPr>
          <p:cNvPr id="39" name="Text Placeholder 16">
            <a:extLst>
              <a:ext uri="{FF2B5EF4-FFF2-40B4-BE49-F238E27FC236}">
                <a16:creationId xmlns:a16="http://schemas.microsoft.com/office/drawing/2014/main" id="{9BD85860-5FBD-402D-88C7-35D41CAE5D0B}"/>
              </a:ext>
            </a:extLst>
          </p:cNvPr>
          <p:cNvSpPr>
            <a:spLocks noGrp="1"/>
          </p:cNvSpPr>
          <p:nvPr>
            <p:ph type="body" sz="quarter" idx="44" hasCustomPrompt="1"/>
          </p:nvPr>
        </p:nvSpPr>
        <p:spPr>
          <a:xfrm>
            <a:off x="7094567" y="3517048"/>
            <a:ext cx="1531908" cy="450206"/>
          </a:xfrm>
          <a:prstGeom prst="rect">
            <a:avLst/>
          </a:prstGeom>
        </p:spPr>
        <p:txBody>
          <a:bodyPr lIns="0" tIns="0" rIns="0" bIns="0" anchor="ctr" anchorCtr="0">
            <a:normAutofit/>
          </a:bodyPr>
          <a:lstStyle>
            <a:lvl1pPr marL="0" indent="0">
              <a:spcAft>
                <a:spcPts val="0"/>
              </a:spcAft>
              <a:defRPr sz="1200" b="0">
                <a:solidFill>
                  <a:schemeClr val="bg2">
                    <a:lumMod val="50000"/>
                  </a:schemeClr>
                </a:solidFill>
              </a:defRPr>
            </a:lvl1pPr>
          </a:lstStyle>
          <a:p>
            <a:pPr lvl="0"/>
            <a:r>
              <a:rPr lang="en-US" dirty="0"/>
              <a:t>Add text here</a:t>
            </a:r>
            <a:endParaRPr lang="fr-FR" dirty="0"/>
          </a:p>
        </p:txBody>
      </p:sp>
      <p:sp>
        <p:nvSpPr>
          <p:cNvPr id="41" name="Text Placeholder 6">
            <a:extLst>
              <a:ext uri="{FF2B5EF4-FFF2-40B4-BE49-F238E27FC236}">
                <a16:creationId xmlns:a16="http://schemas.microsoft.com/office/drawing/2014/main" id="{8DCD9312-9D9F-4345-9B2E-AADB3B54D2E0}"/>
              </a:ext>
            </a:extLst>
          </p:cNvPr>
          <p:cNvSpPr>
            <a:spLocks noGrp="1"/>
          </p:cNvSpPr>
          <p:nvPr>
            <p:ph type="body" sz="quarter" idx="34" hasCustomPrompt="1"/>
          </p:nvPr>
        </p:nvSpPr>
        <p:spPr>
          <a:xfrm>
            <a:off x="1967949" y="4832350"/>
            <a:ext cx="1408419" cy="98424"/>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a:t>
            </a:r>
            <a:r>
              <a:rPr lang="en-US" dirty="0"/>
              <a:t>note here</a:t>
            </a:r>
            <a:endParaRPr lang="fr-FR" dirty="0"/>
          </a:p>
        </p:txBody>
      </p:sp>
    </p:spTree>
    <p:extLst>
      <p:ext uri="{BB962C8B-B14F-4D97-AF65-F5344CB8AC3E}">
        <p14:creationId xmlns:p14="http://schemas.microsoft.com/office/powerpoint/2010/main" val="3259951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Icons and picture_slide_01">
    <p:spTree>
      <p:nvGrpSpPr>
        <p:cNvPr id="1" name=""/>
        <p:cNvGrpSpPr/>
        <p:nvPr/>
      </p:nvGrpSpPr>
      <p:grpSpPr>
        <a:xfrm>
          <a:off x="0" y="0"/>
          <a:ext cx="0" cy="0"/>
          <a:chOff x="0" y="0"/>
          <a:chExt cx="0" cy="0"/>
        </a:xfrm>
      </p:grpSpPr>
      <p:sp>
        <p:nvSpPr>
          <p:cNvPr id="41" name="Picture Placeholder 6">
            <a:extLst>
              <a:ext uri="{FF2B5EF4-FFF2-40B4-BE49-F238E27FC236}">
                <a16:creationId xmlns:a16="http://schemas.microsoft.com/office/drawing/2014/main" id="{A804A7F8-AB41-4DC7-9791-A4159267C2F2}"/>
              </a:ext>
            </a:extLst>
          </p:cNvPr>
          <p:cNvSpPr>
            <a:spLocks noGrp="1"/>
          </p:cNvSpPr>
          <p:nvPr>
            <p:ph type="pic" sz="quarter" idx="11"/>
          </p:nvPr>
        </p:nvSpPr>
        <p:spPr>
          <a:xfrm>
            <a:off x="6516216" y="0"/>
            <a:ext cx="2627784" cy="5143500"/>
          </a:xfrm>
          <a:prstGeom prst="rect">
            <a:avLst/>
          </a:prstGeom>
          <a:pattFill prst="pct90">
            <a:fgClr>
              <a:schemeClr val="bg2"/>
            </a:fgClr>
            <a:bgClr>
              <a:schemeClr val="bg1"/>
            </a:bgClr>
          </a:pattFill>
        </p:spPr>
        <p:txBody>
          <a:bodyPr anchor="ctr" anchorCtr="1">
            <a:normAutofit/>
          </a:bodyPr>
          <a:lstStyle>
            <a:lvl1pPr algn="ctr">
              <a:defRPr sz="1050">
                <a:solidFill>
                  <a:srgbClr val="505050"/>
                </a:solidFill>
              </a:defRPr>
            </a:lvl1pPr>
          </a:lstStyle>
          <a:p>
            <a:r>
              <a:rPr lang="en-US"/>
              <a:t>Click icon to add picture</a:t>
            </a:r>
            <a:endParaRPr lang="fr-FR"/>
          </a:p>
        </p:txBody>
      </p:sp>
      <p:sp>
        <p:nvSpPr>
          <p:cNvPr id="10" name="Rectangle 9">
            <a:extLst>
              <a:ext uri="{FF2B5EF4-FFF2-40B4-BE49-F238E27FC236}">
                <a16:creationId xmlns:a16="http://schemas.microsoft.com/office/drawing/2014/main" id="{A276996A-9EE6-4704-9AE1-8275E3C87C63}"/>
              </a:ext>
            </a:extLst>
          </p:cNvPr>
          <p:cNvSpPr/>
          <p:nvPr userDrawn="1"/>
        </p:nvSpPr>
        <p:spPr>
          <a:xfrm>
            <a:off x="0" y="843558"/>
            <a:ext cx="3131840" cy="4299942"/>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4" name="Rectangle 13">
            <a:extLst>
              <a:ext uri="{FF2B5EF4-FFF2-40B4-BE49-F238E27FC236}">
                <a16:creationId xmlns:a16="http://schemas.microsoft.com/office/drawing/2014/main" id="{4FA62E87-2018-4AB1-AD99-67AB5FBF14FF}"/>
              </a:ext>
            </a:extLst>
          </p:cNvPr>
          <p:cNvSpPr/>
          <p:nvPr userDrawn="1"/>
        </p:nvSpPr>
        <p:spPr>
          <a:xfrm>
            <a:off x="3312078" y="843558"/>
            <a:ext cx="3398706" cy="4299942"/>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ext Placeholder 19">
            <a:extLst>
              <a:ext uri="{FF2B5EF4-FFF2-40B4-BE49-F238E27FC236}">
                <a16:creationId xmlns:a16="http://schemas.microsoft.com/office/drawing/2014/main" id="{47488FC0-062B-4FBA-BC3E-8348D55F413E}"/>
              </a:ext>
            </a:extLst>
          </p:cNvPr>
          <p:cNvSpPr>
            <a:spLocks noGrp="1"/>
          </p:cNvSpPr>
          <p:nvPr>
            <p:ph type="body" sz="quarter" idx="12" hasCustomPrompt="1"/>
          </p:nvPr>
        </p:nvSpPr>
        <p:spPr>
          <a:xfrm>
            <a:off x="935029" y="1090613"/>
            <a:ext cx="1981209" cy="401637"/>
          </a:xfrm>
          <a:prstGeom prst="rect">
            <a:avLst/>
          </a:prstGeom>
        </p:spPr>
        <p:txBody>
          <a:bodyPr lIns="0" tIns="0" rIns="0" bIns="0"/>
          <a:lstStyle>
            <a:lvl1pPr marL="0" indent="0">
              <a:spcAft>
                <a:spcPts val="400"/>
              </a:spcAft>
              <a:defRPr sz="1400" b="1" cap="all" baseline="0">
                <a:solidFill>
                  <a:schemeClr val="tx1"/>
                </a:solidFill>
              </a:defRPr>
            </a:lvl1pPr>
          </a:lstStyle>
          <a:p>
            <a:pPr lvl="0"/>
            <a:r>
              <a:rPr lang="en-US" dirty="0"/>
              <a:t>Add text here</a:t>
            </a:r>
            <a:endParaRPr lang="fr-FR" dirty="0"/>
          </a:p>
        </p:txBody>
      </p:sp>
      <p:sp>
        <p:nvSpPr>
          <p:cNvPr id="22" name="Text Placeholder 21">
            <a:extLst>
              <a:ext uri="{FF2B5EF4-FFF2-40B4-BE49-F238E27FC236}">
                <a16:creationId xmlns:a16="http://schemas.microsoft.com/office/drawing/2014/main" id="{4725DA0E-5063-4444-A883-6619125CEC71}"/>
              </a:ext>
            </a:extLst>
          </p:cNvPr>
          <p:cNvSpPr>
            <a:spLocks noGrp="1"/>
          </p:cNvSpPr>
          <p:nvPr>
            <p:ph type="body" sz="quarter" idx="13" hasCustomPrompt="1"/>
          </p:nvPr>
        </p:nvSpPr>
        <p:spPr>
          <a:xfrm>
            <a:off x="935029" y="1563688"/>
            <a:ext cx="1981209" cy="1728787"/>
          </a:xfrm>
          <a:prstGeom prst="rect">
            <a:avLst/>
          </a:prstGeom>
        </p:spPr>
        <p:txBody>
          <a:bodyPr lIns="0" tIns="0" rIns="0" bIns="0">
            <a:normAutofit/>
          </a:bodyPr>
          <a:lstStyle>
            <a:lvl1pPr marL="172800" indent="-172800">
              <a:spcAft>
                <a:spcPts val="600"/>
              </a:spcAft>
              <a:buClr>
                <a:schemeClr val="accent1"/>
              </a:buClr>
              <a:buFont typeface="Wingdings" panose="05000000000000000000" pitchFamily="2" charset="2"/>
              <a:buChar char="§"/>
              <a:defRPr sz="1200">
                <a:solidFill>
                  <a:schemeClr val="bg2">
                    <a:lumMod val="50000"/>
                  </a:schemeClr>
                </a:solidFill>
              </a:defRPr>
            </a:lvl1pPr>
          </a:lstStyle>
          <a:p>
            <a:pPr lvl="0"/>
            <a:r>
              <a:rPr lang="en-US" dirty="0"/>
              <a:t>Add text here</a:t>
            </a:r>
            <a:endParaRPr lang="fr-FR" dirty="0"/>
          </a:p>
        </p:txBody>
      </p:sp>
      <p:sp>
        <p:nvSpPr>
          <p:cNvPr id="24" name="Text Placeholder 19">
            <a:extLst>
              <a:ext uri="{FF2B5EF4-FFF2-40B4-BE49-F238E27FC236}">
                <a16:creationId xmlns:a16="http://schemas.microsoft.com/office/drawing/2014/main" id="{2D469A7C-A956-4C9B-A6D2-DC1FED197B5A}"/>
              </a:ext>
            </a:extLst>
          </p:cNvPr>
          <p:cNvSpPr>
            <a:spLocks noGrp="1"/>
          </p:cNvSpPr>
          <p:nvPr>
            <p:ph type="body" sz="quarter" idx="14" hasCustomPrompt="1"/>
          </p:nvPr>
        </p:nvSpPr>
        <p:spPr>
          <a:xfrm>
            <a:off x="935029" y="3477684"/>
            <a:ext cx="1981209" cy="401637"/>
          </a:xfrm>
          <a:prstGeom prst="rect">
            <a:avLst/>
          </a:prstGeom>
        </p:spPr>
        <p:txBody>
          <a:bodyPr lIns="0" tIns="0" rIns="0" bIns="0"/>
          <a:lstStyle>
            <a:lvl1pPr marL="0" indent="0">
              <a:spcAft>
                <a:spcPts val="400"/>
              </a:spcAft>
              <a:defRPr sz="1400" b="1" cap="all" baseline="0">
                <a:solidFill>
                  <a:schemeClr val="tx1"/>
                </a:solidFill>
              </a:defRPr>
            </a:lvl1pPr>
          </a:lstStyle>
          <a:p>
            <a:pPr lvl="0"/>
            <a:r>
              <a:rPr lang="en-US" dirty="0"/>
              <a:t>Add text here</a:t>
            </a:r>
            <a:endParaRPr lang="fr-FR" dirty="0"/>
          </a:p>
        </p:txBody>
      </p:sp>
      <p:sp>
        <p:nvSpPr>
          <p:cNvPr id="25" name="Text Placeholder 21">
            <a:extLst>
              <a:ext uri="{FF2B5EF4-FFF2-40B4-BE49-F238E27FC236}">
                <a16:creationId xmlns:a16="http://schemas.microsoft.com/office/drawing/2014/main" id="{686E9DB1-A41F-4D65-9073-FA0DF6233177}"/>
              </a:ext>
            </a:extLst>
          </p:cNvPr>
          <p:cNvSpPr>
            <a:spLocks noGrp="1"/>
          </p:cNvSpPr>
          <p:nvPr>
            <p:ph type="body" sz="quarter" idx="15" hasCustomPrompt="1"/>
          </p:nvPr>
        </p:nvSpPr>
        <p:spPr>
          <a:xfrm>
            <a:off x="935029" y="3950759"/>
            <a:ext cx="1981209" cy="668247"/>
          </a:xfrm>
          <a:prstGeom prst="rect">
            <a:avLst/>
          </a:prstGeom>
        </p:spPr>
        <p:txBody>
          <a:bodyPr lIns="0" tIns="0" rIns="0" bIns="0">
            <a:normAutofit/>
          </a:bodyPr>
          <a:lstStyle>
            <a:lvl1pPr marL="172800" indent="-172800">
              <a:spcAft>
                <a:spcPts val="600"/>
              </a:spcAft>
              <a:buClr>
                <a:schemeClr val="accent1"/>
              </a:buClr>
              <a:buFont typeface="Wingdings" panose="05000000000000000000" pitchFamily="2" charset="2"/>
              <a:buChar char="§"/>
              <a:defRPr sz="1200">
                <a:solidFill>
                  <a:schemeClr val="bg2">
                    <a:lumMod val="50000"/>
                  </a:schemeClr>
                </a:solidFill>
              </a:defRPr>
            </a:lvl1pPr>
          </a:lstStyle>
          <a:p>
            <a:pPr lvl="0"/>
            <a:r>
              <a:rPr lang="en-US" dirty="0"/>
              <a:t>Add text here</a:t>
            </a:r>
            <a:endParaRPr lang="fr-FR" dirty="0"/>
          </a:p>
        </p:txBody>
      </p:sp>
      <p:sp>
        <p:nvSpPr>
          <p:cNvPr id="26" name="Text Placeholder 19">
            <a:extLst>
              <a:ext uri="{FF2B5EF4-FFF2-40B4-BE49-F238E27FC236}">
                <a16:creationId xmlns:a16="http://schemas.microsoft.com/office/drawing/2014/main" id="{A77740B9-1091-49D5-A7B5-54E5F20B517C}"/>
              </a:ext>
            </a:extLst>
          </p:cNvPr>
          <p:cNvSpPr>
            <a:spLocks noGrp="1"/>
          </p:cNvSpPr>
          <p:nvPr>
            <p:ph type="body" sz="quarter" idx="16" hasCustomPrompt="1"/>
          </p:nvPr>
        </p:nvSpPr>
        <p:spPr>
          <a:xfrm>
            <a:off x="3939009" y="1090613"/>
            <a:ext cx="1981209" cy="401637"/>
          </a:xfrm>
          <a:prstGeom prst="rect">
            <a:avLst/>
          </a:prstGeom>
        </p:spPr>
        <p:txBody>
          <a:bodyPr lIns="0" tIns="0" rIns="0" bIns="0"/>
          <a:lstStyle>
            <a:lvl1pPr marL="0" indent="0">
              <a:spcAft>
                <a:spcPts val="400"/>
              </a:spcAft>
              <a:defRPr sz="1400" b="1" cap="all" baseline="0">
                <a:solidFill>
                  <a:schemeClr val="tx1"/>
                </a:solidFill>
              </a:defRPr>
            </a:lvl1pPr>
          </a:lstStyle>
          <a:p>
            <a:pPr lvl="0"/>
            <a:r>
              <a:rPr lang="en-US" dirty="0"/>
              <a:t>Add text here</a:t>
            </a:r>
            <a:endParaRPr lang="fr-FR" dirty="0"/>
          </a:p>
        </p:txBody>
      </p:sp>
      <p:sp>
        <p:nvSpPr>
          <p:cNvPr id="27" name="Text Placeholder 21">
            <a:extLst>
              <a:ext uri="{FF2B5EF4-FFF2-40B4-BE49-F238E27FC236}">
                <a16:creationId xmlns:a16="http://schemas.microsoft.com/office/drawing/2014/main" id="{A4169E1D-3949-4255-9F6E-489D79183E73}"/>
              </a:ext>
            </a:extLst>
          </p:cNvPr>
          <p:cNvSpPr>
            <a:spLocks noGrp="1"/>
          </p:cNvSpPr>
          <p:nvPr>
            <p:ph type="body" sz="quarter" idx="17" hasCustomPrompt="1"/>
          </p:nvPr>
        </p:nvSpPr>
        <p:spPr>
          <a:xfrm>
            <a:off x="3939009" y="1563688"/>
            <a:ext cx="1981209" cy="1728787"/>
          </a:xfrm>
          <a:prstGeom prst="rect">
            <a:avLst/>
          </a:prstGeom>
        </p:spPr>
        <p:txBody>
          <a:bodyPr lIns="0" tIns="0" rIns="0" bIns="0">
            <a:normAutofit/>
          </a:bodyPr>
          <a:lstStyle>
            <a:lvl1pPr marL="172800" indent="-172800">
              <a:spcAft>
                <a:spcPts val="600"/>
              </a:spcAft>
              <a:buClr>
                <a:schemeClr val="accent1"/>
              </a:buClr>
              <a:buFont typeface="Wingdings" panose="05000000000000000000" pitchFamily="2" charset="2"/>
              <a:buChar char="§"/>
              <a:defRPr sz="1200">
                <a:solidFill>
                  <a:schemeClr val="bg2">
                    <a:lumMod val="50000"/>
                  </a:schemeClr>
                </a:solidFill>
              </a:defRPr>
            </a:lvl1pPr>
          </a:lstStyle>
          <a:p>
            <a:pPr lvl="0"/>
            <a:r>
              <a:rPr lang="en-US" dirty="0"/>
              <a:t>Add text here</a:t>
            </a:r>
            <a:endParaRPr lang="fr-FR" dirty="0"/>
          </a:p>
        </p:txBody>
      </p:sp>
      <p:sp>
        <p:nvSpPr>
          <p:cNvPr id="28" name="Text Placeholder 19">
            <a:extLst>
              <a:ext uri="{FF2B5EF4-FFF2-40B4-BE49-F238E27FC236}">
                <a16:creationId xmlns:a16="http://schemas.microsoft.com/office/drawing/2014/main" id="{83297788-19BC-4609-8577-D5CE480AEF66}"/>
              </a:ext>
            </a:extLst>
          </p:cNvPr>
          <p:cNvSpPr>
            <a:spLocks noGrp="1"/>
          </p:cNvSpPr>
          <p:nvPr>
            <p:ph type="body" sz="quarter" idx="18" hasCustomPrompt="1"/>
          </p:nvPr>
        </p:nvSpPr>
        <p:spPr>
          <a:xfrm>
            <a:off x="3939009" y="3477684"/>
            <a:ext cx="1981209" cy="401637"/>
          </a:xfrm>
          <a:prstGeom prst="rect">
            <a:avLst/>
          </a:prstGeom>
        </p:spPr>
        <p:txBody>
          <a:bodyPr lIns="0" tIns="0" rIns="0" bIns="0"/>
          <a:lstStyle>
            <a:lvl1pPr marL="0" indent="0">
              <a:spcAft>
                <a:spcPts val="400"/>
              </a:spcAft>
              <a:defRPr sz="1400" b="1" cap="all" baseline="0">
                <a:solidFill>
                  <a:schemeClr val="tx1"/>
                </a:solidFill>
              </a:defRPr>
            </a:lvl1pPr>
          </a:lstStyle>
          <a:p>
            <a:pPr lvl="0"/>
            <a:r>
              <a:rPr lang="en-US" dirty="0"/>
              <a:t>Add text here</a:t>
            </a:r>
            <a:endParaRPr lang="fr-FR" dirty="0"/>
          </a:p>
        </p:txBody>
      </p:sp>
      <p:sp>
        <p:nvSpPr>
          <p:cNvPr id="29" name="Text Placeholder 21">
            <a:extLst>
              <a:ext uri="{FF2B5EF4-FFF2-40B4-BE49-F238E27FC236}">
                <a16:creationId xmlns:a16="http://schemas.microsoft.com/office/drawing/2014/main" id="{B2555B2E-9145-4682-9016-C0417FB4BA93}"/>
              </a:ext>
            </a:extLst>
          </p:cNvPr>
          <p:cNvSpPr>
            <a:spLocks noGrp="1"/>
          </p:cNvSpPr>
          <p:nvPr>
            <p:ph type="body" sz="quarter" idx="19" hasCustomPrompt="1"/>
          </p:nvPr>
        </p:nvSpPr>
        <p:spPr>
          <a:xfrm>
            <a:off x="3939009" y="3950759"/>
            <a:ext cx="1981209" cy="668247"/>
          </a:xfrm>
          <a:prstGeom prst="rect">
            <a:avLst/>
          </a:prstGeom>
        </p:spPr>
        <p:txBody>
          <a:bodyPr lIns="0" tIns="0" rIns="0" bIns="0">
            <a:normAutofit/>
          </a:bodyPr>
          <a:lstStyle>
            <a:lvl1pPr marL="172800" indent="-172800">
              <a:spcAft>
                <a:spcPts val="600"/>
              </a:spcAft>
              <a:buClr>
                <a:schemeClr val="accent1"/>
              </a:buClr>
              <a:buFont typeface="Wingdings" panose="05000000000000000000" pitchFamily="2" charset="2"/>
              <a:buChar char="§"/>
              <a:defRPr sz="1200">
                <a:solidFill>
                  <a:schemeClr val="bg2">
                    <a:lumMod val="50000"/>
                  </a:schemeClr>
                </a:solidFill>
              </a:defRPr>
            </a:lvl1pPr>
          </a:lstStyle>
          <a:p>
            <a:pPr lvl="0"/>
            <a:r>
              <a:rPr lang="en-US" dirty="0"/>
              <a:t>Add text here</a:t>
            </a:r>
            <a:endParaRPr lang="fr-FR" dirty="0"/>
          </a:p>
        </p:txBody>
      </p:sp>
      <p:sp>
        <p:nvSpPr>
          <p:cNvPr id="23" name="Picture Placeholder 11">
            <a:extLst>
              <a:ext uri="{FF2B5EF4-FFF2-40B4-BE49-F238E27FC236}">
                <a16:creationId xmlns:a16="http://schemas.microsoft.com/office/drawing/2014/main" id="{AA371D0F-E18F-40FF-8BD9-7D39443E6302}"/>
              </a:ext>
            </a:extLst>
          </p:cNvPr>
          <p:cNvSpPr>
            <a:spLocks noGrp="1"/>
          </p:cNvSpPr>
          <p:nvPr>
            <p:ph type="pic" sz="quarter" idx="26" hasCustomPrompt="1"/>
          </p:nvPr>
        </p:nvSpPr>
        <p:spPr>
          <a:xfrm>
            <a:off x="3528907" y="1090613"/>
            <a:ext cx="298450" cy="296863"/>
          </a:xfrm>
          <a:prstGeom prst="rect">
            <a:avLst/>
          </a:prstGeom>
        </p:spPr>
        <p:txBody>
          <a:bodyPr lIns="0" tIns="0" rIns="0" bIns="0" anchor="ctr" anchorCtr="1"/>
          <a:lstStyle>
            <a:lvl1pPr marL="0" indent="0">
              <a:spcAft>
                <a:spcPts val="0"/>
              </a:spcAft>
              <a:defRPr sz="1000" b="0">
                <a:solidFill>
                  <a:schemeClr val="accent6"/>
                </a:solidFill>
              </a:defRPr>
            </a:lvl1pPr>
          </a:lstStyle>
          <a:p>
            <a:r>
              <a:rPr lang="fr-FR" dirty="0" err="1"/>
              <a:t>icon</a:t>
            </a:r>
            <a:endParaRPr lang="fr-FR" dirty="0"/>
          </a:p>
        </p:txBody>
      </p:sp>
      <p:sp>
        <p:nvSpPr>
          <p:cNvPr id="30" name="Picture Placeholder 11">
            <a:extLst>
              <a:ext uri="{FF2B5EF4-FFF2-40B4-BE49-F238E27FC236}">
                <a16:creationId xmlns:a16="http://schemas.microsoft.com/office/drawing/2014/main" id="{F2C14821-41DF-4FA5-A2CE-2E8FC189D0B3}"/>
              </a:ext>
            </a:extLst>
          </p:cNvPr>
          <p:cNvSpPr>
            <a:spLocks noGrp="1"/>
          </p:cNvSpPr>
          <p:nvPr>
            <p:ph type="pic" sz="quarter" idx="27" hasCustomPrompt="1"/>
          </p:nvPr>
        </p:nvSpPr>
        <p:spPr>
          <a:xfrm>
            <a:off x="3528907" y="3477684"/>
            <a:ext cx="298450" cy="296863"/>
          </a:xfrm>
          <a:prstGeom prst="rect">
            <a:avLst/>
          </a:prstGeom>
        </p:spPr>
        <p:txBody>
          <a:bodyPr lIns="0" tIns="0" rIns="0" bIns="0" anchor="ctr" anchorCtr="1"/>
          <a:lstStyle>
            <a:lvl1pPr marL="0" indent="0">
              <a:spcAft>
                <a:spcPts val="0"/>
              </a:spcAft>
              <a:defRPr sz="1000" b="0">
                <a:solidFill>
                  <a:schemeClr val="accent6"/>
                </a:solidFill>
              </a:defRPr>
            </a:lvl1pPr>
          </a:lstStyle>
          <a:p>
            <a:r>
              <a:rPr lang="fr-FR" dirty="0" err="1"/>
              <a:t>icon</a:t>
            </a:r>
            <a:endParaRPr lang="fr-FR" dirty="0"/>
          </a:p>
        </p:txBody>
      </p:sp>
      <p:sp>
        <p:nvSpPr>
          <p:cNvPr id="32" name="Picture Placeholder 11">
            <a:extLst>
              <a:ext uri="{FF2B5EF4-FFF2-40B4-BE49-F238E27FC236}">
                <a16:creationId xmlns:a16="http://schemas.microsoft.com/office/drawing/2014/main" id="{7CE10E94-8A81-4CFD-B125-A3CF47B63C66}"/>
              </a:ext>
            </a:extLst>
          </p:cNvPr>
          <p:cNvSpPr>
            <a:spLocks noGrp="1"/>
          </p:cNvSpPr>
          <p:nvPr>
            <p:ph type="pic" sz="quarter" idx="28" hasCustomPrompt="1"/>
          </p:nvPr>
        </p:nvSpPr>
        <p:spPr>
          <a:xfrm>
            <a:off x="531129" y="1090613"/>
            <a:ext cx="298450" cy="296863"/>
          </a:xfrm>
          <a:prstGeom prst="rect">
            <a:avLst/>
          </a:prstGeom>
        </p:spPr>
        <p:txBody>
          <a:bodyPr lIns="0" tIns="0" rIns="0" bIns="0" anchor="ctr" anchorCtr="1"/>
          <a:lstStyle>
            <a:lvl1pPr marL="0" indent="0">
              <a:spcAft>
                <a:spcPts val="0"/>
              </a:spcAft>
              <a:defRPr sz="1000" b="0">
                <a:solidFill>
                  <a:schemeClr val="accent6"/>
                </a:solidFill>
              </a:defRPr>
            </a:lvl1pPr>
          </a:lstStyle>
          <a:p>
            <a:r>
              <a:rPr lang="fr-FR" dirty="0" err="1"/>
              <a:t>icon</a:t>
            </a:r>
            <a:endParaRPr lang="fr-FR" dirty="0"/>
          </a:p>
        </p:txBody>
      </p:sp>
      <p:sp>
        <p:nvSpPr>
          <p:cNvPr id="33" name="Picture Placeholder 11">
            <a:extLst>
              <a:ext uri="{FF2B5EF4-FFF2-40B4-BE49-F238E27FC236}">
                <a16:creationId xmlns:a16="http://schemas.microsoft.com/office/drawing/2014/main" id="{4736465B-A6CE-4FBA-97A0-C1539643DAAB}"/>
              </a:ext>
            </a:extLst>
          </p:cNvPr>
          <p:cNvSpPr>
            <a:spLocks noGrp="1"/>
          </p:cNvSpPr>
          <p:nvPr>
            <p:ph type="pic" sz="quarter" idx="29" hasCustomPrompt="1"/>
          </p:nvPr>
        </p:nvSpPr>
        <p:spPr>
          <a:xfrm>
            <a:off x="531129" y="3477684"/>
            <a:ext cx="298450" cy="296863"/>
          </a:xfrm>
          <a:prstGeom prst="rect">
            <a:avLst/>
          </a:prstGeom>
        </p:spPr>
        <p:txBody>
          <a:bodyPr lIns="0" tIns="0" rIns="0" bIns="0" anchor="ctr" anchorCtr="1"/>
          <a:lstStyle>
            <a:lvl1pPr marL="0" indent="0">
              <a:spcAft>
                <a:spcPts val="0"/>
              </a:spcAft>
              <a:defRPr sz="1000" b="0">
                <a:solidFill>
                  <a:schemeClr val="accent6"/>
                </a:solidFill>
              </a:defRPr>
            </a:lvl1pPr>
          </a:lstStyle>
          <a:p>
            <a:r>
              <a:rPr lang="fr-FR" dirty="0" err="1"/>
              <a:t>icon</a:t>
            </a:r>
            <a:endParaRPr lang="fr-FR" dirty="0"/>
          </a:p>
        </p:txBody>
      </p:sp>
      <p:sp>
        <p:nvSpPr>
          <p:cNvPr id="36" name="Rectangle 35">
            <a:extLst>
              <a:ext uri="{FF2B5EF4-FFF2-40B4-BE49-F238E27FC236}">
                <a16:creationId xmlns:a16="http://schemas.microsoft.com/office/drawing/2014/main" id="{7607B6B8-AFBE-47CF-BC0B-D8B06D131DBB}"/>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31" name="Picture 30" descr="Logo&#10;&#10;Description automatically generated">
            <a:extLst>
              <a:ext uri="{FF2B5EF4-FFF2-40B4-BE49-F238E27FC236}">
                <a16:creationId xmlns:a16="http://schemas.microsoft.com/office/drawing/2014/main" id="{AF8C874B-BF11-4B14-9CAD-1845A650F4B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8743" y="4732632"/>
            <a:ext cx="954000" cy="296647"/>
          </a:xfrm>
          <a:prstGeom prst="rect">
            <a:avLst/>
          </a:prstGeom>
        </p:spPr>
      </p:pic>
      <p:sp>
        <p:nvSpPr>
          <p:cNvPr id="38" name="TextBox 37">
            <a:extLst>
              <a:ext uri="{FF2B5EF4-FFF2-40B4-BE49-F238E27FC236}">
                <a16:creationId xmlns:a16="http://schemas.microsoft.com/office/drawing/2014/main" id="{07108402-FF1F-4349-BFAE-C056EC7A576B}"/>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dirty="0">
                <a:solidFill>
                  <a:schemeClr val="bg1"/>
                </a:solidFill>
                <a:latin typeface="Verdana" panose="020B0604030504040204" pitchFamily="34" charset="0"/>
                <a:ea typeface="Verdana" panose="020B0604030504040204" pitchFamily="34" charset="0"/>
              </a:rPr>
              <a:t>│ </a:t>
            </a:r>
            <a:fld id="{DF88D168-6FB1-4268-9486-B07D168000C6}" type="slidenum">
              <a:rPr lang="en-US" sz="900" smtClean="0">
                <a:solidFill>
                  <a:schemeClr val="bg1"/>
                </a:solidFill>
                <a:latin typeface="Verdana" panose="020B0604030504040204" pitchFamily="34" charset="0"/>
                <a:ea typeface="Verdana" panose="020B0604030504040204" pitchFamily="34" charset="0"/>
                <a:cs typeface="Calibri" pitchFamily="34" charset="0"/>
              </a:rPr>
              <a:t>‹#›</a:t>
            </a:fld>
            <a:endParaRPr lang="en-US" sz="900" dirty="0">
              <a:solidFill>
                <a:schemeClr val="bg1"/>
              </a:solidFill>
              <a:latin typeface="Verdana" panose="020B0604030504040204" pitchFamily="34" charset="0"/>
              <a:ea typeface="Verdana" panose="020B0604030504040204" pitchFamily="34" charset="0"/>
              <a:cs typeface="Calibri" pitchFamily="34" charset="0"/>
            </a:endParaRPr>
          </a:p>
        </p:txBody>
      </p:sp>
      <p:sp>
        <p:nvSpPr>
          <p:cNvPr id="40" name="Title Placeholder 8">
            <a:extLst>
              <a:ext uri="{FF2B5EF4-FFF2-40B4-BE49-F238E27FC236}">
                <a16:creationId xmlns:a16="http://schemas.microsoft.com/office/drawing/2014/main" id="{E344E539-E22C-4D63-B508-DC503E82E92C}"/>
              </a:ext>
            </a:extLst>
          </p:cNvPr>
          <p:cNvSpPr>
            <a:spLocks noGrp="1"/>
          </p:cNvSpPr>
          <p:nvPr>
            <p:ph type="title" hasCustomPrompt="1"/>
          </p:nvPr>
        </p:nvSpPr>
        <p:spPr>
          <a:xfrm>
            <a:off x="517524" y="311271"/>
            <a:ext cx="5710659" cy="280887"/>
          </a:xfrm>
          <a:prstGeom prst="rect">
            <a:avLst/>
          </a:prstGeom>
        </p:spPr>
        <p:txBody>
          <a:bodyPr vert="horz" lIns="0" tIns="45720" rIns="91440" bIns="45720" rtlCol="0" anchor="ctr">
            <a:noAutofit/>
          </a:bodyPr>
          <a:lstStyle>
            <a:lvl1pPr>
              <a:defRPr sz="2200"/>
            </a:lvl1pPr>
          </a:lstStyle>
          <a:p>
            <a:r>
              <a:rPr lang="en-US"/>
              <a:t>Title, 22pt, bold, max. 1 line</a:t>
            </a:r>
            <a:endParaRPr lang="en-US" dirty="0"/>
          </a:p>
        </p:txBody>
      </p:sp>
      <p:sp>
        <p:nvSpPr>
          <p:cNvPr id="42" name="Text Placeholder 6">
            <a:extLst>
              <a:ext uri="{FF2B5EF4-FFF2-40B4-BE49-F238E27FC236}">
                <a16:creationId xmlns:a16="http://schemas.microsoft.com/office/drawing/2014/main" id="{96B06FFD-87C1-4D08-9A8F-AC60B724A183}"/>
              </a:ext>
            </a:extLst>
          </p:cNvPr>
          <p:cNvSpPr>
            <a:spLocks noGrp="1"/>
          </p:cNvSpPr>
          <p:nvPr>
            <p:ph type="body" sz="quarter" idx="34" hasCustomPrompt="1"/>
          </p:nvPr>
        </p:nvSpPr>
        <p:spPr>
          <a:xfrm>
            <a:off x="1967949" y="4832349"/>
            <a:ext cx="6276455" cy="98425"/>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a:t>
            </a:r>
            <a:r>
              <a:rPr lang="en-US" dirty="0"/>
              <a:t>note here</a:t>
            </a:r>
            <a:endParaRPr lang="fr-FR" dirty="0"/>
          </a:p>
        </p:txBody>
      </p:sp>
    </p:spTree>
    <p:extLst>
      <p:ext uri="{BB962C8B-B14F-4D97-AF65-F5344CB8AC3E}">
        <p14:creationId xmlns:p14="http://schemas.microsoft.com/office/powerpoint/2010/main" val="39692502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Picture_slide_01">
    <p:spTree>
      <p:nvGrpSpPr>
        <p:cNvPr id="1" name=""/>
        <p:cNvGrpSpPr/>
        <p:nvPr/>
      </p:nvGrpSpPr>
      <p:grpSpPr>
        <a:xfrm>
          <a:off x="0" y="0"/>
          <a:ext cx="0" cy="0"/>
          <a:chOff x="0" y="0"/>
          <a:chExt cx="0" cy="0"/>
        </a:xfrm>
      </p:grpSpPr>
      <p:sp>
        <p:nvSpPr>
          <p:cNvPr id="27" name="Picture Placeholder 6">
            <a:extLst>
              <a:ext uri="{FF2B5EF4-FFF2-40B4-BE49-F238E27FC236}">
                <a16:creationId xmlns:a16="http://schemas.microsoft.com/office/drawing/2014/main" id="{3FA70419-6B63-4F75-B3F7-03FC8A77BF23}"/>
              </a:ext>
            </a:extLst>
          </p:cNvPr>
          <p:cNvSpPr>
            <a:spLocks noGrp="1"/>
          </p:cNvSpPr>
          <p:nvPr>
            <p:ph type="pic" sz="quarter" idx="11"/>
          </p:nvPr>
        </p:nvSpPr>
        <p:spPr>
          <a:xfrm>
            <a:off x="6516216" y="0"/>
            <a:ext cx="2627784" cy="5143500"/>
          </a:xfrm>
          <a:prstGeom prst="rect">
            <a:avLst/>
          </a:prstGeom>
          <a:pattFill prst="pct90">
            <a:fgClr>
              <a:schemeClr val="bg2"/>
            </a:fgClr>
            <a:bgClr>
              <a:schemeClr val="bg1"/>
            </a:bgClr>
          </a:pattFill>
        </p:spPr>
        <p:txBody>
          <a:bodyPr anchor="ctr" anchorCtr="1">
            <a:normAutofit/>
          </a:bodyPr>
          <a:lstStyle>
            <a:lvl1pPr algn="ctr">
              <a:defRPr sz="1050">
                <a:solidFill>
                  <a:srgbClr val="505050"/>
                </a:solidFill>
              </a:defRPr>
            </a:lvl1pPr>
          </a:lstStyle>
          <a:p>
            <a:r>
              <a:rPr lang="en-US"/>
              <a:t>Click icon to add picture</a:t>
            </a:r>
            <a:endParaRPr lang="fr-FR"/>
          </a:p>
        </p:txBody>
      </p:sp>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1" name="Rectangle 10">
            <a:extLst>
              <a:ext uri="{FF2B5EF4-FFF2-40B4-BE49-F238E27FC236}">
                <a16:creationId xmlns:a16="http://schemas.microsoft.com/office/drawing/2014/main" id="{A126E42D-CEF8-4A44-A549-14EF429D6035}"/>
              </a:ext>
            </a:extLst>
          </p:cNvPr>
          <p:cNvSpPr/>
          <p:nvPr userDrawn="1"/>
        </p:nvSpPr>
        <p:spPr>
          <a:xfrm>
            <a:off x="4571999" y="1141210"/>
            <a:ext cx="2138784" cy="400229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ext Placeholder 7">
            <a:extLst>
              <a:ext uri="{FF2B5EF4-FFF2-40B4-BE49-F238E27FC236}">
                <a16:creationId xmlns:a16="http://schemas.microsoft.com/office/drawing/2014/main" id="{1B16E908-DCFD-41C0-A7C6-97CC411B453F}"/>
              </a:ext>
            </a:extLst>
          </p:cNvPr>
          <p:cNvSpPr>
            <a:spLocks noGrp="1"/>
          </p:cNvSpPr>
          <p:nvPr>
            <p:ph type="body" sz="quarter" idx="25" hasCustomPrompt="1"/>
          </p:nvPr>
        </p:nvSpPr>
        <p:spPr>
          <a:xfrm>
            <a:off x="4676278" y="1359734"/>
            <a:ext cx="1479926" cy="779968"/>
          </a:xfrm>
          <a:prstGeom prst="rect">
            <a:avLst/>
          </a:prstGeom>
        </p:spPr>
        <p:txBody>
          <a:bodyPr lIns="0" tIns="0" rIns="0" bIns="0">
            <a:normAutofit/>
          </a:bodyPr>
          <a:lstStyle>
            <a:lvl1pPr marL="171450" indent="-171450">
              <a:spcAft>
                <a:spcPts val="0"/>
              </a:spcAft>
              <a:buClr>
                <a:schemeClr val="accent1"/>
              </a:buClr>
              <a:buFont typeface="Wingdings" panose="05000000000000000000" pitchFamily="2" charset="2"/>
              <a:buChar char="§"/>
              <a:defRPr sz="1200" b="0">
                <a:solidFill>
                  <a:schemeClr val="bg2">
                    <a:lumMod val="50000"/>
                  </a:schemeClr>
                </a:solidFill>
              </a:defRPr>
            </a:lvl1pPr>
          </a:lstStyle>
          <a:p>
            <a:pPr lvl="0"/>
            <a:r>
              <a:rPr lang="en-US" dirty="0"/>
              <a:t>Add text here</a:t>
            </a:r>
            <a:endParaRPr lang="fr-FR" dirty="0"/>
          </a:p>
        </p:txBody>
      </p:sp>
      <p:sp>
        <p:nvSpPr>
          <p:cNvPr id="14" name="Text Placeholder 7">
            <a:extLst>
              <a:ext uri="{FF2B5EF4-FFF2-40B4-BE49-F238E27FC236}">
                <a16:creationId xmlns:a16="http://schemas.microsoft.com/office/drawing/2014/main" id="{9E5EC1B8-7C76-4B83-B2C6-99FDF2CFD993}"/>
              </a:ext>
            </a:extLst>
          </p:cNvPr>
          <p:cNvSpPr>
            <a:spLocks noGrp="1"/>
          </p:cNvSpPr>
          <p:nvPr>
            <p:ph type="body" sz="quarter" idx="26" hasCustomPrompt="1"/>
          </p:nvPr>
        </p:nvSpPr>
        <p:spPr>
          <a:xfrm>
            <a:off x="4676278" y="2293462"/>
            <a:ext cx="1479926" cy="779968"/>
          </a:xfrm>
          <a:prstGeom prst="rect">
            <a:avLst/>
          </a:prstGeom>
        </p:spPr>
        <p:txBody>
          <a:bodyPr lIns="0" tIns="0" rIns="0" bIns="0">
            <a:normAutofit/>
          </a:bodyPr>
          <a:lstStyle>
            <a:lvl1pPr marL="171450" indent="-171450">
              <a:spcAft>
                <a:spcPts val="0"/>
              </a:spcAft>
              <a:buClr>
                <a:schemeClr val="accent1"/>
              </a:buClr>
              <a:buFont typeface="Wingdings" panose="05000000000000000000" pitchFamily="2" charset="2"/>
              <a:buChar char="§"/>
              <a:defRPr sz="1200" b="0">
                <a:solidFill>
                  <a:schemeClr val="bg2">
                    <a:lumMod val="50000"/>
                  </a:schemeClr>
                </a:solidFill>
              </a:defRPr>
            </a:lvl1pPr>
          </a:lstStyle>
          <a:p>
            <a:pPr lvl="0"/>
            <a:r>
              <a:rPr lang="en-US" dirty="0"/>
              <a:t>Add text here</a:t>
            </a:r>
            <a:endParaRPr lang="fr-FR" dirty="0"/>
          </a:p>
        </p:txBody>
      </p:sp>
      <p:sp>
        <p:nvSpPr>
          <p:cNvPr id="15" name="Text Placeholder 7">
            <a:extLst>
              <a:ext uri="{FF2B5EF4-FFF2-40B4-BE49-F238E27FC236}">
                <a16:creationId xmlns:a16="http://schemas.microsoft.com/office/drawing/2014/main" id="{1B7255CD-B8B5-432D-A166-7E3CD03CCC74}"/>
              </a:ext>
            </a:extLst>
          </p:cNvPr>
          <p:cNvSpPr>
            <a:spLocks noGrp="1"/>
          </p:cNvSpPr>
          <p:nvPr>
            <p:ph type="body" sz="quarter" idx="27" hasCustomPrompt="1"/>
          </p:nvPr>
        </p:nvSpPr>
        <p:spPr>
          <a:xfrm>
            <a:off x="4676278" y="3222322"/>
            <a:ext cx="1479925" cy="779968"/>
          </a:xfrm>
          <a:prstGeom prst="rect">
            <a:avLst/>
          </a:prstGeom>
        </p:spPr>
        <p:txBody>
          <a:bodyPr lIns="0" tIns="0" rIns="0" bIns="0">
            <a:normAutofit/>
          </a:bodyPr>
          <a:lstStyle>
            <a:lvl1pPr marL="171450" indent="-171450">
              <a:spcAft>
                <a:spcPts val="0"/>
              </a:spcAft>
              <a:buClr>
                <a:schemeClr val="accent1"/>
              </a:buClr>
              <a:buFont typeface="Wingdings" panose="05000000000000000000" pitchFamily="2" charset="2"/>
              <a:buChar char="§"/>
              <a:defRPr sz="1200" b="0">
                <a:solidFill>
                  <a:schemeClr val="bg2">
                    <a:lumMod val="50000"/>
                  </a:schemeClr>
                </a:solidFill>
              </a:defRPr>
            </a:lvl1pPr>
          </a:lstStyle>
          <a:p>
            <a:pPr lvl="0"/>
            <a:r>
              <a:rPr lang="en-US" dirty="0"/>
              <a:t>Add text here</a:t>
            </a:r>
            <a:endParaRPr lang="fr-FR" dirty="0"/>
          </a:p>
        </p:txBody>
      </p:sp>
      <p:sp>
        <p:nvSpPr>
          <p:cNvPr id="16" name="Text Placeholder 7">
            <a:extLst>
              <a:ext uri="{FF2B5EF4-FFF2-40B4-BE49-F238E27FC236}">
                <a16:creationId xmlns:a16="http://schemas.microsoft.com/office/drawing/2014/main" id="{C61DE6CD-A8FC-438F-B0B5-5832E402F82D}"/>
              </a:ext>
            </a:extLst>
          </p:cNvPr>
          <p:cNvSpPr>
            <a:spLocks noGrp="1"/>
          </p:cNvSpPr>
          <p:nvPr>
            <p:ph type="body" sz="quarter" idx="28" hasCustomPrompt="1"/>
          </p:nvPr>
        </p:nvSpPr>
        <p:spPr>
          <a:xfrm>
            <a:off x="4676278" y="4151182"/>
            <a:ext cx="1479925" cy="779968"/>
          </a:xfrm>
          <a:prstGeom prst="rect">
            <a:avLst/>
          </a:prstGeom>
        </p:spPr>
        <p:txBody>
          <a:bodyPr lIns="0" tIns="0" rIns="0" bIns="0">
            <a:normAutofit/>
          </a:bodyPr>
          <a:lstStyle>
            <a:lvl1pPr marL="171450" indent="-171450">
              <a:spcAft>
                <a:spcPts val="0"/>
              </a:spcAft>
              <a:buClr>
                <a:schemeClr val="accent1"/>
              </a:buClr>
              <a:buFont typeface="Wingdings" panose="05000000000000000000" pitchFamily="2" charset="2"/>
              <a:buChar char="§"/>
              <a:defRPr sz="1200" b="0">
                <a:solidFill>
                  <a:schemeClr val="bg2">
                    <a:lumMod val="50000"/>
                  </a:schemeClr>
                </a:solidFill>
              </a:defRPr>
            </a:lvl1pPr>
          </a:lstStyle>
          <a:p>
            <a:pPr lvl="0"/>
            <a:r>
              <a:rPr lang="en-US" dirty="0"/>
              <a:t>Add text here</a:t>
            </a:r>
            <a:endParaRPr lang="fr-FR" dirty="0"/>
          </a:p>
        </p:txBody>
      </p:sp>
      <p:sp>
        <p:nvSpPr>
          <p:cNvPr id="17" name="Text Placeholder 7">
            <a:extLst>
              <a:ext uri="{FF2B5EF4-FFF2-40B4-BE49-F238E27FC236}">
                <a16:creationId xmlns:a16="http://schemas.microsoft.com/office/drawing/2014/main" id="{0412E646-4174-4DF3-96E2-80CE03B9D951}"/>
              </a:ext>
            </a:extLst>
          </p:cNvPr>
          <p:cNvSpPr>
            <a:spLocks noGrp="1"/>
          </p:cNvSpPr>
          <p:nvPr>
            <p:ph type="body" sz="quarter" idx="35" hasCustomPrompt="1"/>
          </p:nvPr>
        </p:nvSpPr>
        <p:spPr>
          <a:xfrm>
            <a:off x="517524" y="1359734"/>
            <a:ext cx="3838453" cy="3156232"/>
          </a:xfrm>
          <a:prstGeom prst="rect">
            <a:avLst/>
          </a:prstGeom>
        </p:spPr>
        <p:txBody>
          <a:bodyPr lIns="0" tIns="0" rIns="0" bIns="0">
            <a:normAutofit/>
          </a:bodyPr>
          <a:lstStyle>
            <a:lvl1pPr marL="0" indent="0">
              <a:spcAft>
                <a:spcPts val="1000"/>
              </a:spcAft>
              <a:buClr>
                <a:schemeClr val="accent1"/>
              </a:buClr>
              <a:buFont typeface="Wingdings" panose="05000000000000000000" pitchFamily="2" charset="2"/>
              <a:buNone/>
              <a:defRPr sz="1200" b="0">
                <a:solidFill>
                  <a:schemeClr val="bg2">
                    <a:lumMod val="50000"/>
                  </a:schemeClr>
                </a:solidFill>
              </a:defRPr>
            </a:lvl1pPr>
          </a:lstStyle>
          <a:p>
            <a:pPr lvl="0"/>
            <a:r>
              <a:rPr lang="en-US" dirty="0"/>
              <a:t>Add text here</a:t>
            </a:r>
          </a:p>
        </p:txBody>
      </p:sp>
      <p:sp>
        <p:nvSpPr>
          <p:cNvPr id="21" name="Rectangle 20">
            <a:extLst>
              <a:ext uri="{FF2B5EF4-FFF2-40B4-BE49-F238E27FC236}">
                <a16:creationId xmlns:a16="http://schemas.microsoft.com/office/drawing/2014/main" id="{66D2D7AF-D448-4104-9BB9-BCE99C108544}"/>
              </a:ext>
            </a:extLst>
          </p:cNvPr>
          <p:cNvSpPr/>
          <p:nvPr userDrawn="1"/>
        </p:nvSpPr>
        <p:spPr>
          <a:xfrm>
            <a:off x="0" y="195486"/>
            <a:ext cx="351183" cy="5124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TextBox 17">
            <a:extLst>
              <a:ext uri="{FF2B5EF4-FFF2-40B4-BE49-F238E27FC236}">
                <a16:creationId xmlns:a16="http://schemas.microsoft.com/office/drawing/2014/main" id="{F05E5252-A4EF-4B1F-A480-AA61A688308C}"/>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dirty="0">
                <a:solidFill>
                  <a:schemeClr val="bg1"/>
                </a:solidFill>
                <a:latin typeface="Verdana" panose="020B0604030504040204" pitchFamily="34" charset="0"/>
                <a:ea typeface="Verdana" panose="020B0604030504040204" pitchFamily="34" charset="0"/>
              </a:rPr>
              <a:t>│ </a:t>
            </a:r>
            <a:fld id="{DF88D168-6FB1-4268-9486-B07D168000C6}" type="slidenum">
              <a:rPr lang="en-US" sz="900" smtClean="0">
                <a:solidFill>
                  <a:schemeClr val="bg1"/>
                </a:solidFill>
                <a:latin typeface="Verdana" panose="020B0604030504040204" pitchFamily="34" charset="0"/>
                <a:ea typeface="Verdana" panose="020B0604030504040204" pitchFamily="34" charset="0"/>
                <a:cs typeface="Calibri" pitchFamily="34" charset="0"/>
              </a:rPr>
              <a:t>‹#›</a:t>
            </a:fld>
            <a:endParaRPr lang="en-US" sz="900" dirty="0">
              <a:solidFill>
                <a:schemeClr val="bg1"/>
              </a:solidFill>
              <a:latin typeface="Verdana" panose="020B0604030504040204" pitchFamily="34" charset="0"/>
              <a:ea typeface="Verdana" panose="020B0604030504040204" pitchFamily="34" charset="0"/>
              <a:cs typeface="Calibri" pitchFamily="34" charset="0"/>
            </a:endParaRPr>
          </a:p>
        </p:txBody>
      </p:sp>
      <p:sp>
        <p:nvSpPr>
          <p:cNvPr id="24" name="Text Placeholder 6">
            <a:extLst>
              <a:ext uri="{FF2B5EF4-FFF2-40B4-BE49-F238E27FC236}">
                <a16:creationId xmlns:a16="http://schemas.microsoft.com/office/drawing/2014/main" id="{68755C69-ECCB-411E-8609-62D63F157748}"/>
              </a:ext>
            </a:extLst>
          </p:cNvPr>
          <p:cNvSpPr>
            <a:spLocks noGrp="1"/>
          </p:cNvSpPr>
          <p:nvPr>
            <p:ph type="body" sz="quarter" idx="36" hasCustomPrompt="1"/>
          </p:nvPr>
        </p:nvSpPr>
        <p:spPr>
          <a:xfrm>
            <a:off x="517525" y="771550"/>
            <a:ext cx="5710658" cy="215900"/>
          </a:xfrm>
          <a:prstGeom prst="rect">
            <a:avLst/>
          </a:prstGeom>
        </p:spPr>
        <p:txBody>
          <a:bodyPr lIns="0" tIns="0" rIns="0" bIns="0" anchor="ctr" anchorCtr="0"/>
          <a:lstStyle>
            <a:lvl1pPr marL="0" indent="0">
              <a:spcAft>
                <a:spcPts val="0"/>
              </a:spcAft>
              <a:defRPr sz="1400" b="0" cap="none" spc="100" baseline="0">
                <a:solidFill>
                  <a:schemeClr val="bg2">
                    <a:lumMod val="25000"/>
                  </a:schemeClr>
                </a:solidFill>
              </a:defRPr>
            </a:lvl1pPr>
          </a:lstStyle>
          <a:p>
            <a:pPr lvl="0"/>
            <a:r>
              <a:rPr lang="en-US"/>
              <a:t>Subtitle</a:t>
            </a:r>
            <a:endParaRPr lang="fr-FR" dirty="0"/>
          </a:p>
        </p:txBody>
      </p:sp>
      <p:sp>
        <p:nvSpPr>
          <p:cNvPr id="25" name="Title Placeholder 8">
            <a:extLst>
              <a:ext uri="{FF2B5EF4-FFF2-40B4-BE49-F238E27FC236}">
                <a16:creationId xmlns:a16="http://schemas.microsoft.com/office/drawing/2014/main" id="{AEC63F4F-91F4-4D22-9BF2-0F4788A92EEB}"/>
              </a:ext>
            </a:extLst>
          </p:cNvPr>
          <p:cNvSpPr>
            <a:spLocks noGrp="1"/>
          </p:cNvSpPr>
          <p:nvPr>
            <p:ph type="title" hasCustomPrompt="1"/>
          </p:nvPr>
        </p:nvSpPr>
        <p:spPr>
          <a:xfrm>
            <a:off x="517524" y="311271"/>
            <a:ext cx="5710659" cy="280887"/>
          </a:xfrm>
          <a:prstGeom prst="rect">
            <a:avLst/>
          </a:prstGeom>
        </p:spPr>
        <p:txBody>
          <a:bodyPr vert="horz" lIns="0" tIns="45720" rIns="91440" bIns="45720" rtlCol="0" anchor="ctr">
            <a:noAutofit/>
          </a:bodyPr>
          <a:lstStyle>
            <a:lvl1pPr>
              <a:defRPr sz="2200"/>
            </a:lvl1pPr>
          </a:lstStyle>
          <a:p>
            <a:r>
              <a:rPr lang="en-US"/>
              <a:t>Title, 22pt, bold, max. 1 line</a:t>
            </a:r>
            <a:endParaRPr lang="en-US" dirty="0"/>
          </a:p>
        </p:txBody>
      </p:sp>
      <p:sp>
        <p:nvSpPr>
          <p:cNvPr id="28" name="Text Placeholder 6">
            <a:extLst>
              <a:ext uri="{FF2B5EF4-FFF2-40B4-BE49-F238E27FC236}">
                <a16:creationId xmlns:a16="http://schemas.microsoft.com/office/drawing/2014/main" id="{01761D89-7455-412B-ADE8-BA833C613C7D}"/>
              </a:ext>
            </a:extLst>
          </p:cNvPr>
          <p:cNvSpPr>
            <a:spLocks noGrp="1"/>
          </p:cNvSpPr>
          <p:nvPr>
            <p:ph type="body" sz="quarter" idx="34" hasCustomPrompt="1"/>
          </p:nvPr>
        </p:nvSpPr>
        <p:spPr>
          <a:xfrm>
            <a:off x="1967949" y="4832349"/>
            <a:ext cx="6276455" cy="98425"/>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a:t>
            </a:r>
            <a:r>
              <a:rPr lang="en-US" dirty="0"/>
              <a:t>note here</a:t>
            </a:r>
            <a:endParaRPr lang="fr-FR" dirty="0"/>
          </a:p>
        </p:txBody>
      </p:sp>
    </p:spTree>
    <p:extLst>
      <p:ext uri="{BB962C8B-B14F-4D97-AF65-F5344CB8AC3E}">
        <p14:creationId xmlns:p14="http://schemas.microsoft.com/office/powerpoint/2010/main" val="33441009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Picture_slide_0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9F44EA9-BD23-4F7B-8148-278BBFE77A68}"/>
              </a:ext>
            </a:extLst>
          </p:cNvPr>
          <p:cNvSpPr/>
          <p:nvPr userDrawn="1"/>
        </p:nvSpPr>
        <p:spPr>
          <a:xfrm>
            <a:off x="0" y="3582268"/>
            <a:ext cx="9144000" cy="15612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6">
            <a:extLst>
              <a:ext uri="{FF2B5EF4-FFF2-40B4-BE49-F238E27FC236}">
                <a16:creationId xmlns:a16="http://schemas.microsoft.com/office/drawing/2014/main" id="{367E594E-D8FD-4247-9516-90BADEE79708}"/>
              </a:ext>
            </a:extLst>
          </p:cNvPr>
          <p:cNvSpPr>
            <a:spLocks noGrp="1"/>
          </p:cNvSpPr>
          <p:nvPr>
            <p:ph type="pic" sz="quarter" idx="11"/>
          </p:nvPr>
        </p:nvSpPr>
        <p:spPr>
          <a:xfrm>
            <a:off x="0" y="0"/>
            <a:ext cx="2627784" cy="5143500"/>
          </a:xfrm>
          <a:prstGeom prst="rect">
            <a:avLst/>
          </a:prstGeom>
          <a:pattFill prst="pct90">
            <a:fgClr>
              <a:schemeClr val="bg2"/>
            </a:fgClr>
            <a:bgClr>
              <a:schemeClr val="bg1"/>
            </a:bgClr>
          </a:pattFill>
        </p:spPr>
        <p:txBody>
          <a:bodyPr anchor="ctr" anchorCtr="1">
            <a:normAutofit/>
          </a:bodyPr>
          <a:lstStyle>
            <a:lvl1pPr algn="ctr">
              <a:defRPr sz="1050">
                <a:solidFill>
                  <a:srgbClr val="505050"/>
                </a:solidFill>
              </a:defRPr>
            </a:lvl1pPr>
          </a:lstStyle>
          <a:p>
            <a:r>
              <a:rPr lang="en-US"/>
              <a:t>Click icon to add picture</a:t>
            </a:r>
            <a:endParaRPr lang="fr-FR"/>
          </a:p>
        </p:txBody>
      </p:sp>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1" name="Text Placeholder 10">
            <a:extLst>
              <a:ext uri="{FF2B5EF4-FFF2-40B4-BE49-F238E27FC236}">
                <a16:creationId xmlns:a16="http://schemas.microsoft.com/office/drawing/2014/main" id="{2AC0FDB5-8561-4DF9-861E-7B4DDA22F890}"/>
              </a:ext>
            </a:extLst>
          </p:cNvPr>
          <p:cNvSpPr>
            <a:spLocks noGrp="1"/>
          </p:cNvSpPr>
          <p:nvPr>
            <p:ph type="body" sz="quarter" idx="12" hasCustomPrompt="1"/>
          </p:nvPr>
        </p:nvSpPr>
        <p:spPr>
          <a:xfrm>
            <a:off x="3230778" y="268288"/>
            <a:ext cx="5395794" cy="935310"/>
          </a:xfrm>
          <a:prstGeom prst="rect">
            <a:avLst/>
          </a:prstGeom>
        </p:spPr>
        <p:txBody>
          <a:bodyPr lIns="0" tIns="0" rIns="0" bIns="0">
            <a:normAutofit/>
          </a:bodyPr>
          <a:lstStyle>
            <a:lvl1pPr marL="0" indent="0">
              <a:spcAft>
                <a:spcPts val="100"/>
              </a:spcAft>
              <a:defRPr sz="1800" b="1" cap="all" spc="100" baseline="0">
                <a:solidFill>
                  <a:srgbClr val="505050"/>
                </a:solidFill>
              </a:defRPr>
            </a:lvl1pPr>
            <a:lvl2pPr>
              <a:defRPr sz="1800"/>
            </a:lvl2pPr>
            <a:lvl3pPr>
              <a:defRPr sz="1800"/>
            </a:lvl3pPr>
            <a:lvl4pPr>
              <a:defRPr sz="1800"/>
            </a:lvl4pPr>
            <a:lvl5pPr>
              <a:defRPr sz="1800"/>
            </a:lvl5pPr>
          </a:lstStyle>
          <a:p>
            <a:pPr lvl="0"/>
            <a:r>
              <a:rPr lang="en-US" dirty="0"/>
              <a:t>ADD TEXT HERE</a:t>
            </a:r>
            <a:endParaRPr lang="fr-FR" dirty="0"/>
          </a:p>
        </p:txBody>
      </p:sp>
      <p:grpSp>
        <p:nvGrpSpPr>
          <p:cNvPr id="10" name="Group 9">
            <a:extLst>
              <a:ext uri="{FF2B5EF4-FFF2-40B4-BE49-F238E27FC236}">
                <a16:creationId xmlns:a16="http://schemas.microsoft.com/office/drawing/2014/main" id="{42436259-1D52-4283-BEDE-E310ACB09E0F}"/>
              </a:ext>
            </a:extLst>
          </p:cNvPr>
          <p:cNvGrpSpPr/>
          <p:nvPr userDrawn="1"/>
        </p:nvGrpSpPr>
        <p:grpSpPr>
          <a:xfrm>
            <a:off x="3215708" y="3280987"/>
            <a:ext cx="1218966" cy="1284775"/>
            <a:chOff x="518294" y="3201130"/>
            <a:chExt cx="1218966" cy="1284775"/>
          </a:xfrm>
        </p:grpSpPr>
        <p:sp>
          <p:nvSpPr>
            <p:cNvPr id="13" name="Rectangle 12">
              <a:extLst>
                <a:ext uri="{FF2B5EF4-FFF2-40B4-BE49-F238E27FC236}">
                  <a16:creationId xmlns:a16="http://schemas.microsoft.com/office/drawing/2014/main" id="{A92C6B3E-5536-42DC-8BC7-E2D41FC36889}"/>
                </a:ext>
              </a:extLst>
            </p:cNvPr>
            <p:cNvSpPr/>
            <p:nvPr/>
          </p:nvSpPr>
          <p:spPr>
            <a:xfrm>
              <a:off x="533268" y="3281913"/>
              <a:ext cx="1203992" cy="1203992"/>
            </a:xfrm>
            <a:prstGeom prst="rect">
              <a:avLst/>
            </a:prstGeom>
            <a:solidFill>
              <a:schemeClr val="bg1"/>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b="1" baseline="30000" dirty="0">
                <a:solidFill>
                  <a:schemeClr val="tx1"/>
                </a:solidFill>
              </a:endParaRPr>
            </a:p>
          </p:txBody>
        </p:sp>
        <p:sp>
          <p:nvSpPr>
            <p:cNvPr id="14" name="Rectangle 13">
              <a:extLst>
                <a:ext uri="{FF2B5EF4-FFF2-40B4-BE49-F238E27FC236}">
                  <a16:creationId xmlns:a16="http://schemas.microsoft.com/office/drawing/2014/main" id="{9EC430B4-440E-4CE9-9C59-8C8F5D002188}"/>
                </a:ext>
              </a:extLst>
            </p:cNvPr>
            <p:cNvSpPr/>
            <p:nvPr/>
          </p:nvSpPr>
          <p:spPr>
            <a:xfrm>
              <a:off x="518294" y="3201130"/>
              <a:ext cx="739459" cy="118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15" name="Group 14">
            <a:extLst>
              <a:ext uri="{FF2B5EF4-FFF2-40B4-BE49-F238E27FC236}">
                <a16:creationId xmlns:a16="http://schemas.microsoft.com/office/drawing/2014/main" id="{19AC882D-98ED-4F8E-983E-BC7E4E76D705}"/>
              </a:ext>
            </a:extLst>
          </p:cNvPr>
          <p:cNvGrpSpPr/>
          <p:nvPr userDrawn="1"/>
        </p:nvGrpSpPr>
        <p:grpSpPr>
          <a:xfrm>
            <a:off x="4598608" y="3280987"/>
            <a:ext cx="1224110" cy="1290170"/>
            <a:chOff x="1881302" y="3201130"/>
            <a:chExt cx="1224110" cy="1290170"/>
          </a:xfrm>
        </p:grpSpPr>
        <p:sp>
          <p:nvSpPr>
            <p:cNvPr id="16" name="Rectangle 15">
              <a:extLst>
                <a:ext uri="{FF2B5EF4-FFF2-40B4-BE49-F238E27FC236}">
                  <a16:creationId xmlns:a16="http://schemas.microsoft.com/office/drawing/2014/main" id="{5F5F4B66-7ED8-4C2C-B691-A33B72454A83}"/>
                </a:ext>
              </a:extLst>
            </p:cNvPr>
            <p:cNvSpPr/>
            <p:nvPr/>
          </p:nvSpPr>
          <p:spPr>
            <a:xfrm>
              <a:off x="1901420" y="3287308"/>
              <a:ext cx="1203992" cy="1203992"/>
            </a:xfrm>
            <a:prstGeom prst="rect">
              <a:avLst/>
            </a:prstGeom>
            <a:solidFill>
              <a:schemeClr val="bg1"/>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dirty="0">
                <a:solidFill>
                  <a:schemeClr val="tx1"/>
                </a:solidFill>
              </a:endParaRPr>
            </a:p>
          </p:txBody>
        </p:sp>
        <p:sp>
          <p:nvSpPr>
            <p:cNvPr id="17" name="Rectangle 16">
              <a:extLst>
                <a:ext uri="{FF2B5EF4-FFF2-40B4-BE49-F238E27FC236}">
                  <a16:creationId xmlns:a16="http://schemas.microsoft.com/office/drawing/2014/main" id="{319E357D-13F3-4D11-9064-16F08B85F524}"/>
                </a:ext>
              </a:extLst>
            </p:cNvPr>
            <p:cNvSpPr/>
            <p:nvPr/>
          </p:nvSpPr>
          <p:spPr>
            <a:xfrm>
              <a:off x="1881302" y="3201130"/>
              <a:ext cx="739459" cy="118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grpSp>
      <p:grpSp>
        <p:nvGrpSpPr>
          <p:cNvPr id="18" name="Group 17">
            <a:extLst>
              <a:ext uri="{FF2B5EF4-FFF2-40B4-BE49-F238E27FC236}">
                <a16:creationId xmlns:a16="http://schemas.microsoft.com/office/drawing/2014/main" id="{B9D48291-4355-4B1E-B582-1C5612949CE7}"/>
              </a:ext>
            </a:extLst>
          </p:cNvPr>
          <p:cNvGrpSpPr/>
          <p:nvPr userDrawn="1"/>
        </p:nvGrpSpPr>
        <p:grpSpPr>
          <a:xfrm>
            <a:off x="5986652" y="3280987"/>
            <a:ext cx="1229254" cy="1292216"/>
            <a:chOff x="3244310" y="3201130"/>
            <a:chExt cx="1229254" cy="1292216"/>
          </a:xfrm>
        </p:grpSpPr>
        <p:sp>
          <p:nvSpPr>
            <p:cNvPr id="19" name="Rectangle 18">
              <a:extLst>
                <a:ext uri="{FF2B5EF4-FFF2-40B4-BE49-F238E27FC236}">
                  <a16:creationId xmlns:a16="http://schemas.microsoft.com/office/drawing/2014/main" id="{50102BB0-8ECA-4722-8928-400D95E9F212}"/>
                </a:ext>
              </a:extLst>
            </p:cNvPr>
            <p:cNvSpPr/>
            <p:nvPr/>
          </p:nvSpPr>
          <p:spPr>
            <a:xfrm>
              <a:off x="3269572" y="3289354"/>
              <a:ext cx="1203992" cy="1203992"/>
            </a:xfrm>
            <a:prstGeom prst="rect">
              <a:avLst/>
            </a:prstGeom>
            <a:solidFill>
              <a:schemeClr val="bg1"/>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dirty="0">
                <a:solidFill>
                  <a:schemeClr val="tx1"/>
                </a:solidFill>
              </a:endParaRPr>
            </a:p>
          </p:txBody>
        </p:sp>
        <p:sp>
          <p:nvSpPr>
            <p:cNvPr id="20" name="Rectangle 19">
              <a:extLst>
                <a:ext uri="{FF2B5EF4-FFF2-40B4-BE49-F238E27FC236}">
                  <a16:creationId xmlns:a16="http://schemas.microsoft.com/office/drawing/2014/main" id="{5C999536-EC26-4354-919A-ED1F62B2DD30}"/>
                </a:ext>
              </a:extLst>
            </p:cNvPr>
            <p:cNvSpPr/>
            <p:nvPr/>
          </p:nvSpPr>
          <p:spPr>
            <a:xfrm>
              <a:off x="3244310" y="3201130"/>
              <a:ext cx="739459" cy="118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grpSp>
      <p:grpSp>
        <p:nvGrpSpPr>
          <p:cNvPr id="21" name="Group 20">
            <a:extLst>
              <a:ext uri="{FF2B5EF4-FFF2-40B4-BE49-F238E27FC236}">
                <a16:creationId xmlns:a16="http://schemas.microsoft.com/office/drawing/2014/main" id="{D6C02119-F52D-4466-ACD5-33736B9CA5DA}"/>
              </a:ext>
            </a:extLst>
          </p:cNvPr>
          <p:cNvGrpSpPr/>
          <p:nvPr userDrawn="1"/>
        </p:nvGrpSpPr>
        <p:grpSpPr>
          <a:xfrm>
            <a:off x="7379841" y="3280987"/>
            <a:ext cx="1230826" cy="1292216"/>
            <a:chOff x="4610890" y="3201130"/>
            <a:chExt cx="1230826" cy="1292216"/>
          </a:xfrm>
        </p:grpSpPr>
        <p:sp>
          <p:nvSpPr>
            <p:cNvPr id="22" name="Rectangle 21">
              <a:extLst>
                <a:ext uri="{FF2B5EF4-FFF2-40B4-BE49-F238E27FC236}">
                  <a16:creationId xmlns:a16="http://schemas.microsoft.com/office/drawing/2014/main" id="{8070F28A-F4B6-4A98-996A-BABEC7C7FBCC}"/>
                </a:ext>
              </a:extLst>
            </p:cNvPr>
            <p:cNvSpPr/>
            <p:nvPr/>
          </p:nvSpPr>
          <p:spPr>
            <a:xfrm>
              <a:off x="4637724" y="3289354"/>
              <a:ext cx="1203992" cy="1203992"/>
            </a:xfrm>
            <a:prstGeom prst="rect">
              <a:avLst/>
            </a:prstGeom>
            <a:solidFill>
              <a:schemeClr val="bg1"/>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dirty="0">
                <a:solidFill>
                  <a:schemeClr val="tx1"/>
                </a:solidFill>
              </a:endParaRPr>
            </a:p>
          </p:txBody>
        </p:sp>
        <p:sp>
          <p:nvSpPr>
            <p:cNvPr id="23" name="Rectangle 22">
              <a:extLst>
                <a:ext uri="{FF2B5EF4-FFF2-40B4-BE49-F238E27FC236}">
                  <a16:creationId xmlns:a16="http://schemas.microsoft.com/office/drawing/2014/main" id="{E221E74C-9EF6-4E61-BADC-0EC520480896}"/>
                </a:ext>
              </a:extLst>
            </p:cNvPr>
            <p:cNvSpPr/>
            <p:nvPr/>
          </p:nvSpPr>
          <p:spPr>
            <a:xfrm>
              <a:off x="4610890" y="3201130"/>
              <a:ext cx="739459" cy="118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grpSp>
      <p:sp>
        <p:nvSpPr>
          <p:cNvPr id="6" name="Text Placeholder 5">
            <a:extLst>
              <a:ext uri="{FF2B5EF4-FFF2-40B4-BE49-F238E27FC236}">
                <a16:creationId xmlns:a16="http://schemas.microsoft.com/office/drawing/2014/main" id="{DABE5C64-7E26-4237-B91C-68BAAC623CA1}"/>
              </a:ext>
            </a:extLst>
          </p:cNvPr>
          <p:cNvSpPr>
            <a:spLocks noGrp="1"/>
          </p:cNvSpPr>
          <p:nvPr>
            <p:ph type="body" sz="quarter" idx="13" hasCustomPrompt="1"/>
          </p:nvPr>
        </p:nvSpPr>
        <p:spPr>
          <a:xfrm>
            <a:off x="3312964" y="3435350"/>
            <a:ext cx="1043161" cy="1087438"/>
          </a:xfrm>
          <a:prstGeom prst="rect">
            <a:avLst/>
          </a:prstGeom>
        </p:spPr>
        <p:txBody>
          <a:bodyPr lIns="0" tIns="0" rIns="0" bIns="0" anchor="ctr" anchorCtr="1"/>
          <a:lstStyle>
            <a:lvl1pPr marL="0" indent="0" algn="ctr">
              <a:spcAft>
                <a:spcPts val="0"/>
              </a:spcAft>
              <a:defRPr sz="1000" b="0">
                <a:solidFill>
                  <a:schemeClr val="tx1"/>
                </a:solidFill>
              </a:defRPr>
            </a:lvl1pPr>
          </a:lstStyle>
          <a:p>
            <a:pPr lvl="0"/>
            <a:r>
              <a:rPr lang="en-US" dirty="0"/>
              <a:t>Add text here</a:t>
            </a:r>
            <a:endParaRPr lang="fr-FR" dirty="0"/>
          </a:p>
        </p:txBody>
      </p:sp>
      <p:sp>
        <p:nvSpPr>
          <p:cNvPr id="24" name="Text Placeholder 5">
            <a:extLst>
              <a:ext uri="{FF2B5EF4-FFF2-40B4-BE49-F238E27FC236}">
                <a16:creationId xmlns:a16="http://schemas.microsoft.com/office/drawing/2014/main" id="{E9A3C931-5ED5-4596-8A23-21D6630974E0}"/>
              </a:ext>
            </a:extLst>
          </p:cNvPr>
          <p:cNvSpPr>
            <a:spLocks noGrp="1"/>
          </p:cNvSpPr>
          <p:nvPr>
            <p:ph type="body" sz="quarter" idx="14" hasCustomPrompt="1"/>
          </p:nvPr>
        </p:nvSpPr>
        <p:spPr>
          <a:xfrm>
            <a:off x="4701735" y="3435350"/>
            <a:ext cx="1043119" cy="1087438"/>
          </a:xfrm>
          <a:prstGeom prst="rect">
            <a:avLst/>
          </a:prstGeom>
        </p:spPr>
        <p:txBody>
          <a:bodyPr lIns="0" tIns="0" rIns="0" bIns="0" anchor="ctr" anchorCtr="1"/>
          <a:lstStyle>
            <a:lvl1pPr marL="0" indent="0" algn="ctr">
              <a:spcAft>
                <a:spcPts val="0"/>
              </a:spcAft>
              <a:defRPr sz="1000" b="0">
                <a:solidFill>
                  <a:schemeClr val="tx1"/>
                </a:solidFill>
              </a:defRPr>
            </a:lvl1pPr>
          </a:lstStyle>
          <a:p>
            <a:pPr lvl="0"/>
            <a:r>
              <a:rPr lang="en-US" dirty="0"/>
              <a:t>Add text here</a:t>
            </a:r>
            <a:endParaRPr lang="fr-FR" dirty="0"/>
          </a:p>
        </p:txBody>
      </p:sp>
      <p:sp>
        <p:nvSpPr>
          <p:cNvPr id="25" name="Text Placeholder 5">
            <a:extLst>
              <a:ext uri="{FF2B5EF4-FFF2-40B4-BE49-F238E27FC236}">
                <a16:creationId xmlns:a16="http://schemas.microsoft.com/office/drawing/2014/main" id="{37A2169D-F7D3-455A-8858-A8C3D37D0B68}"/>
              </a:ext>
            </a:extLst>
          </p:cNvPr>
          <p:cNvSpPr>
            <a:spLocks noGrp="1"/>
          </p:cNvSpPr>
          <p:nvPr>
            <p:ph type="body" sz="quarter" idx="15" hasCustomPrompt="1"/>
          </p:nvPr>
        </p:nvSpPr>
        <p:spPr>
          <a:xfrm>
            <a:off x="6092371" y="3435350"/>
            <a:ext cx="1043077" cy="1087438"/>
          </a:xfrm>
          <a:prstGeom prst="rect">
            <a:avLst/>
          </a:prstGeom>
        </p:spPr>
        <p:txBody>
          <a:bodyPr lIns="0" tIns="0" rIns="0" bIns="0" anchor="ctr" anchorCtr="1"/>
          <a:lstStyle>
            <a:lvl1pPr marL="0" indent="0" algn="ctr">
              <a:spcAft>
                <a:spcPts val="0"/>
              </a:spcAft>
              <a:defRPr sz="1000" b="0">
                <a:solidFill>
                  <a:schemeClr val="tx1"/>
                </a:solidFill>
              </a:defRPr>
            </a:lvl1pPr>
          </a:lstStyle>
          <a:p>
            <a:pPr lvl="0"/>
            <a:r>
              <a:rPr lang="en-US" dirty="0"/>
              <a:t>Add text here</a:t>
            </a:r>
            <a:endParaRPr lang="fr-FR" dirty="0"/>
          </a:p>
        </p:txBody>
      </p:sp>
      <p:sp>
        <p:nvSpPr>
          <p:cNvPr id="26" name="Text Placeholder 5">
            <a:extLst>
              <a:ext uri="{FF2B5EF4-FFF2-40B4-BE49-F238E27FC236}">
                <a16:creationId xmlns:a16="http://schemas.microsoft.com/office/drawing/2014/main" id="{B92236D7-F3AA-4D57-BD70-05E39BE8BB67}"/>
              </a:ext>
            </a:extLst>
          </p:cNvPr>
          <p:cNvSpPr>
            <a:spLocks noGrp="1"/>
          </p:cNvSpPr>
          <p:nvPr>
            <p:ph type="body" sz="quarter" idx="16" hasCustomPrompt="1"/>
          </p:nvPr>
        </p:nvSpPr>
        <p:spPr>
          <a:xfrm>
            <a:off x="7481976" y="3435350"/>
            <a:ext cx="1050015" cy="1087438"/>
          </a:xfrm>
          <a:prstGeom prst="rect">
            <a:avLst/>
          </a:prstGeom>
        </p:spPr>
        <p:txBody>
          <a:bodyPr lIns="0" tIns="0" rIns="0" bIns="0" anchor="ctr" anchorCtr="1"/>
          <a:lstStyle>
            <a:lvl1pPr marL="0" indent="0" algn="ctr">
              <a:spcAft>
                <a:spcPts val="0"/>
              </a:spcAft>
              <a:defRPr sz="1000" b="0">
                <a:solidFill>
                  <a:schemeClr val="tx1"/>
                </a:solidFill>
              </a:defRPr>
            </a:lvl1pPr>
          </a:lstStyle>
          <a:p>
            <a:pPr lvl="0"/>
            <a:r>
              <a:rPr lang="en-US" dirty="0"/>
              <a:t>Add text here</a:t>
            </a:r>
            <a:endParaRPr lang="fr-FR" dirty="0"/>
          </a:p>
        </p:txBody>
      </p:sp>
      <p:sp>
        <p:nvSpPr>
          <p:cNvPr id="27" name="Text Placeholder 7">
            <a:extLst>
              <a:ext uri="{FF2B5EF4-FFF2-40B4-BE49-F238E27FC236}">
                <a16:creationId xmlns:a16="http://schemas.microsoft.com/office/drawing/2014/main" id="{EBA175BE-9671-46E7-91DF-F7E39ACC08B5}"/>
              </a:ext>
            </a:extLst>
          </p:cNvPr>
          <p:cNvSpPr>
            <a:spLocks noGrp="1"/>
          </p:cNvSpPr>
          <p:nvPr>
            <p:ph type="body" sz="quarter" idx="35" hasCustomPrompt="1"/>
          </p:nvPr>
        </p:nvSpPr>
        <p:spPr>
          <a:xfrm>
            <a:off x="3230682" y="1359734"/>
            <a:ext cx="5395794" cy="1747311"/>
          </a:xfrm>
          <a:prstGeom prst="rect">
            <a:avLst/>
          </a:prstGeom>
        </p:spPr>
        <p:txBody>
          <a:bodyPr lIns="0" tIns="0" rIns="0" bIns="0">
            <a:normAutofit/>
          </a:bodyPr>
          <a:lstStyle>
            <a:lvl1pPr marL="0" indent="0">
              <a:spcAft>
                <a:spcPts val="1000"/>
              </a:spcAft>
              <a:buClr>
                <a:schemeClr val="tx1"/>
              </a:buClr>
              <a:buFont typeface="Wingdings" panose="05000000000000000000" pitchFamily="2" charset="2"/>
              <a:buNone/>
              <a:defRPr sz="1400" b="0">
                <a:solidFill>
                  <a:schemeClr val="bg2">
                    <a:lumMod val="50000"/>
                  </a:schemeClr>
                </a:solidFill>
              </a:defRPr>
            </a:lvl1pPr>
          </a:lstStyle>
          <a:p>
            <a:pPr lvl="0"/>
            <a:r>
              <a:rPr lang="en-US" dirty="0"/>
              <a:t>Add text here</a:t>
            </a:r>
          </a:p>
          <a:p>
            <a:pPr lvl="0"/>
            <a:endParaRPr lang="en-US" dirty="0"/>
          </a:p>
        </p:txBody>
      </p:sp>
      <p:sp>
        <p:nvSpPr>
          <p:cNvPr id="30" name="Title Placeholder 8">
            <a:extLst>
              <a:ext uri="{FF2B5EF4-FFF2-40B4-BE49-F238E27FC236}">
                <a16:creationId xmlns:a16="http://schemas.microsoft.com/office/drawing/2014/main" id="{6E31DBE8-F51B-4CFD-AF66-C20B8454F825}"/>
              </a:ext>
            </a:extLst>
          </p:cNvPr>
          <p:cNvSpPr>
            <a:spLocks noGrp="1"/>
          </p:cNvSpPr>
          <p:nvPr>
            <p:ph type="title" hasCustomPrompt="1"/>
          </p:nvPr>
        </p:nvSpPr>
        <p:spPr>
          <a:xfrm>
            <a:off x="517524" y="201957"/>
            <a:ext cx="1822228" cy="1468391"/>
          </a:xfrm>
          <a:prstGeom prst="rect">
            <a:avLst/>
          </a:prstGeom>
        </p:spPr>
        <p:txBody>
          <a:bodyPr vert="horz" lIns="0" tIns="45720" rIns="91440" bIns="45720" rtlCol="0" anchor="t">
            <a:normAutofit/>
          </a:bodyPr>
          <a:lstStyle>
            <a:lvl1pPr>
              <a:defRPr sz="2200">
                <a:solidFill>
                  <a:schemeClr val="bg1"/>
                </a:solidFill>
              </a:defRPr>
            </a:lvl1pPr>
          </a:lstStyle>
          <a:p>
            <a:r>
              <a:rPr lang="en-US"/>
              <a:t>Title, 22pt, bold</a:t>
            </a:r>
            <a:endParaRPr lang="en-US" dirty="0"/>
          </a:p>
        </p:txBody>
      </p:sp>
      <p:sp>
        <p:nvSpPr>
          <p:cNvPr id="31" name="Rectangle 30">
            <a:extLst>
              <a:ext uri="{FF2B5EF4-FFF2-40B4-BE49-F238E27FC236}">
                <a16:creationId xmlns:a16="http://schemas.microsoft.com/office/drawing/2014/main" id="{7757B260-3F49-4431-ACFF-F1F0E23CB0A6}"/>
              </a:ext>
            </a:extLst>
          </p:cNvPr>
          <p:cNvSpPr/>
          <p:nvPr userDrawn="1"/>
        </p:nvSpPr>
        <p:spPr>
          <a:xfrm>
            <a:off x="0" y="195486"/>
            <a:ext cx="351183" cy="512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28" name="Picture 27" descr="A picture containing object&#10;&#10;Description automatically generated">
            <a:extLst>
              <a:ext uri="{FF2B5EF4-FFF2-40B4-BE49-F238E27FC236}">
                <a16:creationId xmlns:a16="http://schemas.microsoft.com/office/drawing/2014/main" id="{BE77412D-B100-4340-AF55-76E8DC5BEC3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56442" y="4723922"/>
            <a:ext cx="1033737" cy="320470"/>
          </a:xfrm>
          <a:prstGeom prst="rect">
            <a:avLst/>
          </a:prstGeom>
        </p:spPr>
      </p:pic>
      <p:sp>
        <p:nvSpPr>
          <p:cNvPr id="33" name="TextBox 32">
            <a:extLst>
              <a:ext uri="{FF2B5EF4-FFF2-40B4-BE49-F238E27FC236}">
                <a16:creationId xmlns:a16="http://schemas.microsoft.com/office/drawing/2014/main" id="{FFA4CF2D-97B5-42CA-9431-F207290C9DC6}"/>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dirty="0">
                <a:solidFill>
                  <a:schemeClr val="tx1"/>
                </a:solidFill>
                <a:latin typeface="Verdana" panose="020B0604030504040204" pitchFamily="34" charset="0"/>
                <a:ea typeface="Verdana" panose="020B0604030504040204" pitchFamily="34" charset="0"/>
              </a:rPr>
              <a:t>│ </a:t>
            </a:r>
            <a:fld id="{DF88D168-6FB1-4268-9486-B07D168000C6}" type="slidenum">
              <a:rPr lang="en-US" sz="900" smtClean="0">
                <a:solidFill>
                  <a:schemeClr val="tx1"/>
                </a:solidFill>
                <a:latin typeface="Verdana" panose="020B0604030504040204" pitchFamily="34" charset="0"/>
                <a:ea typeface="Verdana" panose="020B0604030504040204" pitchFamily="34" charset="0"/>
                <a:cs typeface="Calibri" pitchFamily="34" charset="0"/>
              </a:rPr>
              <a:t>‹#›</a:t>
            </a:fld>
            <a:endParaRPr lang="en-US" sz="900" dirty="0">
              <a:solidFill>
                <a:schemeClr val="tx1"/>
              </a:solidFill>
              <a:latin typeface="Verdana" panose="020B0604030504040204" pitchFamily="34" charset="0"/>
              <a:ea typeface="Verdana" panose="020B0604030504040204" pitchFamily="34" charset="0"/>
              <a:cs typeface="Calibri" pitchFamily="34" charset="0"/>
            </a:endParaRPr>
          </a:p>
        </p:txBody>
      </p:sp>
      <p:sp>
        <p:nvSpPr>
          <p:cNvPr id="34" name="Rectangle 33">
            <a:extLst>
              <a:ext uri="{FF2B5EF4-FFF2-40B4-BE49-F238E27FC236}">
                <a16:creationId xmlns:a16="http://schemas.microsoft.com/office/drawing/2014/main" id="{34845DAE-3A7D-4056-8392-78F1D3B3C84A}"/>
              </a:ext>
            </a:extLst>
          </p:cNvPr>
          <p:cNvSpPr/>
          <p:nvPr userDrawn="1"/>
        </p:nvSpPr>
        <p:spPr>
          <a:xfrm>
            <a:off x="2627784" y="1340312"/>
            <a:ext cx="287240" cy="1368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07070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Chart/diagram_slide">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1" name="Text Placeholder 7">
            <a:extLst>
              <a:ext uri="{FF2B5EF4-FFF2-40B4-BE49-F238E27FC236}">
                <a16:creationId xmlns:a16="http://schemas.microsoft.com/office/drawing/2014/main" id="{265260FE-A8A1-479A-971E-C41DD3C4A5BE}"/>
              </a:ext>
            </a:extLst>
          </p:cNvPr>
          <p:cNvSpPr>
            <a:spLocks noGrp="1"/>
          </p:cNvSpPr>
          <p:nvPr>
            <p:ph type="body" sz="quarter" idx="33" hasCustomPrompt="1"/>
          </p:nvPr>
        </p:nvSpPr>
        <p:spPr>
          <a:xfrm>
            <a:off x="4416969" y="1359733"/>
            <a:ext cx="4209505" cy="3269417"/>
          </a:xfrm>
          <a:prstGeom prst="rect">
            <a:avLst/>
          </a:prstGeom>
        </p:spPr>
        <p:txBody>
          <a:bodyPr lIns="0" tIns="0" rIns="0" bIns="0">
            <a:normAutofit/>
          </a:bodyPr>
          <a:lstStyle>
            <a:lvl1pPr marL="171450" indent="-171450">
              <a:spcAft>
                <a:spcPts val="400"/>
              </a:spcAft>
              <a:buClr>
                <a:schemeClr val="tx1"/>
              </a:buClr>
              <a:buFont typeface="Wingdings" panose="05000000000000000000" pitchFamily="2" charset="2"/>
              <a:buChar char="§"/>
              <a:defRPr sz="1400" b="0">
                <a:solidFill>
                  <a:schemeClr val="bg2">
                    <a:lumMod val="50000"/>
                  </a:schemeClr>
                </a:solidFill>
              </a:defRPr>
            </a:lvl1pPr>
            <a:lvl3pPr marL="414000" indent="-180000">
              <a:spcAft>
                <a:spcPts val="400"/>
              </a:spcAft>
              <a:buClr>
                <a:schemeClr val="tx1"/>
              </a:buClr>
              <a:defRPr sz="1200">
                <a:solidFill>
                  <a:schemeClr val="bg2">
                    <a:lumMod val="50000"/>
                  </a:schemeClr>
                </a:solidFill>
              </a:defRPr>
            </a:lvl3pPr>
            <a:lvl4pPr marL="467188" indent="0">
              <a:spcAft>
                <a:spcPts val="400"/>
              </a:spcAft>
              <a:buClr>
                <a:schemeClr val="accent6"/>
              </a:buClr>
              <a:buFont typeface="Wingdings" panose="05000000000000000000" pitchFamily="2" charset="2"/>
              <a:buNone/>
              <a:defRPr sz="1100">
                <a:solidFill>
                  <a:schemeClr val="bg2">
                    <a:lumMod val="50000"/>
                  </a:schemeClr>
                </a:solidFill>
              </a:defRPr>
            </a:lvl4pPr>
            <a:lvl5pPr marL="803275" indent="-144000">
              <a:spcAft>
                <a:spcPts val="400"/>
              </a:spcAft>
              <a:buClr>
                <a:schemeClr val="accent6"/>
              </a:buClr>
              <a:buFont typeface="Calibri" panose="020F0502020204030204" pitchFamily="34" charset="0"/>
              <a:buChar char="–"/>
              <a:defRPr sz="1050">
                <a:solidFill>
                  <a:schemeClr val="bg2">
                    <a:lumMod val="50000"/>
                  </a:schemeClr>
                </a:solidFill>
              </a:defRPr>
            </a:lvl5pPr>
          </a:lstStyle>
          <a:p>
            <a:pPr lvl="0"/>
            <a:r>
              <a:rPr lang="en-US" dirty="0"/>
              <a:t>Add text here</a:t>
            </a:r>
          </a:p>
          <a:p>
            <a:pPr lvl="2"/>
            <a:r>
              <a:rPr lang="en-US" dirty="0"/>
              <a:t>Add text here</a:t>
            </a:r>
          </a:p>
          <a:p>
            <a:pPr lvl="3"/>
            <a:r>
              <a:rPr lang="en-US" dirty="0"/>
              <a:t>Add text here</a:t>
            </a:r>
          </a:p>
          <a:p>
            <a:pPr lvl="4"/>
            <a:r>
              <a:rPr lang="en-US" dirty="0"/>
              <a:t>Add </a:t>
            </a:r>
            <a:r>
              <a:rPr lang="en-US"/>
              <a:t>text here</a:t>
            </a:r>
            <a:endParaRPr lang="en-US" dirty="0"/>
          </a:p>
        </p:txBody>
      </p:sp>
      <p:sp>
        <p:nvSpPr>
          <p:cNvPr id="8" name="Chart Placeholder 7">
            <a:extLst>
              <a:ext uri="{FF2B5EF4-FFF2-40B4-BE49-F238E27FC236}">
                <a16:creationId xmlns:a16="http://schemas.microsoft.com/office/drawing/2014/main" id="{C4682987-B103-4081-BAB3-F35E959E24DE}"/>
              </a:ext>
            </a:extLst>
          </p:cNvPr>
          <p:cNvSpPr>
            <a:spLocks noGrp="1"/>
          </p:cNvSpPr>
          <p:nvPr>
            <p:ph type="chart" sz="quarter" idx="35" hasCustomPrompt="1"/>
          </p:nvPr>
        </p:nvSpPr>
        <p:spPr>
          <a:xfrm>
            <a:off x="517526" y="1360488"/>
            <a:ext cx="3694434" cy="3269124"/>
          </a:xfrm>
          <a:prstGeom prst="rect">
            <a:avLst/>
          </a:prstGeom>
          <a:pattFill prst="pct90">
            <a:fgClr>
              <a:schemeClr val="bg2"/>
            </a:fgClr>
            <a:bgClr>
              <a:schemeClr val="bg1"/>
            </a:bgClr>
          </a:pattFill>
        </p:spPr>
        <p:txBody>
          <a:bodyPr anchor="ctr" anchorCtr="0">
            <a:normAutofit/>
          </a:bodyPr>
          <a:lstStyle>
            <a:lvl1pPr algn="ctr">
              <a:defRPr sz="1000">
                <a:solidFill>
                  <a:schemeClr val="bg2">
                    <a:lumMod val="50000"/>
                  </a:schemeClr>
                </a:solidFill>
              </a:defRPr>
            </a:lvl1pPr>
          </a:lstStyle>
          <a:p>
            <a:r>
              <a:rPr lang="en-US"/>
              <a:t>Chart</a:t>
            </a:r>
            <a:endParaRPr lang="fr-FR"/>
          </a:p>
        </p:txBody>
      </p:sp>
      <p:sp>
        <p:nvSpPr>
          <p:cNvPr id="13" name="Rectangle 12">
            <a:extLst>
              <a:ext uri="{FF2B5EF4-FFF2-40B4-BE49-F238E27FC236}">
                <a16:creationId xmlns:a16="http://schemas.microsoft.com/office/drawing/2014/main" id="{97BF147B-149F-4BED-8BC6-ABD13EB5BCE5}"/>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Text Placeholder 6">
            <a:extLst>
              <a:ext uri="{FF2B5EF4-FFF2-40B4-BE49-F238E27FC236}">
                <a16:creationId xmlns:a16="http://schemas.microsoft.com/office/drawing/2014/main" id="{C6CE97D9-8BC9-4E9E-953E-6597D43AE9BC}"/>
              </a:ext>
            </a:extLst>
          </p:cNvPr>
          <p:cNvSpPr>
            <a:spLocks noGrp="1"/>
          </p:cNvSpPr>
          <p:nvPr>
            <p:ph type="body" sz="quarter" idx="36" hasCustomPrompt="1"/>
          </p:nvPr>
        </p:nvSpPr>
        <p:spPr>
          <a:xfrm>
            <a:off x="517525" y="771550"/>
            <a:ext cx="5710658" cy="215900"/>
          </a:xfrm>
          <a:prstGeom prst="rect">
            <a:avLst/>
          </a:prstGeom>
        </p:spPr>
        <p:txBody>
          <a:bodyPr lIns="0" tIns="0" rIns="0" bIns="0" anchor="ctr" anchorCtr="0"/>
          <a:lstStyle>
            <a:lvl1pPr marL="0" indent="0">
              <a:spcAft>
                <a:spcPts val="0"/>
              </a:spcAft>
              <a:defRPr sz="1400" b="0" cap="none" spc="100" baseline="0">
                <a:solidFill>
                  <a:schemeClr val="bg2">
                    <a:lumMod val="25000"/>
                  </a:schemeClr>
                </a:solidFill>
              </a:defRPr>
            </a:lvl1pPr>
          </a:lstStyle>
          <a:p>
            <a:pPr lvl="0"/>
            <a:r>
              <a:rPr lang="en-US"/>
              <a:t>Subtitle</a:t>
            </a:r>
            <a:endParaRPr lang="fr-FR" dirty="0"/>
          </a:p>
        </p:txBody>
      </p:sp>
      <p:sp>
        <p:nvSpPr>
          <p:cNvPr id="16" name="Title Placeholder 8">
            <a:extLst>
              <a:ext uri="{FF2B5EF4-FFF2-40B4-BE49-F238E27FC236}">
                <a16:creationId xmlns:a16="http://schemas.microsoft.com/office/drawing/2014/main" id="{6D77FD21-FE27-4C4C-85D2-74ED0DD66ED0}"/>
              </a:ext>
            </a:extLst>
          </p:cNvPr>
          <p:cNvSpPr>
            <a:spLocks noGrp="1"/>
          </p:cNvSpPr>
          <p:nvPr>
            <p:ph type="title" hasCustomPrompt="1"/>
          </p:nvPr>
        </p:nvSpPr>
        <p:spPr>
          <a:xfrm>
            <a:off x="517524" y="311271"/>
            <a:ext cx="5710659" cy="280887"/>
          </a:xfrm>
          <a:prstGeom prst="rect">
            <a:avLst/>
          </a:prstGeom>
        </p:spPr>
        <p:txBody>
          <a:bodyPr vert="horz" lIns="0" tIns="45720" rIns="91440" bIns="45720" rtlCol="0" anchor="ctr">
            <a:noAutofit/>
          </a:bodyPr>
          <a:lstStyle>
            <a:lvl1pPr>
              <a:defRPr sz="2200"/>
            </a:lvl1pPr>
          </a:lstStyle>
          <a:p>
            <a:r>
              <a:rPr lang="en-US"/>
              <a:t>Title, 22pt, bold, max. 1 line</a:t>
            </a:r>
            <a:endParaRPr lang="en-US" dirty="0"/>
          </a:p>
        </p:txBody>
      </p:sp>
      <p:sp>
        <p:nvSpPr>
          <p:cNvPr id="17" name="Text Placeholder 6">
            <a:extLst>
              <a:ext uri="{FF2B5EF4-FFF2-40B4-BE49-F238E27FC236}">
                <a16:creationId xmlns:a16="http://schemas.microsoft.com/office/drawing/2014/main" id="{7BAEFCCB-C183-4AAF-AEC2-D23F4485BD48}"/>
              </a:ext>
            </a:extLst>
          </p:cNvPr>
          <p:cNvSpPr>
            <a:spLocks noGrp="1"/>
          </p:cNvSpPr>
          <p:nvPr>
            <p:ph type="body" sz="quarter" idx="34" hasCustomPrompt="1"/>
          </p:nvPr>
        </p:nvSpPr>
        <p:spPr>
          <a:xfrm>
            <a:off x="1967949" y="4832349"/>
            <a:ext cx="6276455" cy="98425"/>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a:t>
            </a:r>
            <a:r>
              <a:rPr lang="en-US" dirty="0"/>
              <a:t>note here</a:t>
            </a:r>
            <a:endParaRPr lang="fr-FR" dirty="0"/>
          </a:p>
        </p:txBody>
      </p:sp>
    </p:spTree>
    <p:extLst>
      <p:ext uri="{BB962C8B-B14F-4D97-AF65-F5344CB8AC3E}">
        <p14:creationId xmlns:p14="http://schemas.microsoft.com/office/powerpoint/2010/main" val="466125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_Picture_Dublin">
    <p:spTree>
      <p:nvGrpSpPr>
        <p:cNvPr id="1" name=""/>
        <p:cNvGrpSpPr/>
        <p:nvPr/>
      </p:nvGrpSpPr>
      <p:grpSpPr>
        <a:xfrm>
          <a:off x="0" y="0"/>
          <a:ext cx="0" cy="0"/>
          <a:chOff x="0" y="0"/>
          <a:chExt cx="0" cy="0"/>
        </a:xfrm>
      </p:grpSpPr>
      <p:pic>
        <p:nvPicPr>
          <p:cNvPr id="3" name="Picture 2" descr="A picture containing outdoor, tree, stone&#10;&#10;Description automatically generated">
            <a:extLst>
              <a:ext uri="{FF2B5EF4-FFF2-40B4-BE49-F238E27FC236}">
                <a16:creationId xmlns:a16="http://schemas.microsoft.com/office/drawing/2014/main" id="{333425AB-E1B8-40BC-A2CF-C50BBDEC9FF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7503" y="123477"/>
            <a:ext cx="8978778" cy="4891612"/>
          </a:xfrm>
          <a:prstGeom prst="rect">
            <a:avLst/>
          </a:prstGeom>
        </p:spPr>
      </p:pic>
      <p:sp>
        <p:nvSpPr>
          <p:cNvPr id="10" name="Rectangle 9">
            <a:extLst>
              <a:ext uri="{FF2B5EF4-FFF2-40B4-BE49-F238E27FC236}">
                <a16:creationId xmlns:a16="http://schemas.microsoft.com/office/drawing/2014/main" id="{A89F55A5-A57B-4E80-A8B2-3DFA2490E638}"/>
              </a:ext>
            </a:extLst>
          </p:cNvPr>
          <p:cNvSpPr/>
          <p:nvPr userDrawn="1"/>
        </p:nvSpPr>
        <p:spPr>
          <a:xfrm>
            <a:off x="-1" y="3003799"/>
            <a:ext cx="9158289" cy="2016224"/>
          </a:xfrm>
          <a:prstGeom prst="rect">
            <a:avLst/>
          </a:prstGeom>
          <a:gradFill>
            <a:gsLst>
              <a:gs pos="0">
                <a:schemeClr val="tx2">
                  <a:alpha val="0"/>
                </a:schemeClr>
              </a:gs>
              <a:gs pos="100000">
                <a:schemeClr val="tx2">
                  <a:alpha val="63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690E7279-ABFF-4AE7-ADA1-A5CABDDEA88C}"/>
              </a:ext>
            </a:extLst>
          </p:cNvPr>
          <p:cNvSpPr/>
          <p:nvPr userDrawn="1"/>
        </p:nvSpPr>
        <p:spPr>
          <a:xfrm>
            <a:off x="-14287" y="0"/>
            <a:ext cx="9172575" cy="5143500"/>
          </a:xfrm>
          <a:custGeom>
            <a:avLst/>
            <a:gdLst>
              <a:gd name="connsiteX0" fmla="*/ 198563 w 9172575"/>
              <a:gd name="connsiteY0" fmla="*/ 198563 h 5143500"/>
              <a:gd name="connsiteX1" fmla="*/ 198563 w 9172575"/>
              <a:gd name="connsiteY1" fmla="*/ 4944937 h 5143500"/>
              <a:gd name="connsiteX2" fmla="*/ 8974013 w 9172575"/>
              <a:gd name="connsiteY2" fmla="*/ 4944937 h 5143500"/>
              <a:gd name="connsiteX3" fmla="*/ 8974013 w 9172575"/>
              <a:gd name="connsiteY3" fmla="*/ 198563 h 5143500"/>
              <a:gd name="connsiteX4" fmla="*/ 0 w 9172575"/>
              <a:gd name="connsiteY4" fmla="*/ 0 h 5143500"/>
              <a:gd name="connsiteX5" fmla="*/ 9172575 w 9172575"/>
              <a:gd name="connsiteY5" fmla="*/ 0 h 5143500"/>
              <a:gd name="connsiteX6" fmla="*/ 9172575 w 9172575"/>
              <a:gd name="connsiteY6" fmla="*/ 5143500 h 5143500"/>
              <a:gd name="connsiteX7" fmla="*/ 0 w 9172575"/>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72575" h="5143500">
                <a:moveTo>
                  <a:pt x="198563" y="198563"/>
                </a:moveTo>
                <a:lnTo>
                  <a:pt x="198563" y="4944937"/>
                </a:lnTo>
                <a:lnTo>
                  <a:pt x="8974013" y="4944937"/>
                </a:lnTo>
                <a:lnTo>
                  <a:pt x="8974013" y="198563"/>
                </a:lnTo>
                <a:close/>
                <a:moveTo>
                  <a:pt x="0" y="0"/>
                </a:moveTo>
                <a:lnTo>
                  <a:pt x="9172575" y="0"/>
                </a:lnTo>
                <a:lnTo>
                  <a:pt x="9172575" y="5143500"/>
                </a:lnTo>
                <a:lnTo>
                  <a:pt x="0" y="51435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aphic 227">
            <a:extLst>
              <a:ext uri="{FF2B5EF4-FFF2-40B4-BE49-F238E27FC236}">
                <a16:creationId xmlns:a16="http://schemas.microsoft.com/office/drawing/2014/main" id="{1CA0842B-E122-4DF0-9995-68951B27B4E5}"/>
              </a:ext>
            </a:extLst>
          </p:cNvPr>
          <p:cNvGrpSpPr/>
          <p:nvPr userDrawn="1"/>
        </p:nvGrpSpPr>
        <p:grpSpPr>
          <a:xfrm>
            <a:off x="590550" y="4175173"/>
            <a:ext cx="1595932" cy="495289"/>
            <a:chOff x="2362200" y="1885950"/>
            <a:chExt cx="4419600" cy="1371600"/>
          </a:xfrm>
        </p:grpSpPr>
        <p:sp>
          <p:nvSpPr>
            <p:cNvPr id="16" name="Freeform: Shape 15">
              <a:extLst>
                <a:ext uri="{FF2B5EF4-FFF2-40B4-BE49-F238E27FC236}">
                  <a16:creationId xmlns:a16="http://schemas.microsoft.com/office/drawing/2014/main" id="{1502379B-BF73-4B5F-9BED-A4EB14D9DA94}"/>
                </a:ext>
              </a:extLst>
            </p:cNvPr>
            <p:cNvSpPr/>
            <p:nvPr/>
          </p:nvSpPr>
          <p:spPr>
            <a:xfrm>
              <a:off x="3788664" y="2353627"/>
              <a:ext cx="2990850" cy="476250"/>
            </a:xfrm>
            <a:custGeom>
              <a:avLst/>
              <a:gdLst>
                <a:gd name="connsiteX0" fmla="*/ 7144 w 2990850"/>
                <a:gd name="connsiteY0" fmla="*/ 20669 h 476250"/>
                <a:gd name="connsiteX1" fmla="*/ 13811 w 2990850"/>
                <a:gd name="connsiteY1" fmla="*/ 13907 h 476250"/>
                <a:gd name="connsiteX2" fmla="*/ 259652 w 2990850"/>
                <a:gd name="connsiteY2" fmla="*/ 13907 h 476250"/>
                <a:gd name="connsiteX3" fmla="*/ 266319 w 2990850"/>
                <a:gd name="connsiteY3" fmla="*/ 20669 h 476250"/>
                <a:gd name="connsiteX4" fmla="*/ 266319 w 2990850"/>
                <a:gd name="connsiteY4" fmla="*/ 80486 h 476250"/>
                <a:gd name="connsiteX5" fmla="*/ 259652 w 2990850"/>
                <a:gd name="connsiteY5" fmla="*/ 87154 h 476250"/>
                <a:gd name="connsiteX6" fmla="*/ 101251 w 2990850"/>
                <a:gd name="connsiteY6" fmla="*/ 87154 h 476250"/>
                <a:gd name="connsiteX7" fmla="*/ 97250 w 2990850"/>
                <a:gd name="connsiteY7" fmla="*/ 91250 h 476250"/>
                <a:gd name="connsiteX8" fmla="*/ 97250 w 2990850"/>
                <a:gd name="connsiteY8" fmla="*/ 197548 h 476250"/>
                <a:gd name="connsiteX9" fmla="*/ 101251 w 2990850"/>
                <a:gd name="connsiteY9" fmla="*/ 201549 h 476250"/>
                <a:gd name="connsiteX10" fmla="*/ 236411 w 2990850"/>
                <a:gd name="connsiteY10" fmla="*/ 201549 h 476250"/>
                <a:gd name="connsiteX11" fmla="*/ 243173 w 2990850"/>
                <a:gd name="connsiteY11" fmla="*/ 208217 h 476250"/>
                <a:gd name="connsiteX12" fmla="*/ 243173 w 2990850"/>
                <a:gd name="connsiteY12" fmla="*/ 264033 h 476250"/>
                <a:gd name="connsiteX13" fmla="*/ 236411 w 2990850"/>
                <a:gd name="connsiteY13" fmla="*/ 270700 h 476250"/>
                <a:gd name="connsiteX14" fmla="*/ 101251 w 2990850"/>
                <a:gd name="connsiteY14" fmla="*/ 270700 h 476250"/>
                <a:gd name="connsiteX15" fmla="*/ 97250 w 2990850"/>
                <a:gd name="connsiteY15" fmla="*/ 274796 h 476250"/>
                <a:gd name="connsiteX16" fmla="*/ 97250 w 2990850"/>
                <a:gd name="connsiteY16" fmla="*/ 392430 h 476250"/>
                <a:gd name="connsiteX17" fmla="*/ 101251 w 2990850"/>
                <a:gd name="connsiteY17" fmla="*/ 396431 h 476250"/>
                <a:gd name="connsiteX18" fmla="*/ 265271 w 2990850"/>
                <a:gd name="connsiteY18" fmla="*/ 396431 h 476250"/>
                <a:gd name="connsiteX19" fmla="*/ 272034 w 2990850"/>
                <a:gd name="connsiteY19" fmla="*/ 403193 h 476250"/>
                <a:gd name="connsiteX20" fmla="*/ 272034 w 2990850"/>
                <a:gd name="connsiteY20" fmla="*/ 464344 h 476250"/>
                <a:gd name="connsiteX21" fmla="*/ 265271 w 2990850"/>
                <a:gd name="connsiteY21" fmla="*/ 471107 h 476250"/>
                <a:gd name="connsiteX22" fmla="*/ 13811 w 2990850"/>
                <a:gd name="connsiteY22" fmla="*/ 471107 h 476250"/>
                <a:gd name="connsiteX23" fmla="*/ 7144 w 2990850"/>
                <a:gd name="connsiteY23" fmla="*/ 464344 h 476250"/>
                <a:gd name="connsiteX24" fmla="*/ 7144 w 2990850"/>
                <a:gd name="connsiteY24" fmla="*/ 20669 h 476250"/>
                <a:gd name="connsiteX25" fmla="*/ 673322 w 2990850"/>
                <a:gd name="connsiteY25" fmla="*/ 368237 h 476250"/>
                <a:gd name="connsiteX26" fmla="*/ 509302 w 2990850"/>
                <a:gd name="connsiteY26" fmla="*/ 477869 h 476250"/>
                <a:gd name="connsiteX27" fmla="*/ 346615 w 2990850"/>
                <a:gd name="connsiteY27" fmla="*/ 368237 h 476250"/>
                <a:gd name="connsiteX28" fmla="*/ 346615 w 2990850"/>
                <a:gd name="connsiteY28" fmla="*/ 20669 h 476250"/>
                <a:gd name="connsiteX29" fmla="*/ 353378 w 2990850"/>
                <a:gd name="connsiteY29" fmla="*/ 13907 h 476250"/>
                <a:gd name="connsiteX30" fmla="*/ 429292 w 2990850"/>
                <a:gd name="connsiteY30" fmla="*/ 13907 h 476250"/>
                <a:gd name="connsiteX31" fmla="*/ 436055 w 2990850"/>
                <a:gd name="connsiteY31" fmla="*/ 20669 h 476250"/>
                <a:gd name="connsiteX32" fmla="*/ 436055 w 2990850"/>
                <a:gd name="connsiteY32" fmla="*/ 342043 h 476250"/>
                <a:gd name="connsiteX33" fmla="*/ 510731 w 2990850"/>
                <a:gd name="connsiteY33" fmla="*/ 402527 h 476250"/>
                <a:gd name="connsiteX34" fmla="*/ 584645 w 2990850"/>
                <a:gd name="connsiteY34" fmla="*/ 341376 h 476250"/>
                <a:gd name="connsiteX35" fmla="*/ 584645 w 2990850"/>
                <a:gd name="connsiteY35" fmla="*/ 20669 h 476250"/>
                <a:gd name="connsiteX36" fmla="*/ 591407 w 2990850"/>
                <a:gd name="connsiteY36" fmla="*/ 13907 h 476250"/>
                <a:gd name="connsiteX37" fmla="*/ 666655 w 2990850"/>
                <a:gd name="connsiteY37" fmla="*/ 13907 h 476250"/>
                <a:gd name="connsiteX38" fmla="*/ 673418 w 2990850"/>
                <a:gd name="connsiteY38" fmla="*/ 20669 h 476250"/>
                <a:gd name="connsiteX39" fmla="*/ 673418 w 2990850"/>
                <a:gd name="connsiteY39" fmla="*/ 368237 h 476250"/>
                <a:gd name="connsiteX40" fmla="*/ 914686 w 2990850"/>
                <a:gd name="connsiteY40" fmla="*/ 311087 h 476250"/>
                <a:gd name="connsiteX41" fmla="*/ 903923 w 2990850"/>
                <a:gd name="connsiteY41" fmla="*/ 298323 h 476250"/>
                <a:gd name="connsiteX42" fmla="*/ 852869 w 2990850"/>
                <a:gd name="connsiteY42" fmla="*/ 298323 h 476250"/>
                <a:gd name="connsiteX43" fmla="*/ 847439 w 2990850"/>
                <a:gd name="connsiteY43" fmla="*/ 303086 h 476250"/>
                <a:gd name="connsiteX44" fmla="*/ 847439 w 2990850"/>
                <a:gd name="connsiteY44" fmla="*/ 464439 h 476250"/>
                <a:gd name="connsiteX45" fmla="*/ 840677 w 2990850"/>
                <a:gd name="connsiteY45" fmla="*/ 471202 h 476250"/>
                <a:gd name="connsiteX46" fmla="*/ 764667 w 2990850"/>
                <a:gd name="connsiteY46" fmla="*/ 471202 h 476250"/>
                <a:gd name="connsiteX47" fmla="*/ 757904 w 2990850"/>
                <a:gd name="connsiteY47" fmla="*/ 464439 h 476250"/>
                <a:gd name="connsiteX48" fmla="*/ 757904 w 2990850"/>
                <a:gd name="connsiteY48" fmla="*/ 20669 h 476250"/>
                <a:gd name="connsiteX49" fmla="*/ 764667 w 2990850"/>
                <a:gd name="connsiteY49" fmla="*/ 13907 h 476250"/>
                <a:gd name="connsiteX50" fmla="*/ 905066 w 2990850"/>
                <a:gd name="connsiteY50" fmla="*/ 13907 h 476250"/>
                <a:gd name="connsiteX51" fmla="*/ 1058990 w 2990850"/>
                <a:gd name="connsiteY51" fmla="*/ 140303 h 476250"/>
                <a:gd name="connsiteX52" fmla="*/ 999839 w 2990850"/>
                <a:gd name="connsiteY52" fmla="*/ 264033 h 476250"/>
                <a:gd name="connsiteX53" fmla="*/ 993077 w 2990850"/>
                <a:gd name="connsiteY53" fmla="*/ 273463 h 476250"/>
                <a:gd name="connsiteX54" fmla="*/ 1003840 w 2990850"/>
                <a:gd name="connsiteY54" fmla="*/ 299657 h 476250"/>
                <a:gd name="connsiteX55" fmla="*/ 1093280 w 2990850"/>
                <a:gd name="connsiteY55" fmla="*/ 464344 h 476250"/>
                <a:gd name="connsiteX56" fmla="*/ 1089946 w 2990850"/>
                <a:gd name="connsiteY56" fmla="*/ 471107 h 476250"/>
                <a:gd name="connsiteX57" fmla="*/ 1000506 w 2990850"/>
                <a:gd name="connsiteY57" fmla="*/ 471107 h 476250"/>
                <a:gd name="connsiteX58" fmla="*/ 992410 w 2990850"/>
                <a:gd name="connsiteY58" fmla="*/ 465011 h 476250"/>
                <a:gd name="connsiteX59" fmla="*/ 914686 w 2990850"/>
                <a:gd name="connsiteY59" fmla="*/ 311087 h 476250"/>
                <a:gd name="connsiteX60" fmla="*/ 965835 w 2990850"/>
                <a:gd name="connsiteY60" fmla="*/ 155067 h 476250"/>
                <a:gd name="connsiteX61" fmla="*/ 889159 w 2990850"/>
                <a:gd name="connsiteY61" fmla="*/ 79058 h 476250"/>
                <a:gd name="connsiteX62" fmla="*/ 856298 w 2990850"/>
                <a:gd name="connsiteY62" fmla="*/ 79058 h 476250"/>
                <a:gd name="connsiteX63" fmla="*/ 847535 w 2990850"/>
                <a:gd name="connsiteY63" fmla="*/ 83058 h 476250"/>
                <a:gd name="connsiteX64" fmla="*/ 847535 w 2990850"/>
                <a:gd name="connsiteY64" fmla="*/ 232410 h 476250"/>
                <a:gd name="connsiteX65" fmla="*/ 852202 w 2990850"/>
                <a:gd name="connsiteY65" fmla="*/ 237839 h 476250"/>
                <a:gd name="connsiteX66" fmla="*/ 889064 w 2990850"/>
                <a:gd name="connsiteY66" fmla="*/ 237839 h 476250"/>
                <a:gd name="connsiteX67" fmla="*/ 965835 w 2990850"/>
                <a:gd name="connsiteY67" fmla="*/ 155067 h 476250"/>
                <a:gd name="connsiteX68" fmla="*/ 1440466 w 2990850"/>
                <a:gd name="connsiteY68" fmla="*/ 435483 h 476250"/>
                <a:gd name="connsiteX69" fmla="*/ 1305973 w 2990850"/>
                <a:gd name="connsiteY69" fmla="*/ 477869 h 476250"/>
                <a:gd name="connsiteX70" fmla="*/ 1172909 w 2990850"/>
                <a:gd name="connsiteY70" fmla="*/ 435483 h 476250"/>
                <a:gd name="connsiteX71" fmla="*/ 1127855 w 2990850"/>
                <a:gd name="connsiteY71" fmla="*/ 242506 h 476250"/>
                <a:gd name="connsiteX72" fmla="*/ 1172909 w 2990850"/>
                <a:gd name="connsiteY72" fmla="*/ 49530 h 476250"/>
                <a:gd name="connsiteX73" fmla="*/ 1308068 w 2990850"/>
                <a:gd name="connsiteY73" fmla="*/ 7144 h 476250"/>
                <a:gd name="connsiteX74" fmla="*/ 1440561 w 2990850"/>
                <a:gd name="connsiteY74" fmla="*/ 49530 h 476250"/>
                <a:gd name="connsiteX75" fmla="*/ 1486281 w 2990850"/>
                <a:gd name="connsiteY75" fmla="*/ 242506 h 476250"/>
                <a:gd name="connsiteX76" fmla="*/ 1440466 w 2990850"/>
                <a:gd name="connsiteY76" fmla="*/ 435483 h 476250"/>
                <a:gd name="connsiteX77" fmla="*/ 1242822 w 2990850"/>
                <a:gd name="connsiteY77" fmla="*/ 387096 h 476250"/>
                <a:gd name="connsiteX78" fmla="*/ 1306735 w 2990850"/>
                <a:gd name="connsiteY78" fmla="*/ 403860 h 476250"/>
                <a:gd name="connsiteX79" fmla="*/ 1371314 w 2990850"/>
                <a:gd name="connsiteY79" fmla="*/ 387096 h 476250"/>
                <a:gd name="connsiteX80" fmla="*/ 1392841 w 2990850"/>
                <a:gd name="connsiteY80" fmla="*/ 242506 h 476250"/>
                <a:gd name="connsiteX81" fmla="*/ 1371314 w 2990850"/>
                <a:gd name="connsiteY81" fmla="*/ 97917 h 476250"/>
                <a:gd name="connsiteX82" fmla="*/ 1308164 w 2990850"/>
                <a:gd name="connsiteY82" fmla="*/ 81153 h 476250"/>
                <a:gd name="connsiteX83" fmla="*/ 1242917 w 2990850"/>
                <a:gd name="connsiteY83" fmla="*/ 97917 h 476250"/>
                <a:gd name="connsiteX84" fmla="*/ 1221391 w 2990850"/>
                <a:gd name="connsiteY84" fmla="*/ 242506 h 476250"/>
                <a:gd name="connsiteX85" fmla="*/ 1242822 w 2990850"/>
                <a:gd name="connsiteY85" fmla="*/ 387096 h 476250"/>
                <a:gd name="connsiteX86" fmla="*/ 1782032 w 2990850"/>
                <a:gd name="connsiteY86" fmla="*/ 471107 h 476250"/>
                <a:gd name="connsiteX87" fmla="*/ 1772602 w 2990850"/>
                <a:gd name="connsiteY87" fmla="*/ 463010 h 476250"/>
                <a:gd name="connsiteX88" fmla="*/ 1650873 w 2990850"/>
                <a:gd name="connsiteY88" fmla="*/ 133636 h 476250"/>
                <a:gd name="connsiteX89" fmla="*/ 1641443 w 2990850"/>
                <a:gd name="connsiteY89" fmla="*/ 120206 h 476250"/>
                <a:gd name="connsiteX90" fmla="*/ 1636681 w 2990850"/>
                <a:gd name="connsiteY90" fmla="*/ 132969 h 476250"/>
                <a:gd name="connsiteX91" fmla="*/ 1636585 w 2990850"/>
                <a:gd name="connsiteY91" fmla="*/ 464439 h 476250"/>
                <a:gd name="connsiteX92" fmla="*/ 1629823 w 2990850"/>
                <a:gd name="connsiteY92" fmla="*/ 471202 h 476250"/>
                <a:gd name="connsiteX93" fmla="*/ 1565339 w 2990850"/>
                <a:gd name="connsiteY93" fmla="*/ 471202 h 476250"/>
                <a:gd name="connsiteX94" fmla="*/ 1558576 w 2990850"/>
                <a:gd name="connsiteY94" fmla="*/ 464439 h 476250"/>
                <a:gd name="connsiteX95" fmla="*/ 1558576 w 2990850"/>
                <a:gd name="connsiteY95" fmla="*/ 20669 h 476250"/>
                <a:gd name="connsiteX96" fmla="*/ 1565339 w 2990850"/>
                <a:gd name="connsiteY96" fmla="*/ 13907 h 476250"/>
                <a:gd name="connsiteX97" fmla="*/ 1680305 w 2990850"/>
                <a:gd name="connsiteY97" fmla="*/ 13907 h 476250"/>
                <a:gd name="connsiteX98" fmla="*/ 1689068 w 2990850"/>
                <a:gd name="connsiteY98" fmla="*/ 22003 h 476250"/>
                <a:gd name="connsiteX99" fmla="*/ 1803368 w 2990850"/>
                <a:gd name="connsiteY99" fmla="*/ 340043 h 476250"/>
                <a:gd name="connsiteX100" fmla="*/ 1811369 w 2990850"/>
                <a:gd name="connsiteY100" fmla="*/ 350806 h 476250"/>
                <a:gd name="connsiteX101" fmla="*/ 1816132 w 2990850"/>
                <a:gd name="connsiteY101" fmla="*/ 344138 h 476250"/>
                <a:gd name="connsiteX102" fmla="*/ 1816227 w 2990850"/>
                <a:gd name="connsiteY102" fmla="*/ 20669 h 476250"/>
                <a:gd name="connsiteX103" fmla="*/ 1822895 w 2990850"/>
                <a:gd name="connsiteY103" fmla="*/ 13907 h 476250"/>
                <a:gd name="connsiteX104" fmla="*/ 1889379 w 2990850"/>
                <a:gd name="connsiteY104" fmla="*/ 13907 h 476250"/>
                <a:gd name="connsiteX105" fmla="*/ 1896142 w 2990850"/>
                <a:gd name="connsiteY105" fmla="*/ 20669 h 476250"/>
                <a:gd name="connsiteX106" fmla="*/ 1896142 w 2990850"/>
                <a:gd name="connsiteY106" fmla="*/ 464439 h 476250"/>
                <a:gd name="connsiteX107" fmla="*/ 1889379 w 2990850"/>
                <a:gd name="connsiteY107" fmla="*/ 471202 h 476250"/>
                <a:gd name="connsiteX108" fmla="*/ 1782032 w 2990850"/>
                <a:gd name="connsiteY108" fmla="*/ 471202 h 476250"/>
                <a:gd name="connsiteX109" fmla="*/ 1979771 w 2990850"/>
                <a:gd name="connsiteY109" fmla="*/ 20669 h 476250"/>
                <a:gd name="connsiteX110" fmla="*/ 1986534 w 2990850"/>
                <a:gd name="connsiteY110" fmla="*/ 13907 h 476250"/>
                <a:gd name="connsiteX111" fmla="*/ 2232279 w 2990850"/>
                <a:gd name="connsiteY111" fmla="*/ 13907 h 476250"/>
                <a:gd name="connsiteX112" fmla="*/ 2239042 w 2990850"/>
                <a:gd name="connsiteY112" fmla="*/ 20669 h 476250"/>
                <a:gd name="connsiteX113" fmla="*/ 2239042 w 2990850"/>
                <a:gd name="connsiteY113" fmla="*/ 80486 h 476250"/>
                <a:gd name="connsiteX114" fmla="*/ 2232279 w 2990850"/>
                <a:gd name="connsiteY114" fmla="*/ 87249 h 476250"/>
                <a:gd name="connsiteX115" fmla="*/ 2073878 w 2990850"/>
                <a:gd name="connsiteY115" fmla="*/ 87249 h 476250"/>
                <a:gd name="connsiteX116" fmla="*/ 2069878 w 2990850"/>
                <a:gd name="connsiteY116" fmla="*/ 91250 h 476250"/>
                <a:gd name="connsiteX117" fmla="*/ 2069878 w 2990850"/>
                <a:gd name="connsiteY117" fmla="*/ 197453 h 476250"/>
                <a:gd name="connsiteX118" fmla="*/ 2073878 w 2990850"/>
                <a:gd name="connsiteY118" fmla="*/ 201454 h 476250"/>
                <a:gd name="connsiteX119" fmla="*/ 2209038 w 2990850"/>
                <a:gd name="connsiteY119" fmla="*/ 201454 h 476250"/>
                <a:gd name="connsiteX120" fmla="*/ 2215801 w 2990850"/>
                <a:gd name="connsiteY120" fmla="*/ 208217 h 476250"/>
                <a:gd name="connsiteX121" fmla="*/ 2215801 w 2990850"/>
                <a:gd name="connsiteY121" fmla="*/ 264033 h 476250"/>
                <a:gd name="connsiteX122" fmla="*/ 2209038 w 2990850"/>
                <a:gd name="connsiteY122" fmla="*/ 270700 h 476250"/>
                <a:gd name="connsiteX123" fmla="*/ 2073878 w 2990850"/>
                <a:gd name="connsiteY123" fmla="*/ 270700 h 476250"/>
                <a:gd name="connsiteX124" fmla="*/ 2069878 w 2990850"/>
                <a:gd name="connsiteY124" fmla="*/ 274796 h 476250"/>
                <a:gd name="connsiteX125" fmla="*/ 2069878 w 2990850"/>
                <a:gd name="connsiteY125" fmla="*/ 392430 h 476250"/>
                <a:gd name="connsiteX126" fmla="*/ 2073878 w 2990850"/>
                <a:gd name="connsiteY126" fmla="*/ 396431 h 476250"/>
                <a:gd name="connsiteX127" fmla="*/ 2237899 w 2990850"/>
                <a:gd name="connsiteY127" fmla="*/ 396431 h 476250"/>
                <a:gd name="connsiteX128" fmla="*/ 2244662 w 2990850"/>
                <a:gd name="connsiteY128" fmla="*/ 403193 h 476250"/>
                <a:gd name="connsiteX129" fmla="*/ 2244662 w 2990850"/>
                <a:gd name="connsiteY129" fmla="*/ 464344 h 476250"/>
                <a:gd name="connsiteX130" fmla="*/ 2237899 w 2990850"/>
                <a:gd name="connsiteY130" fmla="*/ 471107 h 476250"/>
                <a:gd name="connsiteX131" fmla="*/ 1986439 w 2990850"/>
                <a:gd name="connsiteY131" fmla="*/ 471107 h 476250"/>
                <a:gd name="connsiteX132" fmla="*/ 1979676 w 2990850"/>
                <a:gd name="connsiteY132" fmla="*/ 464344 h 476250"/>
                <a:gd name="connsiteX133" fmla="*/ 1979676 w 2990850"/>
                <a:gd name="connsiteY133" fmla="*/ 20669 h 476250"/>
                <a:gd name="connsiteX134" fmla="*/ 2655284 w 2990850"/>
                <a:gd name="connsiteY134" fmla="*/ 462725 h 476250"/>
                <a:gd name="connsiteX135" fmla="*/ 2517648 w 2990850"/>
                <a:gd name="connsiteY135" fmla="*/ 226790 h 476250"/>
                <a:gd name="connsiteX136" fmla="*/ 2636044 w 2990850"/>
                <a:gd name="connsiteY136" fmla="*/ 22003 h 476250"/>
                <a:gd name="connsiteX137" fmla="*/ 2629567 w 2990850"/>
                <a:gd name="connsiteY137" fmla="*/ 13811 h 476250"/>
                <a:gd name="connsiteX138" fmla="*/ 2551843 w 2990850"/>
                <a:gd name="connsiteY138" fmla="*/ 13811 h 476250"/>
                <a:gd name="connsiteX139" fmla="*/ 2540603 w 2990850"/>
                <a:gd name="connsiteY139" fmla="*/ 22003 h 476250"/>
                <a:gd name="connsiteX140" fmla="*/ 2469737 w 2990850"/>
                <a:gd name="connsiteY140" fmla="*/ 145447 h 476250"/>
                <a:gd name="connsiteX141" fmla="*/ 2397157 w 2990850"/>
                <a:gd name="connsiteY141" fmla="*/ 22193 h 476250"/>
                <a:gd name="connsiteX142" fmla="*/ 2383155 w 2990850"/>
                <a:gd name="connsiteY142" fmla="*/ 13907 h 476250"/>
                <a:gd name="connsiteX143" fmla="*/ 2304288 w 2990850"/>
                <a:gd name="connsiteY143" fmla="*/ 13907 h 476250"/>
                <a:gd name="connsiteX144" fmla="*/ 2298859 w 2990850"/>
                <a:gd name="connsiteY144" fmla="*/ 22384 h 476250"/>
                <a:gd name="connsiteX145" fmla="*/ 2416969 w 2990850"/>
                <a:gd name="connsiteY145" fmla="*/ 226314 h 476250"/>
                <a:gd name="connsiteX146" fmla="*/ 2284286 w 2990850"/>
                <a:gd name="connsiteY146" fmla="*/ 463010 h 476250"/>
                <a:gd name="connsiteX147" fmla="*/ 2288762 w 2990850"/>
                <a:gd name="connsiteY147" fmla="*/ 471297 h 476250"/>
                <a:gd name="connsiteX148" fmla="*/ 2369153 w 2990850"/>
                <a:gd name="connsiteY148" fmla="*/ 471297 h 476250"/>
                <a:gd name="connsiteX149" fmla="*/ 2381060 w 2990850"/>
                <a:gd name="connsiteY149" fmla="*/ 463201 h 476250"/>
                <a:gd name="connsiteX150" fmla="*/ 2466118 w 2990850"/>
                <a:gd name="connsiteY150" fmla="*/ 310610 h 476250"/>
                <a:gd name="connsiteX151" fmla="*/ 2556224 w 2990850"/>
                <a:gd name="connsiteY151" fmla="*/ 463010 h 476250"/>
                <a:gd name="connsiteX152" fmla="*/ 2568416 w 2990850"/>
                <a:gd name="connsiteY152" fmla="*/ 471297 h 476250"/>
                <a:gd name="connsiteX153" fmla="*/ 2650141 w 2990850"/>
                <a:gd name="connsiteY153" fmla="*/ 471297 h 476250"/>
                <a:gd name="connsiteX154" fmla="*/ 2655284 w 2990850"/>
                <a:gd name="connsiteY154" fmla="*/ 462725 h 476250"/>
                <a:gd name="connsiteX155" fmla="*/ 2788539 w 2990850"/>
                <a:gd name="connsiteY155" fmla="*/ 91345 h 476250"/>
                <a:gd name="connsiteX156" fmla="*/ 2784539 w 2990850"/>
                <a:gd name="connsiteY156" fmla="*/ 87344 h 476250"/>
                <a:gd name="connsiteX157" fmla="*/ 2681859 w 2990850"/>
                <a:gd name="connsiteY157" fmla="*/ 87344 h 476250"/>
                <a:gd name="connsiteX158" fmla="*/ 2675192 w 2990850"/>
                <a:gd name="connsiteY158" fmla="*/ 80582 h 476250"/>
                <a:gd name="connsiteX159" fmla="*/ 2675192 w 2990850"/>
                <a:gd name="connsiteY159" fmla="*/ 20669 h 476250"/>
                <a:gd name="connsiteX160" fmla="*/ 2681859 w 2990850"/>
                <a:gd name="connsiteY160" fmla="*/ 13907 h 476250"/>
                <a:gd name="connsiteX161" fmla="*/ 2984564 w 2990850"/>
                <a:gd name="connsiteY161" fmla="*/ 13907 h 476250"/>
                <a:gd name="connsiteX162" fmla="*/ 2991326 w 2990850"/>
                <a:gd name="connsiteY162" fmla="*/ 20669 h 476250"/>
                <a:gd name="connsiteX163" fmla="*/ 2991326 w 2990850"/>
                <a:gd name="connsiteY163" fmla="*/ 80582 h 476250"/>
                <a:gd name="connsiteX164" fmla="*/ 2984564 w 2990850"/>
                <a:gd name="connsiteY164" fmla="*/ 87344 h 476250"/>
                <a:gd name="connsiteX165" fmla="*/ 2881979 w 2990850"/>
                <a:gd name="connsiteY165" fmla="*/ 87344 h 476250"/>
                <a:gd name="connsiteX166" fmla="*/ 2877979 w 2990850"/>
                <a:gd name="connsiteY166" fmla="*/ 91345 h 476250"/>
                <a:gd name="connsiteX167" fmla="*/ 2877979 w 2990850"/>
                <a:gd name="connsiteY167" fmla="*/ 464439 h 476250"/>
                <a:gd name="connsiteX168" fmla="*/ 2871216 w 2990850"/>
                <a:gd name="connsiteY168" fmla="*/ 471202 h 476250"/>
                <a:gd name="connsiteX169" fmla="*/ 2795207 w 2990850"/>
                <a:gd name="connsiteY169" fmla="*/ 471202 h 476250"/>
                <a:gd name="connsiteX170" fmla="*/ 2788444 w 2990850"/>
                <a:gd name="connsiteY170" fmla="*/ 464439 h 476250"/>
                <a:gd name="connsiteX171" fmla="*/ 2788444 w 2990850"/>
                <a:gd name="connsiteY171" fmla="*/ 9134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2990850" h="476250">
                  <a:moveTo>
                    <a:pt x="7144" y="20669"/>
                  </a:moveTo>
                  <a:cubicBezTo>
                    <a:pt x="7144" y="16669"/>
                    <a:pt x="9811" y="13907"/>
                    <a:pt x="13811" y="13907"/>
                  </a:cubicBezTo>
                  <a:lnTo>
                    <a:pt x="259652" y="13907"/>
                  </a:lnTo>
                  <a:cubicBezTo>
                    <a:pt x="263652" y="13907"/>
                    <a:pt x="266319" y="16574"/>
                    <a:pt x="266319" y="20669"/>
                  </a:cubicBezTo>
                  <a:lnTo>
                    <a:pt x="266319" y="80486"/>
                  </a:lnTo>
                  <a:cubicBezTo>
                    <a:pt x="266319" y="84487"/>
                    <a:pt x="263652" y="87154"/>
                    <a:pt x="259652" y="87154"/>
                  </a:cubicBezTo>
                  <a:lnTo>
                    <a:pt x="101251" y="87154"/>
                  </a:lnTo>
                  <a:cubicBezTo>
                    <a:pt x="98584" y="87154"/>
                    <a:pt x="97250" y="88487"/>
                    <a:pt x="97250" y="91250"/>
                  </a:cubicBezTo>
                  <a:lnTo>
                    <a:pt x="97250" y="197548"/>
                  </a:lnTo>
                  <a:cubicBezTo>
                    <a:pt x="97250" y="200216"/>
                    <a:pt x="98584" y="201549"/>
                    <a:pt x="101251" y="201549"/>
                  </a:cubicBezTo>
                  <a:lnTo>
                    <a:pt x="236411" y="201549"/>
                  </a:lnTo>
                  <a:cubicBezTo>
                    <a:pt x="240506" y="201549"/>
                    <a:pt x="243173" y="204216"/>
                    <a:pt x="243173" y="208217"/>
                  </a:cubicBezTo>
                  <a:lnTo>
                    <a:pt x="243173" y="264033"/>
                  </a:lnTo>
                  <a:cubicBezTo>
                    <a:pt x="243173" y="268034"/>
                    <a:pt x="240506" y="270700"/>
                    <a:pt x="236411" y="270700"/>
                  </a:cubicBezTo>
                  <a:lnTo>
                    <a:pt x="101251" y="270700"/>
                  </a:lnTo>
                  <a:cubicBezTo>
                    <a:pt x="98584" y="270700"/>
                    <a:pt x="97250" y="272034"/>
                    <a:pt x="97250" y="274796"/>
                  </a:cubicBezTo>
                  <a:lnTo>
                    <a:pt x="97250" y="392430"/>
                  </a:lnTo>
                  <a:cubicBezTo>
                    <a:pt x="97250" y="395097"/>
                    <a:pt x="98584" y="396431"/>
                    <a:pt x="101251" y="396431"/>
                  </a:cubicBezTo>
                  <a:lnTo>
                    <a:pt x="265271" y="396431"/>
                  </a:lnTo>
                  <a:cubicBezTo>
                    <a:pt x="269367" y="396431"/>
                    <a:pt x="272034" y="399098"/>
                    <a:pt x="272034" y="403193"/>
                  </a:cubicBezTo>
                  <a:lnTo>
                    <a:pt x="272034" y="464344"/>
                  </a:lnTo>
                  <a:cubicBezTo>
                    <a:pt x="272034" y="468344"/>
                    <a:pt x="269367" y="471107"/>
                    <a:pt x="265271" y="471107"/>
                  </a:cubicBezTo>
                  <a:lnTo>
                    <a:pt x="13811" y="471107"/>
                  </a:lnTo>
                  <a:cubicBezTo>
                    <a:pt x="9811" y="471107"/>
                    <a:pt x="7144" y="468440"/>
                    <a:pt x="7144" y="464344"/>
                  </a:cubicBezTo>
                  <a:lnTo>
                    <a:pt x="7144" y="20669"/>
                  </a:lnTo>
                  <a:close/>
                  <a:moveTo>
                    <a:pt x="673322" y="368237"/>
                  </a:moveTo>
                  <a:cubicBezTo>
                    <a:pt x="673322" y="440817"/>
                    <a:pt x="606743" y="477869"/>
                    <a:pt x="509302" y="477869"/>
                  </a:cubicBezTo>
                  <a:cubicBezTo>
                    <a:pt x="398431" y="477869"/>
                    <a:pt x="346615" y="440912"/>
                    <a:pt x="346615" y="368237"/>
                  </a:cubicBezTo>
                  <a:lnTo>
                    <a:pt x="346615" y="20669"/>
                  </a:lnTo>
                  <a:cubicBezTo>
                    <a:pt x="346615" y="16669"/>
                    <a:pt x="349282" y="13907"/>
                    <a:pt x="353378" y="13907"/>
                  </a:cubicBezTo>
                  <a:lnTo>
                    <a:pt x="429292" y="13907"/>
                  </a:lnTo>
                  <a:cubicBezTo>
                    <a:pt x="433388" y="13907"/>
                    <a:pt x="436055" y="16574"/>
                    <a:pt x="436055" y="20669"/>
                  </a:cubicBezTo>
                  <a:lnTo>
                    <a:pt x="436055" y="342043"/>
                  </a:lnTo>
                  <a:cubicBezTo>
                    <a:pt x="436055" y="394430"/>
                    <a:pt x="470345" y="402527"/>
                    <a:pt x="510731" y="402527"/>
                  </a:cubicBezTo>
                  <a:cubicBezTo>
                    <a:pt x="551021" y="402527"/>
                    <a:pt x="584645" y="394430"/>
                    <a:pt x="584645" y="341376"/>
                  </a:cubicBezTo>
                  <a:lnTo>
                    <a:pt x="584645" y="20669"/>
                  </a:lnTo>
                  <a:cubicBezTo>
                    <a:pt x="584645" y="16669"/>
                    <a:pt x="587312" y="13907"/>
                    <a:pt x="591407" y="13907"/>
                  </a:cubicBezTo>
                  <a:lnTo>
                    <a:pt x="666655" y="13907"/>
                  </a:lnTo>
                  <a:cubicBezTo>
                    <a:pt x="670751" y="13907"/>
                    <a:pt x="673418" y="16574"/>
                    <a:pt x="673418" y="20669"/>
                  </a:cubicBezTo>
                  <a:lnTo>
                    <a:pt x="673418" y="368237"/>
                  </a:lnTo>
                  <a:close/>
                  <a:moveTo>
                    <a:pt x="914686" y="311087"/>
                  </a:moveTo>
                  <a:cubicBezTo>
                    <a:pt x="909352" y="300990"/>
                    <a:pt x="907923" y="298990"/>
                    <a:pt x="903923" y="298323"/>
                  </a:cubicBezTo>
                  <a:lnTo>
                    <a:pt x="852869" y="298323"/>
                  </a:lnTo>
                  <a:cubicBezTo>
                    <a:pt x="849535" y="298323"/>
                    <a:pt x="847439" y="299657"/>
                    <a:pt x="847439" y="303086"/>
                  </a:cubicBezTo>
                  <a:lnTo>
                    <a:pt x="847439" y="464439"/>
                  </a:lnTo>
                  <a:cubicBezTo>
                    <a:pt x="847439" y="468440"/>
                    <a:pt x="844772" y="471202"/>
                    <a:pt x="840677" y="471202"/>
                  </a:cubicBezTo>
                  <a:lnTo>
                    <a:pt x="764667" y="471202"/>
                  </a:lnTo>
                  <a:cubicBezTo>
                    <a:pt x="760667" y="471202"/>
                    <a:pt x="757904" y="468535"/>
                    <a:pt x="757904" y="464439"/>
                  </a:cubicBezTo>
                  <a:lnTo>
                    <a:pt x="757904" y="20669"/>
                  </a:lnTo>
                  <a:cubicBezTo>
                    <a:pt x="757904" y="16669"/>
                    <a:pt x="760571" y="13907"/>
                    <a:pt x="764667" y="13907"/>
                  </a:cubicBezTo>
                  <a:lnTo>
                    <a:pt x="905066" y="13907"/>
                  </a:lnTo>
                  <a:cubicBezTo>
                    <a:pt x="1007269" y="13907"/>
                    <a:pt x="1058990" y="48197"/>
                    <a:pt x="1058990" y="140303"/>
                  </a:cubicBezTo>
                  <a:cubicBezTo>
                    <a:pt x="1058990" y="200787"/>
                    <a:pt x="1046226" y="237173"/>
                    <a:pt x="999839" y="264033"/>
                  </a:cubicBezTo>
                  <a:cubicBezTo>
                    <a:pt x="995172" y="268034"/>
                    <a:pt x="993077" y="270700"/>
                    <a:pt x="993077" y="273463"/>
                  </a:cubicBezTo>
                  <a:cubicBezTo>
                    <a:pt x="993077" y="280225"/>
                    <a:pt x="996410" y="287560"/>
                    <a:pt x="1003840" y="299657"/>
                  </a:cubicBezTo>
                  <a:lnTo>
                    <a:pt x="1093280" y="464344"/>
                  </a:lnTo>
                  <a:cubicBezTo>
                    <a:pt x="1095280" y="467678"/>
                    <a:pt x="1095280" y="471107"/>
                    <a:pt x="1089946" y="471107"/>
                  </a:cubicBezTo>
                  <a:lnTo>
                    <a:pt x="1000506" y="471107"/>
                  </a:lnTo>
                  <a:cubicBezTo>
                    <a:pt x="996410" y="471107"/>
                    <a:pt x="994410" y="469773"/>
                    <a:pt x="992410" y="465011"/>
                  </a:cubicBezTo>
                  <a:lnTo>
                    <a:pt x="914686" y="311087"/>
                  </a:lnTo>
                  <a:close/>
                  <a:moveTo>
                    <a:pt x="965835" y="155067"/>
                  </a:moveTo>
                  <a:cubicBezTo>
                    <a:pt x="965835" y="94583"/>
                    <a:pt x="949643" y="79058"/>
                    <a:pt x="889159" y="79058"/>
                  </a:cubicBezTo>
                  <a:lnTo>
                    <a:pt x="856298" y="79058"/>
                  </a:lnTo>
                  <a:cubicBezTo>
                    <a:pt x="848868" y="79058"/>
                    <a:pt x="847535" y="80391"/>
                    <a:pt x="847535" y="83058"/>
                  </a:cubicBezTo>
                  <a:lnTo>
                    <a:pt x="847535" y="232410"/>
                  </a:lnTo>
                  <a:cubicBezTo>
                    <a:pt x="847535" y="235839"/>
                    <a:pt x="848868" y="237173"/>
                    <a:pt x="852202" y="237839"/>
                  </a:cubicBezTo>
                  <a:lnTo>
                    <a:pt x="889064" y="237839"/>
                  </a:lnTo>
                  <a:cubicBezTo>
                    <a:pt x="946976" y="237839"/>
                    <a:pt x="965835" y="214979"/>
                    <a:pt x="965835" y="155067"/>
                  </a:cubicBezTo>
                  <a:close/>
                  <a:moveTo>
                    <a:pt x="1440466" y="435483"/>
                  </a:moveTo>
                  <a:cubicBezTo>
                    <a:pt x="1412272" y="469106"/>
                    <a:pt x="1371219" y="477869"/>
                    <a:pt x="1305973" y="477869"/>
                  </a:cubicBezTo>
                  <a:cubicBezTo>
                    <a:pt x="1240822" y="477869"/>
                    <a:pt x="1201769" y="469106"/>
                    <a:pt x="1172909" y="435483"/>
                  </a:cubicBezTo>
                  <a:cubicBezTo>
                    <a:pt x="1144048" y="400526"/>
                    <a:pt x="1127855" y="327946"/>
                    <a:pt x="1127855" y="242506"/>
                  </a:cubicBezTo>
                  <a:cubicBezTo>
                    <a:pt x="1127855" y="157163"/>
                    <a:pt x="1144048" y="84487"/>
                    <a:pt x="1172909" y="49530"/>
                  </a:cubicBezTo>
                  <a:cubicBezTo>
                    <a:pt x="1201865" y="15907"/>
                    <a:pt x="1242822" y="7144"/>
                    <a:pt x="1308068" y="7144"/>
                  </a:cubicBezTo>
                  <a:cubicBezTo>
                    <a:pt x="1373315" y="7144"/>
                    <a:pt x="1412272" y="15907"/>
                    <a:pt x="1440561" y="49530"/>
                  </a:cubicBezTo>
                  <a:cubicBezTo>
                    <a:pt x="1470184" y="84487"/>
                    <a:pt x="1486281" y="157067"/>
                    <a:pt x="1486281" y="242506"/>
                  </a:cubicBezTo>
                  <a:cubicBezTo>
                    <a:pt x="1486186" y="327946"/>
                    <a:pt x="1470089" y="400526"/>
                    <a:pt x="1440466" y="435483"/>
                  </a:cubicBezTo>
                  <a:close/>
                  <a:moveTo>
                    <a:pt x="1242822" y="387096"/>
                  </a:moveTo>
                  <a:cubicBezTo>
                    <a:pt x="1253585" y="401860"/>
                    <a:pt x="1272445" y="403860"/>
                    <a:pt x="1306735" y="403860"/>
                  </a:cubicBezTo>
                  <a:cubicBezTo>
                    <a:pt x="1342358" y="403860"/>
                    <a:pt x="1360551" y="401860"/>
                    <a:pt x="1371314" y="387096"/>
                  </a:cubicBezTo>
                  <a:cubicBezTo>
                    <a:pt x="1386078" y="366236"/>
                    <a:pt x="1392841" y="306419"/>
                    <a:pt x="1392841" y="242506"/>
                  </a:cubicBezTo>
                  <a:cubicBezTo>
                    <a:pt x="1392841" y="177927"/>
                    <a:pt x="1386078" y="118777"/>
                    <a:pt x="1371314" y="97917"/>
                  </a:cubicBezTo>
                  <a:cubicBezTo>
                    <a:pt x="1360551" y="83153"/>
                    <a:pt x="1342358" y="81153"/>
                    <a:pt x="1308164" y="81153"/>
                  </a:cubicBezTo>
                  <a:cubicBezTo>
                    <a:pt x="1272540" y="81153"/>
                    <a:pt x="1253681" y="83153"/>
                    <a:pt x="1242917" y="97917"/>
                  </a:cubicBezTo>
                  <a:cubicBezTo>
                    <a:pt x="1228154" y="118777"/>
                    <a:pt x="1221391" y="177927"/>
                    <a:pt x="1221391" y="242506"/>
                  </a:cubicBezTo>
                  <a:cubicBezTo>
                    <a:pt x="1221296" y="306419"/>
                    <a:pt x="1228058" y="366236"/>
                    <a:pt x="1242822" y="387096"/>
                  </a:cubicBezTo>
                  <a:close/>
                  <a:moveTo>
                    <a:pt x="1782032" y="471107"/>
                  </a:moveTo>
                  <a:cubicBezTo>
                    <a:pt x="1776698" y="471107"/>
                    <a:pt x="1774603" y="468440"/>
                    <a:pt x="1772602" y="463010"/>
                  </a:cubicBezTo>
                  <a:lnTo>
                    <a:pt x="1650873" y="133636"/>
                  </a:lnTo>
                  <a:cubicBezTo>
                    <a:pt x="1647444" y="124778"/>
                    <a:pt x="1645444" y="120206"/>
                    <a:pt x="1641443" y="120206"/>
                  </a:cubicBezTo>
                  <a:cubicBezTo>
                    <a:pt x="1637443" y="120206"/>
                    <a:pt x="1636681" y="121539"/>
                    <a:pt x="1636681" y="132969"/>
                  </a:cubicBezTo>
                  <a:lnTo>
                    <a:pt x="1636585" y="464439"/>
                  </a:lnTo>
                  <a:cubicBezTo>
                    <a:pt x="1636585" y="468440"/>
                    <a:pt x="1633918" y="471202"/>
                    <a:pt x="1629823" y="471202"/>
                  </a:cubicBezTo>
                  <a:lnTo>
                    <a:pt x="1565339" y="471202"/>
                  </a:lnTo>
                  <a:cubicBezTo>
                    <a:pt x="1561338" y="471202"/>
                    <a:pt x="1558576" y="468535"/>
                    <a:pt x="1558576" y="464439"/>
                  </a:cubicBezTo>
                  <a:lnTo>
                    <a:pt x="1558576" y="20669"/>
                  </a:lnTo>
                  <a:cubicBezTo>
                    <a:pt x="1558576" y="16669"/>
                    <a:pt x="1561243" y="13907"/>
                    <a:pt x="1565339" y="13907"/>
                  </a:cubicBezTo>
                  <a:lnTo>
                    <a:pt x="1680305" y="13907"/>
                  </a:lnTo>
                  <a:cubicBezTo>
                    <a:pt x="1684973" y="13907"/>
                    <a:pt x="1687068" y="17240"/>
                    <a:pt x="1689068" y="22003"/>
                  </a:cubicBezTo>
                  <a:lnTo>
                    <a:pt x="1803368" y="340043"/>
                  </a:lnTo>
                  <a:cubicBezTo>
                    <a:pt x="1806702" y="350139"/>
                    <a:pt x="1808035" y="350806"/>
                    <a:pt x="1811369" y="350806"/>
                  </a:cubicBezTo>
                  <a:cubicBezTo>
                    <a:pt x="1814703" y="350806"/>
                    <a:pt x="1816132" y="349472"/>
                    <a:pt x="1816132" y="344138"/>
                  </a:cubicBezTo>
                  <a:lnTo>
                    <a:pt x="1816227" y="20669"/>
                  </a:lnTo>
                  <a:cubicBezTo>
                    <a:pt x="1816227" y="16669"/>
                    <a:pt x="1818894" y="13907"/>
                    <a:pt x="1822895" y="13907"/>
                  </a:cubicBezTo>
                  <a:lnTo>
                    <a:pt x="1889379" y="13907"/>
                  </a:lnTo>
                  <a:cubicBezTo>
                    <a:pt x="1893380" y="13907"/>
                    <a:pt x="1896142" y="16574"/>
                    <a:pt x="1896142" y="20669"/>
                  </a:cubicBezTo>
                  <a:lnTo>
                    <a:pt x="1896142" y="464439"/>
                  </a:lnTo>
                  <a:cubicBezTo>
                    <a:pt x="1896142" y="468440"/>
                    <a:pt x="1893475" y="471202"/>
                    <a:pt x="1889379" y="471202"/>
                  </a:cubicBezTo>
                  <a:lnTo>
                    <a:pt x="1782032" y="471202"/>
                  </a:lnTo>
                  <a:close/>
                  <a:moveTo>
                    <a:pt x="1979771" y="20669"/>
                  </a:moveTo>
                  <a:cubicBezTo>
                    <a:pt x="1979771" y="16669"/>
                    <a:pt x="1982439" y="13907"/>
                    <a:pt x="1986534" y="13907"/>
                  </a:cubicBezTo>
                  <a:lnTo>
                    <a:pt x="2232279" y="13907"/>
                  </a:lnTo>
                  <a:cubicBezTo>
                    <a:pt x="2236280" y="13907"/>
                    <a:pt x="2239042" y="16574"/>
                    <a:pt x="2239042" y="20669"/>
                  </a:cubicBezTo>
                  <a:lnTo>
                    <a:pt x="2239042" y="80486"/>
                  </a:lnTo>
                  <a:cubicBezTo>
                    <a:pt x="2239042" y="84487"/>
                    <a:pt x="2236375" y="87249"/>
                    <a:pt x="2232279" y="87249"/>
                  </a:cubicBezTo>
                  <a:lnTo>
                    <a:pt x="2073878" y="87249"/>
                  </a:lnTo>
                  <a:cubicBezTo>
                    <a:pt x="2071211" y="87249"/>
                    <a:pt x="2069878" y="88583"/>
                    <a:pt x="2069878" y="91250"/>
                  </a:cubicBezTo>
                  <a:lnTo>
                    <a:pt x="2069878" y="197453"/>
                  </a:lnTo>
                  <a:cubicBezTo>
                    <a:pt x="2069878" y="200120"/>
                    <a:pt x="2071211" y="201454"/>
                    <a:pt x="2073878" y="201454"/>
                  </a:cubicBezTo>
                  <a:lnTo>
                    <a:pt x="2209038" y="201454"/>
                  </a:lnTo>
                  <a:cubicBezTo>
                    <a:pt x="2213039" y="201454"/>
                    <a:pt x="2215801" y="204121"/>
                    <a:pt x="2215801" y="208217"/>
                  </a:cubicBezTo>
                  <a:lnTo>
                    <a:pt x="2215801" y="264033"/>
                  </a:lnTo>
                  <a:cubicBezTo>
                    <a:pt x="2215801" y="268034"/>
                    <a:pt x="2213134" y="270700"/>
                    <a:pt x="2209038" y="270700"/>
                  </a:cubicBezTo>
                  <a:lnTo>
                    <a:pt x="2073878" y="270700"/>
                  </a:lnTo>
                  <a:cubicBezTo>
                    <a:pt x="2071211" y="270700"/>
                    <a:pt x="2069878" y="272034"/>
                    <a:pt x="2069878" y="274796"/>
                  </a:cubicBezTo>
                  <a:lnTo>
                    <a:pt x="2069878" y="392430"/>
                  </a:lnTo>
                  <a:cubicBezTo>
                    <a:pt x="2069878" y="395097"/>
                    <a:pt x="2071211" y="396431"/>
                    <a:pt x="2073878" y="396431"/>
                  </a:cubicBezTo>
                  <a:lnTo>
                    <a:pt x="2237899" y="396431"/>
                  </a:lnTo>
                  <a:cubicBezTo>
                    <a:pt x="2241899" y="396431"/>
                    <a:pt x="2244662" y="399098"/>
                    <a:pt x="2244662" y="403193"/>
                  </a:cubicBezTo>
                  <a:lnTo>
                    <a:pt x="2244662" y="464344"/>
                  </a:lnTo>
                  <a:cubicBezTo>
                    <a:pt x="2244662" y="468344"/>
                    <a:pt x="2241995" y="471107"/>
                    <a:pt x="2237899" y="471107"/>
                  </a:cubicBezTo>
                  <a:lnTo>
                    <a:pt x="1986439" y="471107"/>
                  </a:lnTo>
                  <a:cubicBezTo>
                    <a:pt x="1982439" y="471107"/>
                    <a:pt x="1979676" y="468440"/>
                    <a:pt x="1979676" y="464344"/>
                  </a:cubicBezTo>
                  <a:lnTo>
                    <a:pt x="1979676" y="20669"/>
                  </a:lnTo>
                  <a:close/>
                  <a:moveTo>
                    <a:pt x="2655284" y="462725"/>
                  </a:moveTo>
                  <a:lnTo>
                    <a:pt x="2517648" y="226790"/>
                  </a:lnTo>
                  <a:lnTo>
                    <a:pt x="2636044" y="22003"/>
                  </a:lnTo>
                  <a:cubicBezTo>
                    <a:pt x="2637758" y="18383"/>
                    <a:pt x="2634806" y="13811"/>
                    <a:pt x="2629567" y="13811"/>
                  </a:cubicBezTo>
                  <a:lnTo>
                    <a:pt x="2551843" y="13811"/>
                  </a:lnTo>
                  <a:cubicBezTo>
                    <a:pt x="2547461" y="13811"/>
                    <a:pt x="2543556" y="15907"/>
                    <a:pt x="2540603" y="22003"/>
                  </a:cubicBezTo>
                  <a:lnTo>
                    <a:pt x="2469737" y="145447"/>
                  </a:lnTo>
                  <a:lnTo>
                    <a:pt x="2397157" y="22193"/>
                  </a:lnTo>
                  <a:cubicBezTo>
                    <a:pt x="2394014" y="16478"/>
                    <a:pt x="2389823" y="13907"/>
                    <a:pt x="2383155" y="13907"/>
                  </a:cubicBezTo>
                  <a:lnTo>
                    <a:pt x="2304288" y="13907"/>
                  </a:lnTo>
                  <a:cubicBezTo>
                    <a:pt x="2299049" y="13907"/>
                    <a:pt x="2296859" y="17907"/>
                    <a:pt x="2298859" y="22384"/>
                  </a:cubicBezTo>
                  <a:lnTo>
                    <a:pt x="2416969" y="226314"/>
                  </a:lnTo>
                  <a:lnTo>
                    <a:pt x="2284286" y="463010"/>
                  </a:lnTo>
                  <a:cubicBezTo>
                    <a:pt x="2282095" y="467297"/>
                    <a:pt x="2284095" y="471297"/>
                    <a:pt x="2288762" y="471297"/>
                  </a:cubicBezTo>
                  <a:lnTo>
                    <a:pt x="2369153" y="471297"/>
                  </a:lnTo>
                  <a:cubicBezTo>
                    <a:pt x="2374868" y="471297"/>
                    <a:pt x="2377631" y="469202"/>
                    <a:pt x="2381060" y="463201"/>
                  </a:cubicBezTo>
                  <a:lnTo>
                    <a:pt x="2466118" y="310610"/>
                  </a:lnTo>
                  <a:lnTo>
                    <a:pt x="2556224" y="463010"/>
                  </a:lnTo>
                  <a:cubicBezTo>
                    <a:pt x="2560225" y="469678"/>
                    <a:pt x="2563368" y="471297"/>
                    <a:pt x="2568416" y="471297"/>
                  </a:cubicBezTo>
                  <a:lnTo>
                    <a:pt x="2650141" y="471297"/>
                  </a:lnTo>
                  <a:cubicBezTo>
                    <a:pt x="2655475" y="471107"/>
                    <a:pt x="2657475" y="466820"/>
                    <a:pt x="2655284" y="462725"/>
                  </a:cubicBezTo>
                  <a:close/>
                  <a:moveTo>
                    <a:pt x="2788539" y="91345"/>
                  </a:moveTo>
                  <a:cubicBezTo>
                    <a:pt x="2788539" y="88678"/>
                    <a:pt x="2787206" y="87344"/>
                    <a:pt x="2784539" y="87344"/>
                  </a:cubicBezTo>
                  <a:lnTo>
                    <a:pt x="2681859" y="87344"/>
                  </a:lnTo>
                  <a:cubicBezTo>
                    <a:pt x="2677859" y="87344"/>
                    <a:pt x="2675192" y="84582"/>
                    <a:pt x="2675192" y="80582"/>
                  </a:cubicBezTo>
                  <a:lnTo>
                    <a:pt x="2675192" y="20669"/>
                  </a:lnTo>
                  <a:cubicBezTo>
                    <a:pt x="2675192" y="16669"/>
                    <a:pt x="2677859" y="13907"/>
                    <a:pt x="2681859" y="13907"/>
                  </a:cubicBezTo>
                  <a:lnTo>
                    <a:pt x="2984564" y="13907"/>
                  </a:lnTo>
                  <a:cubicBezTo>
                    <a:pt x="2988564" y="13907"/>
                    <a:pt x="2991326" y="16574"/>
                    <a:pt x="2991326" y="20669"/>
                  </a:cubicBezTo>
                  <a:lnTo>
                    <a:pt x="2991326" y="80582"/>
                  </a:lnTo>
                  <a:cubicBezTo>
                    <a:pt x="2991326" y="84582"/>
                    <a:pt x="2988659" y="87344"/>
                    <a:pt x="2984564" y="87344"/>
                  </a:cubicBezTo>
                  <a:lnTo>
                    <a:pt x="2881979" y="87344"/>
                  </a:lnTo>
                  <a:cubicBezTo>
                    <a:pt x="2879312" y="87344"/>
                    <a:pt x="2877979" y="88678"/>
                    <a:pt x="2877979" y="91345"/>
                  </a:cubicBezTo>
                  <a:lnTo>
                    <a:pt x="2877979" y="464439"/>
                  </a:lnTo>
                  <a:cubicBezTo>
                    <a:pt x="2877979" y="468440"/>
                    <a:pt x="2875312" y="471202"/>
                    <a:pt x="2871216" y="471202"/>
                  </a:cubicBezTo>
                  <a:lnTo>
                    <a:pt x="2795207" y="471202"/>
                  </a:lnTo>
                  <a:cubicBezTo>
                    <a:pt x="2791206" y="471202"/>
                    <a:pt x="2788444" y="468535"/>
                    <a:pt x="2788444" y="464439"/>
                  </a:cubicBezTo>
                  <a:lnTo>
                    <a:pt x="2788444" y="91345"/>
                  </a:lnTo>
                  <a:close/>
                </a:path>
              </a:pathLst>
            </a:custGeom>
            <a:solidFill>
              <a:srgbClr val="FFFFFF"/>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8ABB19AD-82D3-4127-9367-8DBBBF3B6DF6}"/>
                </a:ext>
              </a:extLst>
            </p:cNvPr>
            <p:cNvSpPr/>
            <p:nvPr/>
          </p:nvSpPr>
          <p:spPr>
            <a:xfrm>
              <a:off x="2355056" y="1878806"/>
              <a:ext cx="1143000" cy="1381125"/>
            </a:xfrm>
            <a:custGeom>
              <a:avLst/>
              <a:gdLst>
                <a:gd name="connsiteX0" fmla="*/ 104394 w 1143000"/>
                <a:gd name="connsiteY0" fmla="*/ 1110139 h 1381125"/>
                <a:gd name="connsiteX1" fmla="*/ 7144 w 1143000"/>
                <a:gd name="connsiteY1" fmla="*/ 1110139 h 1381125"/>
                <a:gd name="connsiteX2" fmla="*/ 7144 w 1143000"/>
                <a:gd name="connsiteY2" fmla="*/ 837629 h 1381125"/>
                <a:gd name="connsiteX3" fmla="*/ 104394 w 1143000"/>
                <a:gd name="connsiteY3" fmla="*/ 837629 h 1381125"/>
                <a:gd name="connsiteX4" fmla="*/ 104394 w 1143000"/>
                <a:gd name="connsiteY4" fmla="*/ 1110139 h 1381125"/>
                <a:gd name="connsiteX5" fmla="*/ 7144 w 1143000"/>
                <a:gd name="connsiteY5" fmla="*/ 803053 h 1381125"/>
                <a:gd name="connsiteX6" fmla="*/ 104299 w 1143000"/>
                <a:gd name="connsiteY6" fmla="*/ 803053 h 1381125"/>
                <a:gd name="connsiteX7" fmla="*/ 104299 w 1143000"/>
                <a:gd name="connsiteY7" fmla="*/ 466725 h 1381125"/>
                <a:gd name="connsiteX8" fmla="*/ 7144 w 1143000"/>
                <a:gd name="connsiteY8" fmla="*/ 466725 h 1381125"/>
                <a:gd name="connsiteX9" fmla="*/ 7144 w 1143000"/>
                <a:gd name="connsiteY9" fmla="*/ 803053 h 1381125"/>
                <a:gd name="connsiteX10" fmla="*/ 138875 w 1143000"/>
                <a:gd name="connsiteY10" fmla="*/ 1051846 h 1381125"/>
                <a:gd name="connsiteX11" fmla="*/ 237744 w 1143000"/>
                <a:gd name="connsiteY11" fmla="*/ 1051846 h 1381125"/>
                <a:gd name="connsiteX12" fmla="*/ 237744 w 1143000"/>
                <a:gd name="connsiteY12" fmla="*/ 617696 h 1381125"/>
                <a:gd name="connsiteX13" fmla="*/ 138875 w 1143000"/>
                <a:gd name="connsiteY13" fmla="*/ 617696 h 1381125"/>
                <a:gd name="connsiteX14" fmla="*/ 138875 w 1143000"/>
                <a:gd name="connsiteY14" fmla="*/ 1051846 h 1381125"/>
                <a:gd name="connsiteX15" fmla="*/ 138875 w 1143000"/>
                <a:gd name="connsiteY15" fmla="*/ 583121 h 1381125"/>
                <a:gd name="connsiteX16" fmla="*/ 237744 w 1143000"/>
                <a:gd name="connsiteY16" fmla="*/ 583121 h 1381125"/>
                <a:gd name="connsiteX17" fmla="*/ 237744 w 1143000"/>
                <a:gd name="connsiteY17" fmla="*/ 198787 h 1381125"/>
                <a:gd name="connsiteX18" fmla="*/ 138875 w 1143000"/>
                <a:gd name="connsiteY18" fmla="*/ 198787 h 1381125"/>
                <a:gd name="connsiteX19" fmla="*/ 138875 w 1143000"/>
                <a:gd name="connsiteY19" fmla="*/ 583121 h 1381125"/>
                <a:gd name="connsiteX20" fmla="*/ 370046 w 1143000"/>
                <a:gd name="connsiteY20" fmla="*/ 710089 h 1381125"/>
                <a:gd name="connsiteX21" fmla="*/ 272225 w 1143000"/>
                <a:gd name="connsiteY21" fmla="*/ 710089 h 1381125"/>
                <a:gd name="connsiteX22" fmla="*/ 272225 w 1143000"/>
                <a:gd name="connsiteY22" fmla="*/ 1195483 h 1381125"/>
                <a:gd name="connsiteX23" fmla="*/ 370046 w 1143000"/>
                <a:gd name="connsiteY23" fmla="*/ 1195483 h 1381125"/>
                <a:gd name="connsiteX24" fmla="*/ 370046 w 1143000"/>
                <a:gd name="connsiteY24" fmla="*/ 710089 h 1381125"/>
                <a:gd name="connsiteX25" fmla="*/ 370046 w 1143000"/>
                <a:gd name="connsiteY25" fmla="*/ 265081 h 1381125"/>
                <a:gd name="connsiteX26" fmla="*/ 272225 w 1143000"/>
                <a:gd name="connsiteY26" fmla="*/ 265081 h 1381125"/>
                <a:gd name="connsiteX27" fmla="*/ 272225 w 1143000"/>
                <a:gd name="connsiteY27" fmla="*/ 675513 h 1381125"/>
                <a:gd name="connsiteX28" fmla="*/ 370046 w 1143000"/>
                <a:gd name="connsiteY28" fmla="*/ 675513 h 1381125"/>
                <a:gd name="connsiteX29" fmla="*/ 370046 w 1143000"/>
                <a:gd name="connsiteY29" fmla="*/ 265081 h 1381125"/>
                <a:gd name="connsiteX30" fmla="*/ 557594 w 1143000"/>
                <a:gd name="connsiteY30" fmla="*/ 488537 h 1381125"/>
                <a:gd name="connsiteX31" fmla="*/ 404527 w 1143000"/>
                <a:gd name="connsiteY31" fmla="*/ 488537 h 1381125"/>
                <a:gd name="connsiteX32" fmla="*/ 404527 w 1143000"/>
                <a:gd name="connsiteY32" fmla="*/ 1299686 h 1381125"/>
                <a:gd name="connsiteX33" fmla="*/ 557594 w 1143000"/>
                <a:gd name="connsiteY33" fmla="*/ 1299686 h 1381125"/>
                <a:gd name="connsiteX34" fmla="*/ 557594 w 1143000"/>
                <a:gd name="connsiteY34" fmla="*/ 488537 h 1381125"/>
                <a:gd name="connsiteX35" fmla="*/ 404432 w 1143000"/>
                <a:gd name="connsiteY35" fmla="*/ 454057 h 1381125"/>
                <a:gd name="connsiteX36" fmla="*/ 557498 w 1143000"/>
                <a:gd name="connsiteY36" fmla="*/ 454057 h 1381125"/>
                <a:gd name="connsiteX37" fmla="*/ 557498 w 1143000"/>
                <a:gd name="connsiteY37" fmla="*/ 7144 h 1381125"/>
                <a:gd name="connsiteX38" fmla="*/ 404432 w 1143000"/>
                <a:gd name="connsiteY38" fmla="*/ 7144 h 1381125"/>
                <a:gd name="connsiteX39" fmla="*/ 404432 w 1143000"/>
                <a:gd name="connsiteY39" fmla="*/ 454057 h 1381125"/>
                <a:gd name="connsiteX40" fmla="*/ 690182 w 1143000"/>
                <a:gd name="connsiteY40" fmla="*/ 842582 h 1381125"/>
                <a:gd name="connsiteX41" fmla="*/ 592169 w 1143000"/>
                <a:gd name="connsiteY41" fmla="*/ 842582 h 1381125"/>
                <a:gd name="connsiteX42" fmla="*/ 592169 w 1143000"/>
                <a:gd name="connsiteY42" fmla="*/ 1378744 h 1381125"/>
                <a:gd name="connsiteX43" fmla="*/ 690182 w 1143000"/>
                <a:gd name="connsiteY43" fmla="*/ 1378744 h 1381125"/>
                <a:gd name="connsiteX44" fmla="*/ 690182 w 1143000"/>
                <a:gd name="connsiteY44" fmla="*/ 842582 h 1381125"/>
                <a:gd name="connsiteX45" fmla="*/ 592169 w 1143000"/>
                <a:gd name="connsiteY45" fmla="*/ 808863 h 1381125"/>
                <a:gd name="connsiteX46" fmla="*/ 690182 w 1143000"/>
                <a:gd name="connsiteY46" fmla="*/ 808863 h 1381125"/>
                <a:gd name="connsiteX47" fmla="*/ 690182 w 1143000"/>
                <a:gd name="connsiteY47" fmla="*/ 232505 h 1381125"/>
                <a:gd name="connsiteX48" fmla="*/ 592169 w 1143000"/>
                <a:gd name="connsiteY48" fmla="*/ 232505 h 1381125"/>
                <a:gd name="connsiteX49" fmla="*/ 592169 w 1143000"/>
                <a:gd name="connsiteY49" fmla="*/ 808863 h 1381125"/>
                <a:gd name="connsiteX50" fmla="*/ 877634 w 1143000"/>
                <a:gd name="connsiteY50" fmla="*/ 662369 h 1381125"/>
                <a:gd name="connsiteX51" fmla="*/ 724662 w 1143000"/>
                <a:gd name="connsiteY51" fmla="*/ 662369 h 1381125"/>
                <a:gd name="connsiteX52" fmla="*/ 724662 w 1143000"/>
                <a:gd name="connsiteY52" fmla="*/ 1207484 h 1381125"/>
                <a:gd name="connsiteX53" fmla="*/ 877634 w 1143000"/>
                <a:gd name="connsiteY53" fmla="*/ 1207580 h 1381125"/>
                <a:gd name="connsiteX54" fmla="*/ 877634 w 1143000"/>
                <a:gd name="connsiteY54" fmla="*/ 662369 h 1381125"/>
                <a:gd name="connsiteX55" fmla="*/ 724662 w 1143000"/>
                <a:gd name="connsiteY55" fmla="*/ 627698 h 1381125"/>
                <a:gd name="connsiteX56" fmla="*/ 877634 w 1143000"/>
                <a:gd name="connsiteY56" fmla="*/ 627698 h 1381125"/>
                <a:gd name="connsiteX57" fmla="*/ 877634 w 1143000"/>
                <a:gd name="connsiteY57" fmla="*/ 118777 h 1381125"/>
                <a:gd name="connsiteX58" fmla="*/ 724662 w 1143000"/>
                <a:gd name="connsiteY58" fmla="*/ 118777 h 1381125"/>
                <a:gd name="connsiteX59" fmla="*/ 724662 w 1143000"/>
                <a:gd name="connsiteY59" fmla="*/ 627698 h 1381125"/>
                <a:gd name="connsiteX60" fmla="*/ 1010126 w 1143000"/>
                <a:gd name="connsiteY60" fmla="*/ 771144 h 1381125"/>
                <a:gd name="connsiteX61" fmla="*/ 912019 w 1143000"/>
                <a:gd name="connsiteY61" fmla="*/ 771144 h 1381125"/>
                <a:gd name="connsiteX62" fmla="*/ 912019 w 1143000"/>
                <a:gd name="connsiteY62" fmla="*/ 1051846 h 1381125"/>
                <a:gd name="connsiteX63" fmla="*/ 1010126 w 1143000"/>
                <a:gd name="connsiteY63" fmla="*/ 1051846 h 1381125"/>
                <a:gd name="connsiteX64" fmla="*/ 1010126 w 1143000"/>
                <a:gd name="connsiteY64" fmla="*/ 771144 h 1381125"/>
                <a:gd name="connsiteX65" fmla="*/ 912114 w 1143000"/>
                <a:gd name="connsiteY65" fmla="*/ 736663 h 1381125"/>
                <a:gd name="connsiteX66" fmla="*/ 1010126 w 1143000"/>
                <a:gd name="connsiteY66" fmla="*/ 736663 h 1381125"/>
                <a:gd name="connsiteX67" fmla="*/ 1010126 w 1143000"/>
                <a:gd name="connsiteY67" fmla="*/ 466535 h 1381125"/>
                <a:gd name="connsiteX68" fmla="*/ 912114 w 1143000"/>
                <a:gd name="connsiteY68" fmla="*/ 466535 h 1381125"/>
                <a:gd name="connsiteX69" fmla="*/ 912114 w 1143000"/>
                <a:gd name="connsiteY69" fmla="*/ 736663 h 1381125"/>
                <a:gd name="connsiteX70" fmla="*/ 1142714 w 1143000"/>
                <a:gd name="connsiteY70" fmla="*/ 662464 h 1381125"/>
                <a:gd name="connsiteX71" fmla="*/ 1044702 w 1143000"/>
                <a:gd name="connsiteY71" fmla="*/ 662464 h 1381125"/>
                <a:gd name="connsiteX72" fmla="*/ 1044702 w 1143000"/>
                <a:gd name="connsiteY72" fmla="*/ 942023 h 1381125"/>
                <a:gd name="connsiteX73" fmla="*/ 1142714 w 1143000"/>
                <a:gd name="connsiteY73" fmla="*/ 942023 h 1381125"/>
                <a:gd name="connsiteX74" fmla="*/ 1142714 w 1143000"/>
                <a:gd name="connsiteY74" fmla="*/ 662464 h 1381125"/>
                <a:gd name="connsiteX75" fmla="*/ 1142714 w 1143000"/>
                <a:gd name="connsiteY75" fmla="*/ 382524 h 1381125"/>
                <a:gd name="connsiteX76" fmla="*/ 1044702 w 1143000"/>
                <a:gd name="connsiteY76" fmla="*/ 382524 h 1381125"/>
                <a:gd name="connsiteX77" fmla="*/ 1044702 w 1143000"/>
                <a:gd name="connsiteY77" fmla="*/ 627507 h 1381125"/>
                <a:gd name="connsiteX78" fmla="*/ 1142714 w 1143000"/>
                <a:gd name="connsiteY78" fmla="*/ 627507 h 1381125"/>
                <a:gd name="connsiteX79" fmla="*/ 1142714 w 1143000"/>
                <a:gd name="connsiteY79" fmla="*/ 382524 h 138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143000" h="1381125">
                  <a:moveTo>
                    <a:pt x="104394" y="1110139"/>
                  </a:moveTo>
                  <a:lnTo>
                    <a:pt x="7144" y="1110139"/>
                  </a:lnTo>
                  <a:lnTo>
                    <a:pt x="7144" y="837629"/>
                  </a:lnTo>
                  <a:lnTo>
                    <a:pt x="104394" y="837629"/>
                  </a:lnTo>
                  <a:lnTo>
                    <a:pt x="104394" y="1110139"/>
                  </a:lnTo>
                  <a:close/>
                  <a:moveTo>
                    <a:pt x="7144" y="803053"/>
                  </a:moveTo>
                  <a:lnTo>
                    <a:pt x="104299" y="803053"/>
                  </a:lnTo>
                  <a:lnTo>
                    <a:pt x="104299" y="466725"/>
                  </a:lnTo>
                  <a:lnTo>
                    <a:pt x="7144" y="466725"/>
                  </a:lnTo>
                  <a:lnTo>
                    <a:pt x="7144" y="803053"/>
                  </a:lnTo>
                  <a:close/>
                  <a:moveTo>
                    <a:pt x="138875" y="1051846"/>
                  </a:moveTo>
                  <a:lnTo>
                    <a:pt x="237744" y="1051846"/>
                  </a:lnTo>
                  <a:lnTo>
                    <a:pt x="237744" y="617696"/>
                  </a:lnTo>
                  <a:lnTo>
                    <a:pt x="138875" y="617696"/>
                  </a:lnTo>
                  <a:lnTo>
                    <a:pt x="138875" y="1051846"/>
                  </a:lnTo>
                  <a:close/>
                  <a:moveTo>
                    <a:pt x="138875" y="583121"/>
                  </a:moveTo>
                  <a:lnTo>
                    <a:pt x="237744" y="583121"/>
                  </a:lnTo>
                  <a:lnTo>
                    <a:pt x="237744" y="198787"/>
                  </a:lnTo>
                  <a:lnTo>
                    <a:pt x="138875" y="198787"/>
                  </a:lnTo>
                  <a:lnTo>
                    <a:pt x="138875" y="583121"/>
                  </a:lnTo>
                  <a:close/>
                  <a:moveTo>
                    <a:pt x="370046" y="710089"/>
                  </a:moveTo>
                  <a:lnTo>
                    <a:pt x="272225" y="710089"/>
                  </a:lnTo>
                  <a:lnTo>
                    <a:pt x="272225" y="1195483"/>
                  </a:lnTo>
                  <a:lnTo>
                    <a:pt x="370046" y="1195483"/>
                  </a:lnTo>
                  <a:lnTo>
                    <a:pt x="370046" y="710089"/>
                  </a:lnTo>
                  <a:close/>
                  <a:moveTo>
                    <a:pt x="370046" y="265081"/>
                  </a:moveTo>
                  <a:lnTo>
                    <a:pt x="272225" y="265081"/>
                  </a:lnTo>
                  <a:lnTo>
                    <a:pt x="272225" y="675513"/>
                  </a:lnTo>
                  <a:lnTo>
                    <a:pt x="370046" y="675513"/>
                  </a:lnTo>
                  <a:lnTo>
                    <a:pt x="370046" y="265081"/>
                  </a:lnTo>
                  <a:close/>
                  <a:moveTo>
                    <a:pt x="557594" y="488537"/>
                  </a:moveTo>
                  <a:lnTo>
                    <a:pt x="404527" y="488537"/>
                  </a:lnTo>
                  <a:lnTo>
                    <a:pt x="404527" y="1299686"/>
                  </a:lnTo>
                  <a:lnTo>
                    <a:pt x="557594" y="1299686"/>
                  </a:lnTo>
                  <a:lnTo>
                    <a:pt x="557594" y="488537"/>
                  </a:lnTo>
                  <a:close/>
                  <a:moveTo>
                    <a:pt x="404432" y="454057"/>
                  </a:moveTo>
                  <a:lnTo>
                    <a:pt x="557498" y="454057"/>
                  </a:lnTo>
                  <a:lnTo>
                    <a:pt x="557498" y="7144"/>
                  </a:lnTo>
                  <a:lnTo>
                    <a:pt x="404432" y="7144"/>
                  </a:lnTo>
                  <a:lnTo>
                    <a:pt x="404432" y="454057"/>
                  </a:lnTo>
                  <a:close/>
                  <a:moveTo>
                    <a:pt x="690182" y="842582"/>
                  </a:moveTo>
                  <a:lnTo>
                    <a:pt x="592169" y="842582"/>
                  </a:lnTo>
                  <a:lnTo>
                    <a:pt x="592169" y="1378744"/>
                  </a:lnTo>
                  <a:lnTo>
                    <a:pt x="690182" y="1378744"/>
                  </a:lnTo>
                  <a:lnTo>
                    <a:pt x="690182" y="842582"/>
                  </a:lnTo>
                  <a:close/>
                  <a:moveTo>
                    <a:pt x="592169" y="808863"/>
                  </a:moveTo>
                  <a:lnTo>
                    <a:pt x="690182" y="808863"/>
                  </a:lnTo>
                  <a:lnTo>
                    <a:pt x="690182" y="232505"/>
                  </a:lnTo>
                  <a:lnTo>
                    <a:pt x="592169" y="232505"/>
                  </a:lnTo>
                  <a:lnTo>
                    <a:pt x="592169" y="808863"/>
                  </a:lnTo>
                  <a:close/>
                  <a:moveTo>
                    <a:pt x="877634" y="662369"/>
                  </a:moveTo>
                  <a:lnTo>
                    <a:pt x="724662" y="662369"/>
                  </a:lnTo>
                  <a:lnTo>
                    <a:pt x="724662" y="1207484"/>
                  </a:lnTo>
                  <a:lnTo>
                    <a:pt x="877634" y="1207580"/>
                  </a:lnTo>
                  <a:lnTo>
                    <a:pt x="877634" y="662369"/>
                  </a:lnTo>
                  <a:close/>
                  <a:moveTo>
                    <a:pt x="724662" y="627698"/>
                  </a:moveTo>
                  <a:lnTo>
                    <a:pt x="877634" y="627698"/>
                  </a:lnTo>
                  <a:lnTo>
                    <a:pt x="877634" y="118777"/>
                  </a:lnTo>
                  <a:lnTo>
                    <a:pt x="724662" y="118777"/>
                  </a:lnTo>
                  <a:lnTo>
                    <a:pt x="724662" y="627698"/>
                  </a:lnTo>
                  <a:close/>
                  <a:moveTo>
                    <a:pt x="1010126" y="771144"/>
                  </a:moveTo>
                  <a:lnTo>
                    <a:pt x="912019" y="771144"/>
                  </a:lnTo>
                  <a:lnTo>
                    <a:pt x="912019" y="1051846"/>
                  </a:lnTo>
                  <a:lnTo>
                    <a:pt x="1010126" y="1051846"/>
                  </a:lnTo>
                  <a:lnTo>
                    <a:pt x="1010126" y="771144"/>
                  </a:lnTo>
                  <a:close/>
                  <a:moveTo>
                    <a:pt x="912114" y="736663"/>
                  </a:moveTo>
                  <a:lnTo>
                    <a:pt x="1010126" y="736663"/>
                  </a:lnTo>
                  <a:lnTo>
                    <a:pt x="1010126" y="466535"/>
                  </a:lnTo>
                  <a:lnTo>
                    <a:pt x="912114" y="466535"/>
                  </a:lnTo>
                  <a:lnTo>
                    <a:pt x="912114" y="736663"/>
                  </a:lnTo>
                  <a:close/>
                  <a:moveTo>
                    <a:pt x="1142714" y="662464"/>
                  </a:moveTo>
                  <a:lnTo>
                    <a:pt x="1044702" y="662464"/>
                  </a:lnTo>
                  <a:lnTo>
                    <a:pt x="1044702" y="942023"/>
                  </a:lnTo>
                  <a:lnTo>
                    <a:pt x="1142714" y="942023"/>
                  </a:lnTo>
                  <a:lnTo>
                    <a:pt x="1142714" y="662464"/>
                  </a:lnTo>
                  <a:close/>
                  <a:moveTo>
                    <a:pt x="1142714" y="382524"/>
                  </a:moveTo>
                  <a:lnTo>
                    <a:pt x="1044702" y="382524"/>
                  </a:lnTo>
                  <a:lnTo>
                    <a:pt x="1044702" y="627507"/>
                  </a:lnTo>
                  <a:lnTo>
                    <a:pt x="1142714" y="627507"/>
                  </a:lnTo>
                  <a:lnTo>
                    <a:pt x="1142714" y="382524"/>
                  </a:lnTo>
                  <a:close/>
                </a:path>
              </a:pathLst>
            </a:custGeom>
            <a:solidFill>
              <a:srgbClr val="FFFFFF"/>
            </a:solidFill>
            <a:ln w="9525" cap="flat">
              <a:noFill/>
              <a:prstDash val="solid"/>
              <a:miter/>
            </a:ln>
          </p:spPr>
          <p:txBody>
            <a:bodyPr rtlCol="0" anchor="ctr"/>
            <a:lstStyle/>
            <a:p>
              <a:endParaRPr lang="en-US"/>
            </a:p>
          </p:txBody>
        </p:sp>
      </p:grpSp>
      <p:sp>
        <p:nvSpPr>
          <p:cNvPr id="21" name="Rectangle 20">
            <a:extLst>
              <a:ext uri="{FF2B5EF4-FFF2-40B4-BE49-F238E27FC236}">
                <a16:creationId xmlns:a16="http://schemas.microsoft.com/office/drawing/2014/main" id="{4CDCAD47-E0AA-4BC2-AFB6-48017D3F0003}"/>
              </a:ext>
            </a:extLst>
          </p:cNvPr>
          <p:cNvSpPr/>
          <p:nvPr userDrawn="1"/>
        </p:nvSpPr>
        <p:spPr>
          <a:xfrm>
            <a:off x="0" y="1775460"/>
            <a:ext cx="6386487" cy="1584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FE2752B4-608F-4A31-BB84-4C6401AF5702}"/>
              </a:ext>
            </a:extLst>
          </p:cNvPr>
          <p:cNvCxnSpPr/>
          <p:nvPr userDrawn="1"/>
        </p:nvCxnSpPr>
        <p:spPr>
          <a:xfrm>
            <a:off x="179512" y="1939649"/>
            <a:ext cx="0" cy="1260000"/>
          </a:xfrm>
          <a:prstGeom prst="line">
            <a:avLst/>
          </a:prstGeom>
          <a:ln w="19050" cmpd="sng">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11E3B35C-A188-41B5-B3D5-236676C7BF89}"/>
              </a:ext>
            </a:extLst>
          </p:cNvPr>
          <p:cNvSpPr>
            <a:spLocks noGrp="1"/>
          </p:cNvSpPr>
          <p:nvPr>
            <p:ph type="body" sz="quarter" idx="11" hasCustomPrompt="1"/>
          </p:nvPr>
        </p:nvSpPr>
        <p:spPr>
          <a:xfrm>
            <a:off x="6893620" y="4300580"/>
            <a:ext cx="1656655" cy="244475"/>
          </a:xfrm>
          <a:prstGeom prst="rect">
            <a:avLst/>
          </a:prstGeom>
        </p:spPr>
        <p:txBody>
          <a:bodyPr lIns="0" tIns="0" rIns="0" bIns="0" anchor="ctr" anchorCtr="0"/>
          <a:lstStyle>
            <a:lvl1pPr algn="r">
              <a:defRPr sz="1200" b="0">
                <a:solidFill>
                  <a:schemeClr val="bg1"/>
                </a:solidFill>
                <a:latin typeface="+mj-lt"/>
              </a:defRPr>
            </a:lvl1pPr>
          </a:lstStyle>
          <a:p>
            <a:pPr lvl="0"/>
            <a:r>
              <a:rPr lang="en-US" dirty="0"/>
              <a:t>Date here</a:t>
            </a:r>
            <a:endParaRPr lang="fr-FR" dirty="0"/>
          </a:p>
        </p:txBody>
      </p:sp>
      <p:sp>
        <p:nvSpPr>
          <p:cNvPr id="20" name="Text Placeholder 24">
            <a:extLst>
              <a:ext uri="{FF2B5EF4-FFF2-40B4-BE49-F238E27FC236}">
                <a16:creationId xmlns:a16="http://schemas.microsoft.com/office/drawing/2014/main" id="{397AAA9E-798B-4920-9263-5306B862DD55}"/>
              </a:ext>
            </a:extLst>
          </p:cNvPr>
          <p:cNvSpPr>
            <a:spLocks noGrp="1"/>
          </p:cNvSpPr>
          <p:nvPr>
            <p:ph type="body" sz="quarter" idx="13" hasCustomPrompt="1"/>
          </p:nvPr>
        </p:nvSpPr>
        <p:spPr>
          <a:xfrm>
            <a:off x="571122" y="2947236"/>
            <a:ext cx="5568800" cy="252413"/>
          </a:xfrm>
          <a:prstGeom prst="rect">
            <a:avLst/>
          </a:prstGeom>
        </p:spPr>
        <p:txBody>
          <a:bodyPr lIns="0" tIns="0" rIns="0" bIns="0" anchor="ctr" anchorCtr="0"/>
          <a:lstStyle>
            <a:lvl1pPr marL="0" indent="0">
              <a:defRPr sz="1600" b="0" cap="none" baseline="0">
                <a:solidFill>
                  <a:schemeClr val="bg1"/>
                </a:solidFill>
                <a:latin typeface="+mj-lt"/>
              </a:defRPr>
            </a:lvl1pPr>
          </a:lstStyle>
          <a:p>
            <a:pPr lvl="0"/>
            <a:r>
              <a:rPr lang="en-US"/>
              <a:t>Presentation subtitle, 16pt, max. 1 line</a:t>
            </a:r>
            <a:endParaRPr lang="fr-FR" dirty="0"/>
          </a:p>
        </p:txBody>
      </p:sp>
      <p:sp>
        <p:nvSpPr>
          <p:cNvPr id="23" name="Title 1">
            <a:extLst>
              <a:ext uri="{FF2B5EF4-FFF2-40B4-BE49-F238E27FC236}">
                <a16:creationId xmlns:a16="http://schemas.microsoft.com/office/drawing/2014/main" id="{6C306AD7-B165-48E3-A5F8-81FD956E12E3}"/>
              </a:ext>
            </a:extLst>
          </p:cNvPr>
          <p:cNvSpPr>
            <a:spLocks noGrp="1"/>
          </p:cNvSpPr>
          <p:nvPr>
            <p:ph type="title" hasCustomPrompt="1"/>
          </p:nvPr>
        </p:nvSpPr>
        <p:spPr>
          <a:xfrm>
            <a:off x="571122" y="1938363"/>
            <a:ext cx="5568796" cy="887594"/>
          </a:xfrm>
          <a:prstGeom prst="rect">
            <a:avLst/>
          </a:prstGeom>
        </p:spPr>
        <p:txBody>
          <a:bodyPr lIns="0" tIns="0" rIns="0" bIns="0"/>
          <a:lstStyle>
            <a:lvl1pPr marL="0" indent="0">
              <a:lnSpc>
                <a:spcPct val="100000"/>
              </a:lnSpc>
              <a:buFont typeface="Arial" panose="020B0604020202020204" pitchFamily="34" charset="0"/>
              <a:buNone/>
              <a:defRPr sz="2400" cap="none">
                <a:solidFill>
                  <a:schemeClr val="bg1"/>
                </a:solidFill>
              </a:defRPr>
            </a:lvl1pPr>
          </a:lstStyle>
          <a:p>
            <a:r>
              <a:rPr lang="en-US"/>
              <a:t>Presentation title, 24pt, bold, max. 2 lines</a:t>
            </a:r>
            <a:endParaRPr lang="en-US" dirty="0"/>
          </a:p>
        </p:txBody>
      </p:sp>
    </p:spTree>
    <p:extLst>
      <p:ext uri="{BB962C8B-B14F-4D97-AF65-F5344CB8AC3E}">
        <p14:creationId xmlns:p14="http://schemas.microsoft.com/office/powerpoint/2010/main" val="1919291729"/>
      </p:ext>
    </p:extLst>
  </p:cSld>
  <p:clrMapOvr>
    <a:masterClrMapping/>
  </p:clrMapOvr>
  <p:extLst>
    <p:ext uri="{DCECCB84-F9BA-43D5-87BE-67443E8EF086}">
      <p15:sldGuideLst xmlns:p15="http://schemas.microsoft.com/office/powerpoint/2012/main">
        <p15:guide id="4" pos="6552">
          <p15:clr>
            <a:srgbClr val="FBAE40"/>
          </p15:clr>
        </p15:guide>
        <p15:guide id="6" orient="horz"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ey figures_circles">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8" name="TextBox 7">
            <a:extLst>
              <a:ext uri="{FF2B5EF4-FFF2-40B4-BE49-F238E27FC236}">
                <a16:creationId xmlns:a16="http://schemas.microsoft.com/office/drawing/2014/main" id="{645AC454-B526-4814-8A4F-682C63048213}"/>
              </a:ext>
            </a:extLst>
          </p:cNvPr>
          <p:cNvSpPr txBox="1"/>
          <p:nvPr userDrawn="1"/>
        </p:nvSpPr>
        <p:spPr>
          <a:xfrm>
            <a:off x="2520833" y="4526019"/>
            <a:ext cx="371953" cy="369332"/>
          </a:xfrm>
          <a:prstGeom prst="rect">
            <a:avLst/>
          </a:prstGeom>
          <a:noFill/>
        </p:spPr>
        <p:txBody>
          <a:bodyPr wrap="square" lIns="0" tIns="0" rIns="0" bIns="0" rtlCol="0">
            <a:spAutoFit/>
          </a:bodyPr>
          <a:lstStyle/>
          <a:p>
            <a:pPr algn="ctr">
              <a:spcAft>
                <a:spcPts val="1000"/>
              </a:spcAft>
              <a:buClr>
                <a:srgbClr val="79D100"/>
              </a:buClr>
            </a:pPr>
            <a:r>
              <a:rPr lang="en-GB" sz="2400" spc="100" dirty="0">
                <a:latin typeface="Calibri" panose="020F0502020204030204" pitchFamily="34" charset="0"/>
                <a:ea typeface="Cambria" panose="02040503050406030204" pitchFamily="18" charset="0"/>
              </a:rPr>
              <a:t>01</a:t>
            </a:r>
          </a:p>
        </p:txBody>
      </p:sp>
      <p:sp>
        <p:nvSpPr>
          <p:cNvPr id="10" name="TextBox 9">
            <a:extLst>
              <a:ext uri="{FF2B5EF4-FFF2-40B4-BE49-F238E27FC236}">
                <a16:creationId xmlns:a16="http://schemas.microsoft.com/office/drawing/2014/main" id="{F78FD003-A43D-46D7-9F00-D9DFCB0C0C68}"/>
              </a:ext>
            </a:extLst>
          </p:cNvPr>
          <p:cNvSpPr txBox="1"/>
          <p:nvPr userDrawn="1"/>
        </p:nvSpPr>
        <p:spPr>
          <a:xfrm>
            <a:off x="3198798" y="3656288"/>
            <a:ext cx="371953" cy="369332"/>
          </a:xfrm>
          <a:prstGeom prst="rect">
            <a:avLst/>
          </a:prstGeom>
          <a:noFill/>
        </p:spPr>
        <p:txBody>
          <a:bodyPr wrap="square" lIns="0" tIns="0" rIns="0" bIns="0" rtlCol="0">
            <a:spAutoFit/>
          </a:bodyPr>
          <a:lstStyle/>
          <a:p>
            <a:pPr algn="ctr">
              <a:spcAft>
                <a:spcPts val="1000"/>
              </a:spcAft>
              <a:buClr>
                <a:srgbClr val="79D100"/>
              </a:buClr>
            </a:pPr>
            <a:r>
              <a:rPr lang="en-GB" sz="2400" spc="100" dirty="0">
                <a:solidFill>
                  <a:schemeClr val="accent4"/>
                </a:solidFill>
                <a:latin typeface="Calibri" panose="020F0502020204030204" pitchFamily="34" charset="0"/>
                <a:ea typeface="Cambria" panose="02040503050406030204" pitchFamily="18" charset="0"/>
              </a:rPr>
              <a:t>02</a:t>
            </a:r>
          </a:p>
        </p:txBody>
      </p:sp>
      <p:sp>
        <p:nvSpPr>
          <p:cNvPr id="11" name="TextBox 10">
            <a:extLst>
              <a:ext uri="{FF2B5EF4-FFF2-40B4-BE49-F238E27FC236}">
                <a16:creationId xmlns:a16="http://schemas.microsoft.com/office/drawing/2014/main" id="{8D75C692-68F4-4136-A44F-1B20396FBC21}"/>
              </a:ext>
            </a:extLst>
          </p:cNvPr>
          <p:cNvSpPr txBox="1"/>
          <p:nvPr userDrawn="1"/>
        </p:nvSpPr>
        <p:spPr>
          <a:xfrm>
            <a:off x="4214229" y="3356048"/>
            <a:ext cx="371953" cy="369332"/>
          </a:xfrm>
          <a:prstGeom prst="rect">
            <a:avLst/>
          </a:prstGeom>
          <a:noFill/>
        </p:spPr>
        <p:txBody>
          <a:bodyPr wrap="square" lIns="0" tIns="0" rIns="0" bIns="0" rtlCol="0">
            <a:spAutoFit/>
          </a:bodyPr>
          <a:lstStyle/>
          <a:p>
            <a:pPr algn="ctr">
              <a:spcAft>
                <a:spcPts val="1000"/>
              </a:spcAft>
              <a:buClr>
                <a:srgbClr val="79D100"/>
              </a:buClr>
            </a:pPr>
            <a:r>
              <a:rPr lang="en-GB" sz="2400" spc="100" dirty="0">
                <a:solidFill>
                  <a:schemeClr val="accent1"/>
                </a:solidFill>
                <a:latin typeface="Calibri" panose="020F0502020204030204" pitchFamily="34" charset="0"/>
                <a:ea typeface="Cambria" panose="02040503050406030204" pitchFamily="18" charset="0"/>
              </a:rPr>
              <a:t>03</a:t>
            </a:r>
          </a:p>
        </p:txBody>
      </p:sp>
      <p:sp>
        <p:nvSpPr>
          <p:cNvPr id="12" name="TextBox 11">
            <a:extLst>
              <a:ext uri="{FF2B5EF4-FFF2-40B4-BE49-F238E27FC236}">
                <a16:creationId xmlns:a16="http://schemas.microsoft.com/office/drawing/2014/main" id="{C313DE10-35DB-4130-8524-190AE89AFAFE}"/>
              </a:ext>
            </a:extLst>
          </p:cNvPr>
          <p:cNvSpPr txBox="1"/>
          <p:nvPr userDrawn="1"/>
        </p:nvSpPr>
        <p:spPr>
          <a:xfrm>
            <a:off x="5081211" y="3632871"/>
            <a:ext cx="371953" cy="369332"/>
          </a:xfrm>
          <a:prstGeom prst="rect">
            <a:avLst/>
          </a:prstGeom>
          <a:noFill/>
        </p:spPr>
        <p:txBody>
          <a:bodyPr wrap="square" lIns="0" tIns="0" rIns="0" bIns="0" rtlCol="0">
            <a:spAutoFit/>
          </a:bodyPr>
          <a:lstStyle/>
          <a:p>
            <a:pPr algn="ctr">
              <a:spcAft>
                <a:spcPts val="1000"/>
              </a:spcAft>
              <a:buClr>
                <a:srgbClr val="79D100"/>
              </a:buClr>
            </a:pPr>
            <a:r>
              <a:rPr lang="en-GB" sz="2400" spc="100" dirty="0">
                <a:solidFill>
                  <a:schemeClr val="accent2"/>
                </a:solidFill>
                <a:latin typeface="Calibri" panose="020F0502020204030204" pitchFamily="34" charset="0"/>
                <a:ea typeface="Cambria" panose="02040503050406030204" pitchFamily="18" charset="0"/>
              </a:rPr>
              <a:t>04</a:t>
            </a:r>
          </a:p>
        </p:txBody>
      </p:sp>
      <p:sp>
        <p:nvSpPr>
          <p:cNvPr id="13" name="TextBox 12">
            <a:extLst>
              <a:ext uri="{FF2B5EF4-FFF2-40B4-BE49-F238E27FC236}">
                <a16:creationId xmlns:a16="http://schemas.microsoft.com/office/drawing/2014/main" id="{6E944B4C-AF7E-409D-B280-9372D958C854}"/>
              </a:ext>
            </a:extLst>
          </p:cNvPr>
          <p:cNvSpPr txBox="1"/>
          <p:nvPr userDrawn="1"/>
        </p:nvSpPr>
        <p:spPr>
          <a:xfrm>
            <a:off x="5615708" y="4253328"/>
            <a:ext cx="371953" cy="369332"/>
          </a:xfrm>
          <a:prstGeom prst="rect">
            <a:avLst/>
          </a:prstGeom>
          <a:noFill/>
        </p:spPr>
        <p:txBody>
          <a:bodyPr wrap="square" lIns="0" tIns="0" rIns="0" bIns="0" rtlCol="0">
            <a:spAutoFit/>
          </a:bodyPr>
          <a:lstStyle/>
          <a:p>
            <a:pPr algn="ctr">
              <a:spcAft>
                <a:spcPts val="1000"/>
              </a:spcAft>
              <a:buClr>
                <a:srgbClr val="79D100"/>
              </a:buClr>
            </a:pPr>
            <a:r>
              <a:rPr lang="en-GB" sz="2400" spc="100" dirty="0">
                <a:solidFill>
                  <a:schemeClr val="accent3"/>
                </a:solidFill>
                <a:latin typeface="Calibri" panose="020F0502020204030204" pitchFamily="34" charset="0"/>
                <a:ea typeface="Cambria" panose="02040503050406030204" pitchFamily="18" charset="0"/>
              </a:rPr>
              <a:t>05</a:t>
            </a:r>
          </a:p>
        </p:txBody>
      </p:sp>
      <p:grpSp>
        <p:nvGrpSpPr>
          <p:cNvPr id="14" name="Graphic 1">
            <a:extLst>
              <a:ext uri="{FF2B5EF4-FFF2-40B4-BE49-F238E27FC236}">
                <a16:creationId xmlns:a16="http://schemas.microsoft.com/office/drawing/2014/main" id="{ED53642A-277D-492E-9FDD-72DE7EB8D0AC}"/>
              </a:ext>
            </a:extLst>
          </p:cNvPr>
          <p:cNvGrpSpPr/>
          <p:nvPr userDrawn="1"/>
        </p:nvGrpSpPr>
        <p:grpSpPr>
          <a:xfrm>
            <a:off x="827584" y="999390"/>
            <a:ext cx="7711004" cy="4148737"/>
            <a:chOff x="827584" y="999390"/>
            <a:chExt cx="7711004" cy="4148737"/>
          </a:xfrm>
        </p:grpSpPr>
        <p:sp>
          <p:nvSpPr>
            <p:cNvPr id="15" name="Freeform: Shape 14">
              <a:extLst>
                <a:ext uri="{FF2B5EF4-FFF2-40B4-BE49-F238E27FC236}">
                  <a16:creationId xmlns:a16="http://schemas.microsoft.com/office/drawing/2014/main" id="{95D78539-8E71-4740-B624-4415FDFD8D11}"/>
                </a:ext>
              </a:extLst>
            </p:cNvPr>
            <p:cNvSpPr/>
            <p:nvPr/>
          </p:nvSpPr>
          <p:spPr>
            <a:xfrm>
              <a:off x="3368088" y="1669934"/>
              <a:ext cx="4257343" cy="3464521"/>
            </a:xfrm>
            <a:custGeom>
              <a:avLst/>
              <a:gdLst>
                <a:gd name="connsiteX0" fmla="*/ 1253092 w 4257343"/>
                <a:gd name="connsiteY0" fmla="*/ 2264307 h 3464521"/>
                <a:gd name="connsiteX1" fmla="*/ 1963482 w 4257343"/>
                <a:gd name="connsiteY1" fmla="*/ 2494986 h 3464521"/>
                <a:gd name="connsiteX2" fmla="*/ 1963374 w 4257343"/>
                <a:gd name="connsiteY2" fmla="*/ 2495094 h 3464521"/>
                <a:gd name="connsiteX3" fmla="*/ 1974452 w 4257343"/>
                <a:gd name="connsiteY3" fmla="*/ 2502805 h 3464521"/>
                <a:gd name="connsiteX4" fmla="*/ 1974560 w 4257343"/>
                <a:gd name="connsiteY4" fmla="*/ 2502805 h 3464521"/>
                <a:gd name="connsiteX5" fmla="*/ 1974560 w 4257343"/>
                <a:gd name="connsiteY5" fmla="*/ 2502805 h 3464521"/>
                <a:gd name="connsiteX6" fmla="*/ 1985747 w 4257343"/>
                <a:gd name="connsiteY6" fmla="*/ 2510516 h 3464521"/>
                <a:gd name="connsiteX7" fmla="*/ 2928009 w 4257343"/>
                <a:gd name="connsiteY7" fmla="*/ 1154031 h 3464521"/>
                <a:gd name="connsiteX8" fmla="*/ 2922797 w 4257343"/>
                <a:gd name="connsiteY8" fmla="*/ 1146320 h 3464521"/>
                <a:gd name="connsiteX9" fmla="*/ 2831025 w 4257343"/>
                <a:gd name="connsiteY9" fmla="*/ 533675 h 3464521"/>
                <a:gd name="connsiteX10" fmla="*/ 3180518 w 4257343"/>
                <a:gd name="connsiteY10" fmla="*/ 110982 h 3464521"/>
                <a:gd name="connsiteX11" fmla="*/ 3726587 w 4257343"/>
                <a:gd name="connsiteY11" fmla="*/ 59286 h 3464521"/>
                <a:gd name="connsiteX12" fmla="*/ 4201085 w 4257343"/>
                <a:gd name="connsiteY12" fmla="*/ 954848 h 3464521"/>
                <a:gd name="connsiteX13" fmla="*/ 3639594 w 4257343"/>
                <a:gd name="connsiteY13" fmla="*/ 1450307 h 3464521"/>
                <a:gd name="connsiteX14" fmla="*/ 3644264 w 4257343"/>
                <a:gd name="connsiteY14" fmla="*/ 1477024 h 3464521"/>
                <a:gd name="connsiteX15" fmla="*/ 4227042 w 4257343"/>
                <a:gd name="connsiteY15" fmla="*/ 962776 h 3464521"/>
                <a:gd name="connsiteX16" fmla="*/ 3734624 w 4257343"/>
                <a:gd name="connsiteY16" fmla="*/ 33220 h 3464521"/>
                <a:gd name="connsiteX17" fmla="*/ 3167919 w 4257343"/>
                <a:gd name="connsiteY17" fmla="*/ 86872 h 3464521"/>
                <a:gd name="connsiteX18" fmla="*/ 2805176 w 4257343"/>
                <a:gd name="connsiteY18" fmla="*/ 525639 h 3464521"/>
                <a:gd name="connsiteX19" fmla="*/ 2895211 w 4257343"/>
                <a:gd name="connsiteY19" fmla="*/ 1153705 h 3464521"/>
                <a:gd name="connsiteX20" fmla="*/ 1988353 w 4257343"/>
                <a:gd name="connsiteY20" fmla="*/ 2459254 h 3464521"/>
                <a:gd name="connsiteX21" fmla="*/ 1253201 w 4257343"/>
                <a:gd name="connsiteY21" fmla="*/ 2220756 h 3464521"/>
                <a:gd name="connsiteX22" fmla="*/ 0 w 4257343"/>
                <a:gd name="connsiteY22" fmla="*/ 3473957 h 3464521"/>
                <a:gd name="connsiteX23" fmla="*/ 43442 w 4257343"/>
                <a:gd name="connsiteY23" fmla="*/ 3473957 h 3464521"/>
                <a:gd name="connsiteX24" fmla="*/ 1253092 w 4257343"/>
                <a:gd name="connsiteY24" fmla="*/ 2264307 h 346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57343" h="3464521">
                  <a:moveTo>
                    <a:pt x="1253092" y="2264307"/>
                  </a:moveTo>
                  <a:cubicBezTo>
                    <a:pt x="1510814" y="2264307"/>
                    <a:pt x="1756045" y="2344132"/>
                    <a:pt x="1963482" y="2494986"/>
                  </a:cubicBezTo>
                  <a:lnTo>
                    <a:pt x="1963374" y="2495094"/>
                  </a:lnTo>
                  <a:lnTo>
                    <a:pt x="1974452" y="2502805"/>
                  </a:lnTo>
                  <a:cubicBezTo>
                    <a:pt x="1974452" y="2502805"/>
                    <a:pt x="1974452" y="2502805"/>
                    <a:pt x="1974560" y="2502805"/>
                  </a:cubicBezTo>
                  <a:lnTo>
                    <a:pt x="1974560" y="2502805"/>
                  </a:lnTo>
                  <a:lnTo>
                    <a:pt x="1985747" y="2510516"/>
                  </a:lnTo>
                  <a:lnTo>
                    <a:pt x="2928009" y="1154031"/>
                  </a:lnTo>
                  <a:lnTo>
                    <a:pt x="2922797" y="1146320"/>
                  </a:lnTo>
                  <a:cubicBezTo>
                    <a:pt x="2800398" y="965492"/>
                    <a:pt x="2766947" y="742198"/>
                    <a:pt x="2831025" y="533675"/>
                  </a:cubicBezTo>
                  <a:cubicBezTo>
                    <a:pt x="2887282" y="350675"/>
                    <a:pt x="3011419" y="200582"/>
                    <a:pt x="3180518" y="110982"/>
                  </a:cubicBezTo>
                  <a:cubicBezTo>
                    <a:pt x="3349725" y="21382"/>
                    <a:pt x="3543587" y="3028"/>
                    <a:pt x="3726587" y="59286"/>
                  </a:cubicBezTo>
                  <a:cubicBezTo>
                    <a:pt x="4104318" y="175385"/>
                    <a:pt x="4317185" y="577226"/>
                    <a:pt x="4201085" y="954848"/>
                  </a:cubicBezTo>
                  <a:cubicBezTo>
                    <a:pt x="4121477" y="1213547"/>
                    <a:pt x="3906329" y="1403498"/>
                    <a:pt x="3639594" y="1450307"/>
                  </a:cubicBezTo>
                  <a:lnTo>
                    <a:pt x="3644264" y="1477024"/>
                  </a:lnTo>
                  <a:cubicBezTo>
                    <a:pt x="3921208" y="1428369"/>
                    <a:pt x="4144502" y="1231250"/>
                    <a:pt x="4227042" y="962776"/>
                  </a:cubicBezTo>
                  <a:cubicBezTo>
                    <a:pt x="4347594" y="570710"/>
                    <a:pt x="4126691" y="153773"/>
                    <a:pt x="3734624" y="33220"/>
                  </a:cubicBezTo>
                  <a:cubicBezTo>
                    <a:pt x="3544781" y="-25209"/>
                    <a:pt x="3343427" y="-6095"/>
                    <a:pt x="3167919" y="86872"/>
                  </a:cubicBezTo>
                  <a:cubicBezTo>
                    <a:pt x="2992304" y="179838"/>
                    <a:pt x="2863498" y="335687"/>
                    <a:pt x="2805176" y="525639"/>
                  </a:cubicBezTo>
                  <a:cubicBezTo>
                    <a:pt x="2739579" y="739049"/>
                    <a:pt x="2772378" y="967447"/>
                    <a:pt x="2895211" y="1153705"/>
                  </a:cubicBezTo>
                  <a:lnTo>
                    <a:pt x="1988353" y="2459254"/>
                  </a:lnTo>
                  <a:cubicBezTo>
                    <a:pt x="1773640" y="2303297"/>
                    <a:pt x="1519828" y="2220756"/>
                    <a:pt x="1253201" y="2220756"/>
                  </a:cubicBezTo>
                  <a:cubicBezTo>
                    <a:pt x="562252" y="2220756"/>
                    <a:pt x="0" y="2782899"/>
                    <a:pt x="0" y="3473957"/>
                  </a:cubicBezTo>
                  <a:lnTo>
                    <a:pt x="43442" y="3473957"/>
                  </a:lnTo>
                  <a:cubicBezTo>
                    <a:pt x="43442" y="2807010"/>
                    <a:pt x="586145" y="2264307"/>
                    <a:pt x="1253092" y="2264307"/>
                  </a:cubicBezTo>
                  <a:close/>
                </a:path>
              </a:pathLst>
            </a:custGeom>
            <a:solidFill>
              <a:schemeClr val="accent2"/>
            </a:solidFill>
            <a:ln w="10853" cap="flat">
              <a:noFill/>
              <a:prstDash val="solid"/>
              <a:miter/>
            </a:ln>
          </p:spPr>
          <p:txBody>
            <a:bodyPr rtlCol="0" anchor="ctr"/>
            <a:lstStyle/>
            <a:p>
              <a:endParaRPr lang="fr-FR"/>
            </a:p>
          </p:txBody>
        </p:sp>
        <p:sp>
          <p:nvSpPr>
            <p:cNvPr id="16" name="Freeform: Shape 15">
              <a:extLst>
                <a:ext uri="{FF2B5EF4-FFF2-40B4-BE49-F238E27FC236}">
                  <a16:creationId xmlns:a16="http://schemas.microsoft.com/office/drawing/2014/main" id="{DA6AA376-B858-4FE1-91D1-9DE122E70431}"/>
                </a:ext>
              </a:extLst>
            </p:cNvPr>
            <p:cNvSpPr/>
            <p:nvPr/>
          </p:nvSpPr>
          <p:spPr>
            <a:xfrm>
              <a:off x="3213977" y="999501"/>
              <a:ext cx="2411046" cy="4137876"/>
            </a:xfrm>
            <a:custGeom>
              <a:avLst/>
              <a:gdLst>
                <a:gd name="connsiteX0" fmla="*/ 1407204 w 2411046"/>
                <a:gd name="connsiteY0" fmla="*/ 2780846 h 4137876"/>
                <a:gd name="connsiteX1" fmla="*/ 1407204 w 2411046"/>
                <a:gd name="connsiteY1" fmla="*/ 2780738 h 4137876"/>
                <a:gd name="connsiteX2" fmla="*/ 1421214 w 2411046"/>
                <a:gd name="connsiteY2" fmla="*/ 2780846 h 4137876"/>
                <a:gd name="connsiteX3" fmla="*/ 1426102 w 2411046"/>
                <a:gd name="connsiteY3" fmla="*/ 1415130 h 4137876"/>
                <a:gd name="connsiteX4" fmla="*/ 1417413 w 2411046"/>
                <a:gd name="connsiteY4" fmla="*/ 1411763 h 4137876"/>
                <a:gd name="connsiteX5" fmla="*/ 993851 w 2411046"/>
                <a:gd name="connsiteY5" fmla="*/ 959746 h 4137876"/>
                <a:gd name="connsiteX6" fmla="*/ 1461290 w 2411046"/>
                <a:gd name="connsiteY6" fmla="*/ 60491 h 4137876"/>
                <a:gd name="connsiteX7" fmla="*/ 2360545 w 2411046"/>
                <a:gd name="connsiteY7" fmla="*/ 527930 h 4137876"/>
                <a:gd name="connsiteX8" fmla="*/ 2179934 w 2411046"/>
                <a:gd name="connsiteY8" fmla="*/ 1254719 h 4137876"/>
                <a:gd name="connsiteX9" fmla="*/ 2199048 w 2411046"/>
                <a:gd name="connsiteY9" fmla="*/ 1274051 h 4137876"/>
                <a:gd name="connsiteX10" fmla="*/ 2386393 w 2411046"/>
                <a:gd name="connsiteY10" fmla="*/ 519784 h 4137876"/>
                <a:gd name="connsiteX11" fmla="*/ 1453036 w 2411046"/>
                <a:gd name="connsiteY11" fmla="*/ 34643 h 4137876"/>
                <a:gd name="connsiteX12" fmla="*/ 967894 w 2411046"/>
                <a:gd name="connsiteY12" fmla="*/ 968000 h 4137876"/>
                <a:gd name="connsiteX13" fmla="*/ 1398841 w 2411046"/>
                <a:gd name="connsiteY13" fmla="*/ 1433701 h 4137876"/>
                <a:gd name="connsiteX14" fmla="*/ 1394171 w 2411046"/>
                <a:gd name="connsiteY14" fmla="*/ 2737730 h 4137876"/>
                <a:gd name="connsiteX15" fmla="*/ 0 w 2411046"/>
                <a:gd name="connsiteY15" fmla="*/ 4144608 h 4137876"/>
                <a:gd name="connsiteX16" fmla="*/ 43442 w 2411046"/>
                <a:gd name="connsiteY16" fmla="*/ 4144608 h 4137876"/>
                <a:gd name="connsiteX17" fmla="*/ 1407204 w 2411046"/>
                <a:gd name="connsiteY17" fmla="*/ 2780846 h 4137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11046" h="4137876">
                  <a:moveTo>
                    <a:pt x="1407204" y="2780846"/>
                  </a:moveTo>
                  <a:lnTo>
                    <a:pt x="1407204" y="2780738"/>
                  </a:lnTo>
                  <a:lnTo>
                    <a:pt x="1421214" y="2780846"/>
                  </a:lnTo>
                  <a:lnTo>
                    <a:pt x="1426102" y="1415130"/>
                  </a:lnTo>
                  <a:lnTo>
                    <a:pt x="1417413" y="1411763"/>
                  </a:lnTo>
                  <a:cubicBezTo>
                    <a:pt x="1213886" y="1332481"/>
                    <a:pt x="1059557" y="1167726"/>
                    <a:pt x="993851" y="959746"/>
                  </a:cubicBezTo>
                  <a:cubicBezTo>
                    <a:pt x="874819" y="582993"/>
                    <a:pt x="1084536" y="179523"/>
                    <a:pt x="1461290" y="60491"/>
                  </a:cubicBezTo>
                  <a:cubicBezTo>
                    <a:pt x="1838043" y="-58541"/>
                    <a:pt x="2241513" y="151177"/>
                    <a:pt x="2360545" y="527930"/>
                  </a:cubicBezTo>
                  <a:cubicBezTo>
                    <a:pt x="2442108" y="786086"/>
                    <a:pt x="2372926" y="1064551"/>
                    <a:pt x="2179934" y="1254719"/>
                  </a:cubicBezTo>
                  <a:lnTo>
                    <a:pt x="2199048" y="1274051"/>
                  </a:lnTo>
                  <a:cubicBezTo>
                    <a:pt x="2399317" y="1076714"/>
                    <a:pt x="2471106" y="787606"/>
                    <a:pt x="2386393" y="519784"/>
                  </a:cubicBezTo>
                  <a:cubicBezTo>
                    <a:pt x="2262800" y="128695"/>
                    <a:pt x="1844233" y="-88950"/>
                    <a:pt x="1453036" y="34643"/>
                  </a:cubicBezTo>
                  <a:cubicBezTo>
                    <a:pt x="1061947" y="158236"/>
                    <a:pt x="844301" y="576911"/>
                    <a:pt x="967894" y="968000"/>
                  </a:cubicBezTo>
                  <a:cubicBezTo>
                    <a:pt x="1035121" y="1180867"/>
                    <a:pt x="1191948" y="1350184"/>
                    <a:pt x="1398841" y="1433701"/>
                  </a:cubicBezTo>
                  <a:lnTo>
                    <a:pt x="1394171" y="2737730"/>
                  </a:lnTo>
                  <a:cubicBezTo>
                    <a:pt x="624265" y="2744681"/>
                    <a:pt x="0" y="3373073"/>
                    <a:pt x="0" y="4144608"/>
                  </a:cubicBezTo>
                  <a:lnTo>
                    <a:pt x="43442" y="4144608"/>
                  </a:lnTo>
                  <a:cubicBezTo>
                    <a:pt x="43551" y="3392513"/>
                    <a:pt x="655327" y="2780846"/>
                    <a:pt x="1407204" y="2780846"/>
                  </a:cubicBezTo>
                  <a:close/>
                </a:path>
              </a:pathLst>
            </a:custGeom>
            <a:solidFill>
              <a:schemeClr val="accent5"/>
            </a:solidFill>
            <a:ln w="10853" cap="flat">
              <a:noFill/>
              <a:prstDash val="solid"/>
              <a:miter/>
            </a:ln>
          </p:spPr>
          <p:txBody>
            <a:bodyPr rtlCol="0" anchor="ctr"/>
            <a:lstStyle/>
            <a:p>
              <a:endParaRPr lang="fr-FR"/>
            </a:p>
          </p:txBody>
        </p:sp>
        <p:sp>
          <p:nvSpPr>
            <p:cNvPr id="17" name="Freeform: Shape 16">
              <a:extLst>
                <a:ext uri="{FF2B5EF4-FFF2-40B4-BE49-F238E27FC236}">
                  <a16:creationId xmlns:a16="http://schemas.microsoft.com/office/drawing/2014/main" id="{D43C373D-67EB-4305-9CB8-4EC37D301245}"/>
                </a:ext>
              </a:extLst>
            </p:cNvPr>
            <p:cNvSpPr/>
            <p:nvPr/>
          </p:nvSpPr>
          <p:spPr>
            <a:xfrm>
              <a:off x="1958241" y="1392397"/>
              <a:ext cx="1781133" cy="3746896"/>
            </a:xfrm>
            <a:custGeom>
              <a:avLst/>
              <a:gdLst>
                <a:gd name="connsiteX0" fmla="*/ 1760101 w 1781133"/>
                <a:gd name="connsiteY0" fmla="*/ 2531853 h 3746895"/>
                <a:gd name="connsiteX1" fmla="*/ 1760101 w 1781133"/>
                <a:gd name="connsiteY1" fmla="*/ 2531853 h 3746895"/>
                <a:gd name="connsiteX2" fmla="*/ 1770636 w 1781133"/>
                <a:gd name="connsiteY2" fmla="*/ 2524033 h 3746895"/>
                <a:gd name="connsiteX3" fmla="*/ 1770962 w 1781133"/>
                <a:gd name="connsiteY3" fmla="*/ 2523707 h 3746895"/>
                <a:gd name="connsiteX4" fmla="*/ 1770962 w 1781133"/>
                <a:gd name="connsiteY4" fmla="*/ 2523707 h 3746895"/>
                <a:gd name="connsiteX5" fmla="*/ 1781714 w 1781133"/>
                <a:gd name="connsiteY5" fmla="*/ 2515453 h 3746895"/>
                <a:gd name="connsiteX6" fmla="*/ 953704 w 1781133"/>
                <a:gd name="connsiteY6" fmla="*/ 1429397 h 3746895"/>
                <a:gd name="connsiteX7" fmla="*/ 944798 w 1781133"/>
                <a:gd name="connsiteY7" fmla="*/ 1432003 h 3746895"/>
                <a:gd name="connsiteX8" fmla="*/ 333457 w 1781133"/>
                <a:gd name="connsiteY8" fmla="*/ 1331543 h 3746895"/>
                <a:gd name="connsiteX9" fmla="*/ 38266 w 1781133"/>
                <a:gd name="connsiteY9" fmla="*/ 869208 h 3746895"/>
                <a:gd name="connsiteX10" fmla="*/ 156429 w 1781133"/>
                <a:gd name="connsiteY10" fmla="*/ 333565 h 3746895"/>
                <a:gd name="connsiteX11" fmla="*/ 618764 w 1781133"/>
                <a:gd name="connsiteY11" fmla="*/ 38375 h 3746895"/>
                <a:gd name="connsiteX12" fmla="*/ 1154407 w 1781133"/>
                <a:gd name="connsiteY12" fmla="*/ 156538 h 3746895"/>
                <a:gd name="connsiteX13" fmla="*/ 1453941 w 1781133"/>
                <a:gd name="connsiteY13" fmla="*/ 842926 h 3746895"/>
                <a:gd name="connsiteX14" fmla="*/ 1480876 w 1781133"/>
                <a:gd name="connsiteY14" fmla="*/ 846618 h 3746895"/>
                <a:gd name="connsiteX15" fmla="*/ 1170046 w 1781133"/>
                <a:gd name="connsiteY15" fmla="*/ 134274 h 3746895"/>
                <a:gd name="connsiteX16" fmla="*/ 614094 w 1781133"/>
                <a:gd name="connsiteY16" fmla="*/ 11658 h 3746895"/>
                <a:gd name="connsiteX17" fmla="*/ 134274 w 1781133"/>
                <a:gd name="connsiteY17" fmla="*/ 318035 h 3746895"/>
                <a:gd name="connsiteX18" fmla="*/ 11658 w 1781133"/>
                <a:gd name="connsiteY18" fmla="*/ 873987 h 3746895"/>
                <a:gd name="connsiteX19" fmla="*/ 318035 w 1781133"/>
                <a:gd name="connsiteY19" fmla="*/ 1353807 h 3746895"/>
                <a:gd name="connsiteX20" fmla="*/ 943495 w 1781133"/>
                <a:gd name="connsiteY20" fmla="*/ 1460675 h 3746895"/>
                <a:gd name="connsiteX21" fmla="*/ 1733818 w 1781133"/>
                <a:gd name="connsiteY21" fmla="*/ 2497316 h 3746895"/>
                <a:gd name="connsiteX22" fmla="*/ 1102059 w 1781133"/>
                <a:gd name="connsiteY22" fmla="*/ 3751494 h 3746895"/>
                <a:gd name="connsiteX23" fmla="*/ 1145501 w 1781133"/>
                <a:gd name="connsiteY23" fmla="*/ 3751494 h 3746895"/>
                <a:gd name="connsiteX24" fmla="*/ 1760101 w 1781133"/>
                <a:gd name="connsiteY24" fmla="*/ 2531853 h 3746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81133" h="3746895">
                  <a:moveTo>
                    <a:pt x="1760101" y="2531853"/>
                  </a:moveTo>
                  <a:lnTo>
                    <a:pt x="1760101" y="2531853"/>
                  </a:lnTo>
                  <a:lnTo>
                    <a:pt x="1770636" y="2524033"/>
                  </a:lnTo>
                  <a:cubicBezTo>
                    <a:pt x="1770744" y="2523924"/>
                    <a:pt x="1770853" y="2523816"/>
                    <a:pt x="1770962" y="2523707"/>
                  </a:cubicBezTo>
                  <a:lnTo>
                    <a:pt x="1770962" y="2523707"/>
                  </a:lnTo>
                  <a:lnTo>
                    <a:pt x="1781714" y="2515453"/>
                  </a:lnTo>
                  <a:lnTo>
                    <a:pt x="953704" y="1429397"/>
                  </a:lnTo>
                  <a:lnTo>
                    <a:pt x="944798" y="1432003"/>
                  </a:lnTo>
                  <a:cubicBezTo>
                    <a:pt x="735080" y="1493148"/>
                    <a:pt x="512330" y="1456439"/>
                    <a:pt x="333457" y="1331543"/>
                  </a:cubicBezTo>
                  <a:cubicBezTo>
                    <a:pt x="176521" y="1221960"/>
                    <a:pt x="71717" y="1057748"/>
                    <a:pt x="38266" y="869208"/>
                  </a:cubicBezTo>
                  <a:cubicBezTo>
                    <a:pt x="4816" y="680669"/>
                    <a:pt x="46738" y="490500"/>
                    <a:pt x="156429" y="333565"/>
                  </a:cubicBezTo>
                  <a:cubicBezTo>
                    <a:pt x="266012" y="176630"/>
                    <a:pt x="430224" y="71825"/>
                    <a:pt x="618764" y="38375"/>
                  </a:cubicBezTo>
                  <a:cubicBezTo>
                    <a:pt x="807195" y="4924"/>
                    <a:pt x="997472" y="46955"/>
                    <a:pt x="1154407" y="156538"/>
                  </a:cubicBezTo>
                  <a:cubicBezTo>
                    <a:pt x="1376288" y="311518"/>
                    <a:pt x="1491085" y="574561"/>
                    <a:pt x="1453941" y="842926"/>
                  </a:cubicBezTo>
                  <a:lnTo>
                    <a:pt x="1480876" y="846618"/>
                  </a:lnTo>
                  <a:cubicBezTo>
                    <a:pt x="1519431" y="568153"/>
                    <a:pt x="1400290" y="295119"/>
                    <a:pt x="1170046" y="134274"/>
                  </a:cubicBezTo>
                  <a:cubicBezTo>
                    <a:pt x="1007138" y="20455"/>
                    <a:pt x="809693" y="-23096"/>
                    <a:pt x="614094" y="11658"/>
                  </a:cubicBezTo>
                  <a:cubicBezTo>
                    <a:pt x="418495" y="46412"/>
                    <a:pt x="248092" y="155126"/>
                    <a:pt x="134274" y="318035"/>
                  </a:cubicBezTo>
                  <a:cubicBezTo>
                    <a:pt x="20455" y="480943"/>
                    <a:pt x="-23096" y="678280"/>
                    <a:pt x="11658" y="873987"/>
                  </a:cubicBezTo>
                  <a:cubicBezTo>
                    <a:pt x="46412" y="1069586"/>
                    <a:pt x="155126" y="1239988"/>
                    <a:pt x="318035" y="1353807"/>
                  </a:cubicBezTo>
                  <a:cubicBezTo>
                    <a:pt x="501144" y="1481744"/>
                    <a:pt x="728564" y="1520408"/>
                    <a:pt x="943495" y="1460675"/>
                  </a:cubicBezTo>
                  <a:lnTo>
                    <a:pt x="1733818" y="2497316"/>
                  </a:lnTo>
                  <a:cubicBezTo>
                    <a:pt x="1338059" y="2791095"/>
                    <a:pt x="1102059" y="3258751"/>
                    <a:pt x="1102059" y="3751494"/>
                  </a:cubicBezTo>
                  <a:lnTo>
                    <a:pt x="1145501" y="3751494"/>
                  </a:lnTo>
                  <a:cubicBezTo>
                    <a:pt x="1145393" y="3272326"/>
                    <a:pt x="1374985" y="2817486"/>
                    <a:pt x="1760101" y="2531853"/>
                  </a:cubicBezTo>
                  <a:close/>
                </a:path>
              </a:pathLst>
            </a:custGeom>
            <a:solidFill>
              <a:schemeClr val="accent4"/>
            </a:solidFill>
            <a:ln w="10853" cap="flat">
              <a:noFill/>
              <a:prstDash val="solid"/>
              <a:miter/>
            </a:ln>
          </p:spPr>
          <p:txBody>
            <a:bodyPr rtlCol="0" anchor="ctr"/>
            <a:lstStyle/>
            <a:p>
              <a:endParaRPr lang="fr-FR"/>
            </a:p>
          </p:txBody>
        </p:sp>
        <p:sp>
          <p:nvSpPr>
            <p:cNvPr id="18" name="Freeform: Shape 17">
              <a:extLst>
                <a:ext uri="{FF2B5EF4-FFF2-40B4-BE49-F238E27FC236}">
                  <a16:creationId xmlns:a16="http://schemas.microsoft.com/office/drawing/2014/main" id="{E62F3DC5-343A-4C17-90C4-EBA44BACB034}"/>
                </a:ext>
              </a:extLst>
            </p:cNvPr>
            <p:cNvSpPr/>
            <p:nvPr/>
          </p:nvSpPr>
          <p:spPr>
            <a:xfrm>
              <a:off x="827584" y="3136967"/>
              <a:ext cx="2204696" cy="1998345"/>
            </a:xfrm>
            <a:custGeom>
              <a:avLst/>
              <a:gdLst>
                <a:gd name="connsiteX0" fmla="*/ 1308373 w 2204695"/>
                <a:gd name="connsiteY0" fmla="*/ 1185648 h 1998344"/>
                <a:gd name="connsiteX1" fmla="*/ 1302508 w 2204695"/>
                <a:gd name="connsiteY1" fmla="*/ 1192925 h 1998344"/>
                <a:gd name="connsiteX2" fmla="*/ 743840 w 2204695"/>
                <a:gd name="connsiteY2" fmla="*/ 1460638 h 1998344"/>
                <a:gd name="connsiteX3" fmla="*/ 27151 w 2204695"/>
                <a:gd name="connsiteY3" fmla="*/ 743949 h 1998344"/>
                <a:gd name="connsiteX4" fmla="*/ 743840 w 2204695"/>
                <a:gd name="connsiteY4" fmla="*/ 27260 h 1998344"/>
                <a:gd name="connsiteX5" fmla="*/ 1382442 w 2204695"/>
                <a:gd name="connsiteY5" fmla="*/ 418349 h 1998344"/>
                <a:gd name="connsiteX6" fmla="*/ 1406661 w 2204695"/>
                <a:gd name="connsiteY6" fmla="*/ 405968 h 1998344"/>
                <a:gd name="connsiteX7" fmla="*/ 743840 w 2204695"/>
                <a:gd name="connsiteY7" fmla="*/ 0 h 1998344"/>
                <a:gd name="connsiteX8" fmla="*/ 0 w 2204695"/>
                <a:gd name="connsiteY8" fmla="*/ 744057 h 1998344"/>
                <a:gd name="connsiteX9" fmla="*/ 743840 w 2204695"/>
                <a:gd name="connsiteY9" fmla="*/ 1487898 h 1998344"/>
                <a:gd name="connsiteX10" fmla="*/ 1317713 w 2204695"/>
                <a:gd name="connsiteY10" fmla="*/ 1217252 h 1998344"/>
                <a:gd name="connsiteX11" fmla="*/ 2158104 w 2204695"/>
                <a:gd name="connsiteY11" fmla="*/ 1489853 h 1998344"/>
                <a:gd name="connsiteX12" fmla="*/ 2078713 w 2204695"/>
                <a:gd name="connsiteY12" fmla="*/ 2006924 h 1998344"/>
                <a:gd name="connsiteX13" fmla="*/ 2122155 w 2204695"/>
                <a:gd name="connsiteY13" fmla="*/ 2006924 h 1998344"/>
                <a:gd name="connsiteX14" fmla="*/ 2203501 w 2204695"/>
                <a:gd name="connsiteY14" fmla="*/ 1490287 h 1998344"/>
                <a:gd name="connsiteX15" fmla="*/ 2203501 w 2204695"/>
                <a:gd name="connsiteY15" fmla="*/ 1490287 h 1998344"/>
                <a:gd name="connsiteX16" fmla="*/ 2207737 w 2204695"/>
                <a:gd name="connsiteY16" fmla="*/ 1477363 h 1998344"/>
                <a:gd name="connsiteX17" fmla="*/ 1308373 w 2204695"/>
                <a:gd name="connsiteY17" fmla="*/ 1185648 h 199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4695" h="1998344">
                  <a:moveTo>
                    <a:pt x="1308373" y="1185648"/>
                  </a:moveTo>
                  <a:lnTo>
                    <a:pt x="1302508" y="1192925"/>
                  </a:lnTo>
                  <a:cubicBezTo>
                    <a:pt x="1165556" y="1363110"/>
                    <a:pt x="961921" y="1460638"/>
                    <a:pt x="743840" y="1460638"/>
                  </a:cubicBezTo>
                  <a:cubicBezTo>
                    <a:pt x="348624" y="1460638"/>
                    <a:pt x="27151" y="1139165"/>
                    <a:pt x="27151" y="743949"/>
                  </a:cubicBezTo>
                  <a:cubicBezTo>
                    <a:pt x="27151" y="348733"/>
                    <a:pt x="348624" y="27260"/>
                    <a:pt x="743840" y="27260"/>
                  </a:cubicBezTo>
                  <a:cubicBezTo>
                    <a:pt x="1014486" y="27260"/>
                    <a:pt x="1259283" y="177136"/>
                    <a:pt x="1382442" y="418349"/>
                  </a:cubicBezTo>
                  <a:lnTo>
                    <a:pt x="1406661" y="405968"/>
                  </a:lnTo>
                  <a:cubicBezTo>
                    <a:pt x="1278723" y="155632"/>
                    <a:pt x="1024803" y="0"/>
                    <a:pt x="743840" y="0"/>
                  </a:cubicBezTo>
                  <a:cubicBezTo>
                    <a:pt x="333637" y="217"/>
                    <a:pt x="0" y="333854"/>
                    <a:pt x="0" y="744057"/>
                  </a:cubicBezTo>
                  <a:cubicBezTo>
                    <a:pt x="0" y="1154261"/>
                    <a:pt x="333637" y="1487898"/>
                    <a:pt x="743840" y="1487898"/>
                  </a:cubicBezTo>
                  <a:cubicBezTo>
                    <a:pt x="967134" y="1487898"/>
                    <a:pt x="1175765" y="1389392"/>
                    <a:pt x="1317713" y="1217252"/>
                  </a:cubicBezTo>
                  <a:lnTo>
                    <a:pt x="2158104" y="1489853"/>
                  </a:lnTo>
                  <a:cubicBezTo>
                    <a:pt x="2105430" y="1656562"/>
                    <a:pt x="2078713" y="1830440"/>
                    <a:pt x="2078713" y="2006924"/>
                  </a:cubicBezTo>
                  <a:lnTo>
                    <a:pt x="2122155" y="2006924"/>
                  </a:lnTo>
                  <a:cubicBezTo>
                    <a:pt x="2122155" y="1830440"/>
                    <a:pt x="2149524" y="1656562"/>
                    <a:pt x="2203501" y="1490287"/>
                  </a:cubicBezTo>
                  <a:lnTo>
                    <a:pt x="2203501" y="1490287"/>
                  </a:lnTo>
                  <a:lnTo>
                    <a:pt x="2207737" y="1477363"/>
                  </a:lnTo>
                  <a:lnTo>
                    <a:pt x="1308373" y="1185648"/>
                  </a:lnTo>
                  <a:close/>
                </a:path>
              </a:pathLst>
            </a:custGeom>
            <a:solidFill>
              <a:schemeClr val="tx1"/>
            </a:solidFill>
            <a:ln w="10853" cap="flat">
              <a:noFill/>
              <a:prstDash val="solid"/>
              <a:miter/>
            </a:ln>
          </p:spPr>
          <p:txBody>
            <a:bodyPr rtlCol="0" anchor="ctr"/>
            <a:lstStyle/>
            <a:p>
              <a:endParaRPr lang="fr-FR"/>
            </a:p>
          </p:txBody>
        </p:sp>
        <p:sp>
          <p:nvSpPr>
            <p:cNvPr id="19" name="Freeform: Shape 18">
              <a:extLst>
                <a:ext uri="{FF2B5EF4-FFF2-40B4-BE49-F238E27FC236}">
                  <a16:creationId xmlns:a16="http://schemas.microsoft.com/office/drawing/2014/main" id="{505628B2-E260-4321-B7C0-FB330F065792}"/>
                </a:ext>
              </a:extLst>
            </p:cNvPr>
            <p:cNvSpPr/>
            <p:nvPr/>
          </p:nvSpPr>
          <p:spPr>
            <a:xfrm>
              <a:off x="3521983" y="3187663"/>
              <a:ext cx="5006722" cy="1954902"/>
            </a:xfrm>
            <a:custGeom>
              <a:avLst/>
              <a:gdLst>
                <a:gd name="connsiteX0" fmla="*/ 5011067 w 5006722"/>
                <a:gd name="connsiteY0" fmla="*/ 725184 h 1954902"/>
                <a:gd name="connsiteX1" fmla="*/ 4780388 w 5006722"/>
                <a:gd name="connsiteY1" fmla="*/ 204745 h 1954902"/>
                <a:gd name="connsiteX2" fmla="*/ 3728759 w 5006722"/>
                <a:gd name="connsiteY2" fmla="*/ 230593 h 1954902"/>
                <a:gd name="connsiteX3" fmla="*/ 3529034 w 5006722"/>
                <a:gd name="connsiteY3" fmla="*/ 832920 h 1954902"/>
                <a:gd name="connsiteX4" fmla="*/ 2137469 w 5006722"/>
                <a:gd name="connsiteY4" fmla="*/ 1595224 h 1954902"/>
                <a:gd name="connsiteX5" fmla="*/ 1099198 w 5006722"/>
                <a:gd name="connsiteY5" fmla="*/ 857031 h 1954902"/>
                <a:gd name="connsiteX6" fmla="*/ 0 w 5006722"/>
                <a:gd name="connsiteY6" fmla="*/ 1956229 h 1954902"/>
                <a:gd name="connsiteX7" fmla="*/ 43442 w 5006722"/>
                <a:gd name="connsiteY7" fmla="*/ 1956229 h 1954902"/>
                <a:gd name="connsiteX8" fmla="*/ 1099198 w 5006722"/>
                <a:gd name="connsiteY8" fmla="*/ 900473 h 1954902"/>
                <a:gd name="connsiteX9" fmla="*/ 2098914 w 5006722"/>
                <a:gd name="connsiteY9" fmla="*/ 1616293 h 1954902"/>
                <a:gd name="connsiteX10" fmla="*/ 2109774 w 5006722"/>
                <a:gd name="connsiteY10" fmla="*/ 1641272 h 1954902"/>
                <a:gd name="connsiteX11" fmla="*/ 3558357 w 5006722"/>
                <a:gd name="connsiteY11" fmla="*/ 847691 h 1954902"/>
                <a:gd name="connsiteX12" fmla="*/ 3557162 w 5006722"/>
                <a:gd name="connsiteY12" fmla="*/ 838459 h 1954902"/>
                <a:gd name="connsiteX13" fmla="*/ 3748417 w 5006722"/>
                <a:gd name="connsiteY13" fmla="*/ 249165 h 1954902"/>
                <a:gd name="connsiteX14" fmla="*/ 4761600 w 5006722"/>
                <a:gd name="connsiteY14" fmla="*/ 224186 h 1954902"/>
                <a:gd name="connsiteX15" fmla="*/ 4786579 w 5006722"/>
                <a:gd name="connsiteY15" fmla="*/ 1237368 h 1954902"/>
                <a:gd name="connsiteX16" fmla="*/ 4062939 w 5006722"/>
                <a:gd name="connsiteY16" fmla="*/ 1430252 h 1954902"/>
                <a:gd name="connsiteX17" fmla="*/ 4055228 w 5006722"/>
                <a:gd name="connsiteY17" fmla="*/ 1456317 h 1954902"/>
                <a:gd name="connsiteX18" fmla="*/ 4806237 w 5006722"/>
                <a:gd name="connsiteY18" fmla="*/ 1256157 h 1954902"/>
                <a:gd name="connsiteX19" fmla="*/ 5011067 w 5006722"/>
                <a:gd name="connsiteY19" fmla="*/ 725184 h 195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06722" h="1954902">
                  <a:moveTo>
                    <a:pt x="5011067" y="725184"/>
                  </a:moveTo>
                  <a:cubicBezTo>
                    <a:pt x="5006179" y="526544"/>
                    <a:pt x="4924182" y="341697"/>
                    <a:pt x="4780388" y="204745"/>
                  </a:cubicBezTo>
                  <a:cubicBezTo>
                    <a:pt x="4483352" y="-78064"/>
                    <a:pt x="4011569" y="-66443"/>
                    <a:pt x="3728759" y="230593"/>
                  </a:cubicBezTo>
                  <a:cubicBezTo>
                    <a:pt x="3574756" y="392307"/>
                    <a:pt x="3502317" y="611365"/>
                    <a:pt x="3529034" y="832920"/>
                  </a:cubicBezTo>
                  <a:lnTo>
                    <a:pt x="2137469" y="1595224"/>
                  </a:lnTo>
                  <a:cubicBezTo>
                    <a:pt x="1983900" y="1152764"/>
                    <a:pt x="1569569" y="857031"/>
                    <a:pt x="1099198" y="857031"/>
                  </a:cubicBezTo>
                  <a:cubicBezTo>
                    <a:pt x="493070" y="857031"/>
                    <a:pt x="0" y="1350100"/>
                    <a:pt x="0" y="1956229"/>
                  </a:cubicBezTo>
                  <a:lnTo>
                    <a:pt x="43442" y="1956229"/>
                  </a:lnTo>
                  <a:cubicBezTo>
                    <a:pt x="43442" y="1374103"/>
                    <a:pt x="517072" y="900473"/>
                    <a:pt x="1099198" y="900473"/>
                  </a:cubicBezTo>
                  <a:cubicBezTo>
                    <a:pt x="1553496" y="900473"/>
                    <a:pt x="1953273" y="1187626"/>
                    <a:pt x="2098914" y="1616293"/>
                  </a:cubicBezTo>
                  <a:lnTo>
                    <a:pt x="2109774" y="1641272"/>
                  </a:lnTo>
                  <a:lnTo>
                    <a:pt x="3558357" y="847691"/>
                  </a:lnTo>
                  <a:lnTo>
                    <a:pt x="3557162" y="838459"/>
                  </a:lnTo>
                  <a:cubicBezTo>
                    <a:pt x="3528273" y="622008"/>
                    <a:pt x="3597998" y="407186"/>
                    <a:pt x="3748417" y="249165"/>
                  </a:cubicBezTo>
                  <a:cubicBezTo>
                    <a:pt x="4020909" y="-37120"/>
                    <a:pt x="4475423" y="-48198"/>
                    <a:pt x="4761600" y="224186"/>
                  </a:cubicBezTo>
                  <a:cubicBezTo>
                    <a:pt x="5047776" y="496677"/>
                    <a:pt x="5058962" y="951192"/>
                    <a:pt x="4786579" y="1237368"/>
                  </a:cubicBezTo>
                  <a:cubicBezTo>
                    <a:pt x="4599886" y="1433401"/>
                    <a:pt x="4322615" y="1507362"/>
                    <a:pt x="4062939" y="1430252"/>
                  </a:cubicBezTo>
                  <a:lnTo>
                    <a:pt x="4055228" y="1456317"/>
                  </a:lnTo>
                  <a:cubicBezTo>
                    <a:pt x="4324787" y="1536359"/>
                    <a:pt x="4612484" y="1459575"/>
                    <a:pt x="4806237" y="1256157"/>
                  </a:cubicBezTo>
                  <a:cubicBezTo>
                    <a:pt x="4943297" y="1112363"/>
                    <a:pt x="5015954" y="923715"/>
                    <a:pt x="5011067" y="725184"/>
                  </a:cubicBezTo>
                  <a:close/>
                </a:path>
              </a:pathLst>
            </a:custGeom>
            <a:solidFill>
              <a:schemeClr val="accent3"/>
            </a:solidFill>
            <a:ln w="10853" cap="flat">
              <a:noFill/>
              <a:prstDash val="solid"/>
              <a:miter/>
            </a:ln>
          </p:spPr>
          <p:txBody>
            <a:bodyPr rtlCol="0" anchor="ctr"/>
            <a:lstStyle/>
            <a:p>
              <a:endParaRPr lang="fr-FR"/>
            </a:p>
          </p:txBody>
        </p:sp>
      </p:grpSp>
      <p:sp>
        <p:nvSpPr>
          <p:cNvPr id="20" name="Text Placeholder 16">
            <a:extLst>
              <a:ext uri="{FF2B5EF4-FFF2-40B4-BE49-F238E27FC236}">
                <a16:creationId xmlns:a16="http://schemas.microsoft.com/office/drawing/2014/main" id="{C78B668F-E664-4BDA-BCC8-89CC034956AF}"/>
              </a:ext>
            </a:extLst>
          </p:cNvPr>
          <p:cNvSpPr>
            <a:spLocks noGrp="1"/>
          </p:cNvSpPr>
          <p:nvPr>
            <p:ph type="body" sz="quarter" idx="25" hasCustomPrompt="1"/>
          </p:nvPr>
        </p:nvSpPr>
        <p:spPr>
          <a:xfrm>
            <a:off x="2271237" y="1742006"/>
            <a:ext cx="917066" cy="797793"/>
          </a:xfrm>
          <a:prstGeom prst="rect">
            <a:avLst/>
          </a:prstGeom>
        </p:spPr>
        <p:txBody>
          <a:bodyPr lIns="0" tIns="0" rIns="0" bIns="0" anchor="ctr" anchorCtr="0"/>
          <a:lstStyle>
            <a:lvl1pPr marL="0" indent="0" algn="r">
              <a:spcAft>
                <a:spcPts val="0"/>
              </a:spcAft>
              <a:defRPr sz="1000" b="0">
                <a:solidFill>
                  <a:schemeClr val="bg2">
                    <a:lumMod val="25000"/>
                  </a:schemeClr>
                </a:solidFill>
              </a:defRPr>
            </a:lvl1pPr>
          </a:lstStyle>
          <a:p>
            <a:pPr lvl="0"/>
            <a:r>
              <a:rPr lang="en-US" dirty="0"/>
              <a:t>Add text here</a:t>
            </a:r>
            <a:endParaRPr lang="fr-FR" dirty="0"/>
          </a:p>
        </p:txBody>
      </p:sp>
      <p:sp>
        <p:nvSpPr>
          <p:cNvPr id="21" name="Text Placeholder 16">
            <a:extLst>
              <a:ext uri="{FF2B5EF4-FFF2-40B4-BE49-F238E27FC236}">
                <a16:creationId xmlns:a16="http://schemas.microsoft.com/office/drawing/2014/main" id="{776C53CF-9E58-4331-843A-36C10A6DE582}"/>
              </a:ext>
            </a:extLst>
          </p:cNvPr>
          <p:cNvSpPr>
            <a:spLocks noGrp="1"/>
          </p:cNvSpPr>
          <p:nvPr>
            <p:ph type="body" sz="quarter" idx="26" hasCustomPrompt="1"/>
          </p:nvPr>
        </p:nvSpPr>
        <p:spPr>
          <a:xfrm>
            <a:off x="1109185" y="3484936"/>
            <a:ext cx="917066" cy="797793"/>
          </a:xfrm>
          <a:prstGeom prst="rect">
            <a:avLst/>
          </a:prstGeom>
        </p:spPr>
        <p:txBody>
          <a:bodyPr lIns="0" tIns="0" rIns="0" bIns="0" anchor="ctr" anchorCtr="0"/>
          <a:lstStyle>
            <a:lvl1pPr marL="0" indent="0" algn="r">
              <a:spcAft>
                <a:spcPts val="0"/>
              </a:spcAft>
              <a:defRPr sz="1000" b="0">
                <a:solidFill>
                  <a:schemeClr val="bg2">
                    <a:lumMod val="25000"/>
                  </a:schemeClr>
                </a:solidFill>
              </a:defRPr>
            </a:lvl1pPr>
          </a:lstStyle>
          <a:p>
            <a:pPr lvl="0"/>
            <a:r>
              <a:rPr lang="en-US" dirty="0"/>
              <a:t>Add text here</a:t>
            </a:r>
            <a:endParaRPr lang="fr-FR" dirty="0"/>
          </a:p>
        </p:txBody>
      </p:sp>
      <p:sp>
        <p:nvSpPr>
          <p:cNvPr id="22" name="Text Placeholder 16">
            <a:extLst>
              <a:ext uri="{FF2B5EF4-FFF2-40B4-BE49-F238E27FC236}">
                <a16:creationId xmlns:a16="http://schemas.microsoft.com/office/drawing/2014/main" id="{AEC12E11-0D14-4FF3-89E1-771DC1860F58}"/>
              </a:ext>
            </a:extLst>
          </p:cNvPr>
          <p:cNvSpPr>
            <a:spLocks noGrp="1"/>
          </p:cNvSpPr>
          <p:nvPr>
            <p:ph type="body" sz="quarter" idx="27" hasCustomPrompt="1"/>
          </p:nvPr>
        </p:nvSpPr>
        <p:spPr>
          <a:xfrm>
            <a:off x="4430743" y="1338065"/>
            <a:ext cx="917066" cy="797793"/>
          </a:xfrm>
          <a:prstGeom prst="rect">
            <a:avLst/>
          </a:prstGeom>
        </p:spPr>
        <p:txBody>
          <a:bodyPr lIns="0" tIns="0" rIns="0" bIns="0" anchor="ctr" anchorCtr="0"/>
          <a:lstStyle>
            <a:lvl1pPr marL="0" indent="0" algn="ctr">
              <a:spcAft>
                <a:spcPts val="0"/>
              </a:spcAft>
              <a:defRPr sz="1000" b="0">
                <a:solidFill>
                  <a:schemeClr val="bg2">
                    <a:lumMod val="25000"/>
                  </a:schemeClr>
                </a:solidFill>
              </a:defRPr>
            </a:lvl1pPr>
          </a:lstStyle>
          <a:p>
            <a:pPr lvl="0"/>
            <a:r>
              <a:rPr lang="en-US" dirty="0"/>
              <a:t>Add text here</a:t>
            </a:r>
            <a:endParaRPr lang="fr-FR" dirty="0"/>
          </a:p>
        </p:txBody>
      </p:sp>
      <p:sp>
        <p:nvSpPr>
          <p:cNvPr id="23" name="Text Placeholder 16">
            <a:extLst>
              <a:ext uri="{FF2B5EF4-FFF2-40B4-BE49-F238E27FC236}">
                <a16:creationId xmlns:a16="http://schemas.microsoft.com/office/drawing/2014/main" id="{AD64D861-3774-4453-AC06-811D4F06C5CD}"/>
              </a:ext>
            </a:extLst>
          </p:cNvPr>
          <p:cNvSpPr>
            <a:spLocks noGrp="1"/>
          </p:cNvSpPr>
          <p:nvPr>
            <p:ph type="body" sz="quarter" idx="28" hasCustomPrompt="1"/>
          </p:nvPr>
        </p:nvSpPr>
        <p:spPr>
          <a:xfrm>
            <a:off x="6422226" y="1989981"/>
            <a:ext cx="917066" cy="797793"/>
          </a:xfrm>
          <a:prstGeom prst="rect">
            <a:avLst/>
          </a:prstGeom>
        </p:spPr>
        <p:txBody>
          <a:bodyPr lIns="0" tIns="0" rIns="0" bIns="0" anchor="ctr" anchorCtr="0"/>
          <a:lstStyle>
            <a:lvl1pPr marL="0" indent="0" algn="l">
              <a:spcAft>
                <a:spcPts val="0"/>
              </a:spcAft>
              <a:defRPr sz="1000" b="0">
                <a:solidFill>
                  <a:schemeClr val="bg2">
                    <a:lumMod val="25000"/>
                  </a:schemeClr>
                </a:solidFill>
              </a:defRPr>
            </a:lvl1pPr>
          </a:lstStyle>
          <a:p>
            <a:pPr lvl="0"/>
            <a:r>
              <a:rPr lang="en-US" dirty="0"/>
              <a:t>Add text here</a:t>
            </a:r>
            <a:endParaRPr lang="fr-FR" dirty="0"/>
          </a:p>
        </p:txBody>
      </p:sp>
      <p:sp>
        <p:nvSpPr>
          <p:cNvPr id="24" name="Text Placeholder 16">
            <a:extLst>
              <a:ext uri="{FF2B5EF4-FFF2-40B4-BE49-F238E27FC236}">
                <a16:creationId xmlns:a16="http://schemas.microsoft.com/office/drawing/2014/main" id="{47D327EA-2C59-4754-AD66-E8ECDD7AD1E9}"/>
              </a:ext>
            </a:extLst>
          </p:cNvPr>
          <p:cNvSpPr>
            <a:spLocks noGrp="1"/>
          </p:cNvSpPr>
          <p:nvPr>
            <p:ph type="body" sz="quarter" idx="29" hasCustomPrompt="1"/>
          </p:nvPr>
        </p:nvSpPr>
        <p:spPr>
          <a:xfrm>
            <a:off x="7304698" y="3579274"/>
            <a:ext cx="917066" cy="797793"/>
          </a:xfrm>
          <a:prstGeom prst="rect">
            <a:avLst/>
          </a:prstGeom>
        </p:spPr>
        <p:txBody>
          <a:bodyPr lIns="0" tIns="0" rIns="0" bIns="0" anchor="ctr" anchorCtr="0"/>
          <a:lstStyle>
            <a:lvl1pPr marL="0" indent="0" algn="l">
              <a:spcAft>
                <a:spcPts val="0"/>
              </a:spcAft>
              <a:defRPr sz="1000" b="0">
                <a:solidFill>
                  <a:schemeClr val="bg2">
                    <a:lumMod val="25000"/>
                  </a:schemeClr>
                </a:solidFill>
              </a:defRPr>
            </a:lvl1pPr>
          </a:lstStyle>
          <a:p>
            <a:pPr lvl="0"/>
            <a:r>
              <a:rPr lang="en-US" dirty="0"/>
              <a:t>Add text here</a:t>
            </a:r>
            <a:endParaRPr lang="fr-FR" dirty="0"/>
          </a:p>
        </p:txBody>
      </p:sp>
      <p:sp>
        <p:nvSpPr>
          <p:cNvPr id="25" name="Text Placeholder 16">
            <a:extLst>
              <a:ext uri="{FF2B5EF4-FFF2-40B4-BE49-F238E27FC236}">
                <a16:creationId xmlns:a16="http://schemas.microsoft.com/office/drawing/2014/main" id="{6459A6F7-ADD1-46A9-B52C-61CF763B5217}"/>
              </a:ext>
            </a:extLst>
          </p:cNvPr>
          <p:cNvSpPr>
            <a:spLocks noGrp="1"/>
          </p:cNvSpPr>
          <p:nvPr>
            <p:ph type="body" sz="quarter" idx="30" hasCustomPrompt="1"/>
          </p:nvPr>
        </p:nvSpPr>
        <p:spPr>
          <a:xfrm>
            <a:off x="3883452" y="4334072"/>
            <a:ext cx="1427688" cy="606340"/>
          </a:xfrm>
          <a:prstGeom prst="rect">
            <a:avLst/>
          </a:prstGeom>
        </p:spPr>
        <p:txBody>
          <a:bodyPr lIns="0" tIns="0" rIns="0" bIns="0" anchor="ctr" anchorCtr="0">
            <a:normAutofit/>
          </a:bodyPr>
          <a:lstStyle>
            <a:lvl1pPr marL="0" indent="0" algn="ctr">
              <a:spcAft>
                <a:spcPts val="0"/>
              </a:spcAft>
              <a:defRPr sz="1400" b="1" cap="all" baseline="0">
                <a:solidFill>
                  <a:schemeClr val="bg2">
                    <a:lumMod val="25000"/>
                  </a:schemeClr>
                </a:solidFill>
              </a:defRPr>
            </a:lvl1pPr>
          </a:lstStyle>
          <a:p>
            <a:pPr lvl="0"/>
            <a:r>
              <a:rPr lang="en-US" dirty="0"/>
              <a:t>Add text here</a:t>
            </a:r>
            <a:endParaRPr lang="fr-FR" dirty="0"/>
          </a:p>
        </p:txBody>
      </p:sp>
      <p:sp>
        <p:nvSpPr>
          <p:cNvPr id="28" name="Rectangle 27">
            <a:extLst>
              <a:ext uri="{FF2B5EF4-FFF2-40B4-BE49-F238E27FC236}">
                <a16:creationId xmlns:a16="http://schemas.microsoft.com/office/drawing/2014/main" id="{68893518-5A98-424B-B894-BE47D3811390}"/>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6" name="Text Placeholder 6">
            <a:extLst>
              <a:ext uri="{FF2B5EF4-FFF2-40B4-BE49-F238E27FC236}">
                <a16:creationId xmlns:a16="http://schemas.microsoft.com/office/drawing/2014/main" id="{E9E50840-8CC6-4826-918B-ECD42B662820}"/>
              </a:ext>
            </a:extLst>
          </p:cNvPr>
          <p:cNvSpPr>
            <a:spLocks noGrp="1"/>
          </p:cNvSpPr>
          <p:nvPr>
            <p:ph type="body" sz="quarter" idx="36" hasCustomPrompt="1"/>
          </p:nvPr>
        </p:nvSpPr>
        <p:spPr>
          <a:xfrm>
            <a:off x="517525" y="771550"/>
            <a:ext cx="5710658" cy="215900"/>
          </a:xfrm>
          <a:prstGeom prst="rect">
            <a:avLst/>
          </a:prstGeom>
        </p:spPr>
        <p:txBody>
          <a:bodyPr lIns="0" tIns="0" rIns="0" bIns="0" anchor="ctr" anchorCtr="0"/>
          <a:lstStyle>
            <a:lvl1pPr marL="0" indent="0">
              <a:spcAft>
                <a:spcPts val="0"/>
              </a:spcAft>
              <a:defRPr sz="1400" b="0" cap="none" spc="100" baseline="0">
                <a:solidFill>
                  <a:schemeClr val="bg2">
                    <a:lumMod val="25000"/>
                  </a:schemeClr>
                </a:solidFill>
              </a:defRPr>
            </a:lvl1pPr>
          </a:lstStyle>
          <a:p>
            <a:pPr lvl="0"/>
            <a:r>
              <a:rPr lang="en-US"/>
              <a:t>Subtitle</a:t>
            </a:r>
            <a:endParaRPr lang="fr-FR" dirty="0"/>
          </a:p>
        </p:txBody>
      </p:sp>
      <p:sp>
        <p:nvSpPr>
          <p:cNvPr id="30" name="Title Placeholder 8">
            <a:extLst>
              <a:ext uri="{FF2B5EF4-FFF2-40B4-BE49-F238E27FC236}">
                <a16:creationId xmlns:a16="http://schemas.microsoft.com/office/drawing/2014/main" id="{22775DC0-133E-4732-9283-C501FF6C7F7B}"/>
              </a:ext>
            </a:extLst>
          </p:cNvPr>
          <p:cNvSpPr>
            <a:spLocks noGrp="1"/>
          </p:cNvSpPr>
          <p:nvPr>
            <p:ph type="title" hasCustomPrompt="1"/>
          </p:nvPr>
        </p:nvSpPr>
        <p:spPr>
          <a:xfrm>
            <a:off x="517524" y="311271"/>
            <a:ext cx="5710659" cy="280887"/>
          </a:xfrm>
          <a:prstGeom prst="rect">
            <a:avLst/>
          </a:prstGeom>
        </p:spPr>
        <p:txBody>
          <a:bodyPr vert="horz" lIns="0" tIns="45720" rIns="91440" bIns="45720" rtlCol="0" anchor="ctr">
            <a:noAutofit/>
          </a:bodyPr>
          <a:lstStyle>
            <a:lvl1pPr>
              <a:defRPr sz="2200"/>
            </a:lvl1pPr>
          </a:lstStyle>
          <a:p>
            <a:r>
              <a:rPr lang="en-US"/>
              <a:t>Title, 22pt, bold, max. 1 line</a:t>
            </a:r>
            <a:endParaRPr lang="en-US" dirty="0"/>
          </a:p>
        </p:txBody>
      </p:sp>
    </p:spTree>
    <p:extLst>
      <p:ext uri="{BB962C8B-B14F-4D97-AF65-F5344CB8AC3E}">
        <p14:creationId xmlns:p14="http://schemas.microsoft.com/office/powerpoint/2010/main" val="3099649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Key figures_squares">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pic>
        <p:nvPicPr>
          <p:cNvPr id="8" name="Picture 7">
            <a:extLst>
              <a:ext uri="{FF2B5EF4-FFF2-40B4-BE49-F238E27FC236}">
                <a16:creationId xmlns:a16="http://schemas.microsoft.com/office/drawing/2014/main" id="{70FAFC42-3A79-4795-8DD2-87E0A11B5A5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8404" y="1349845"/>
            <a:ext cx="7944695" cy="2818033"/>
          </a:xfrm>
          <a:prstGeom prst="rect">
            <a:avLst/>
          </a:prstGeom>
        </p:spPr>
      </p:pic>
      <p:sp>
        <p:nvSpPr>
          <p:cNvPr id="10" name="TextBox 9">
            <a:extLst>
              <a:ext uri="{FF2B5EF4-FFF2-40B4-BE49-F238E27FC236}">
                <a16:creationId xmlns:a16="http://schemas.microsoft.com/office/drawing/2014/main" id="{1C9390D9-4E2F-4C97-AB32-2E720DF144C9}"/>
              </a:ext>
            </a:extLst>
          </p:cNvPr>
          <p:cNvSpPr txBox="1"/>
          <p:nvPr userDrawn="1"/>
        </p:nvSpPr>
        <p:spPr>
          <a:xfrm>
            <a:off x="2424535" y="2421727"/>
            <a:ext cx="995279" cy="307777"/>
          </a:xfrm>
          <a:prstGeom prst="rect">
            <a:avLst/>
          </a:prstGeom>
          <a:noFill/>
        </p:spPr>
        <p:txBody>
          <a:bodyPr wrap="square" lIns="0" tIns="0" rIns="0" bIns="0" rtlCol="0">
            <a:spAutoFit/>
          </a:bodyPr>
          <a:lstStyle/>
          <a:p>
            <a:pPr algn="ctr">
              <a:spcAft>
                <a:spcPts val="1000"/>
              </a:spcAft>
              <a:buClr>
                <a:srgbClr val="79D100"/>
              </a:buClr>
            </a:pPr>
            <a:r>
              <a:rPr lang="en-GB" sz="2000" b="1" spc="100" dirty="0">
                <a:latin typeface="Verdana" panose="020B0604030504040204" pitchFamily="34" charset="0"/>
                <a:ea typeface="Verdana" panose="020B0604030504040204" pitchFamily="34" charset="0"/>
              </a:rPr>
              <a:t>01</a:t>
            </a:r>
          </a:p>
        </p:txBody>
      </p:sp>
      <p:sp>
        <p:nvSpPr>
          <p:cNvPr id="11" name="TextBox 10">
            <a:extLst>
              <a:ext uri="{FF2B5EF4-FFF2-40B4-BE49-F238E27FC236}">
                <a16:creationId xmlns:a16="http://schemas.microsoft.com/office/drawing/2014/main" id="{81E150FB-FF4F-44F4-A68E-ADDD7805F2CB}"/>
              </a:ext>
            </a:extLst>
          </p:cNvPr>
          <p:cNvSpPr txBox="1"/>
          <p:nvPr userDrawn="1"/>
        </p:nvSpPr>
        <p:spPr>
          <a:xfrm>
            <a:off x="3658409" y="2135726"/>
            <a:ext cx="995279" cy="307777"/>
          </a:xfrm>
          <a:prstGeom prst="rect">
            <a:avLst/>
          </a:prstGeom>
          <a:noFill/>
        </p:spPr>
        <p:txBody>
          <a:bodyPr wrap="square" lIns="0" tIns="0" rIns="0" bIns="0" rtlCol="0">
            <a:spAutoFit/>
          </a:bodyPr>
          <a:lstStyle/>
          <a:p>
            <a:pPr algn="ctr">
              <a:spcAft>
                <a:spcPts val="1000"/>
              </a:spcAft>
              <a:buClr>
                <a:srgbClr val="79D100"/>
              </a:buClr>
            </a:pPr>
            <a:r>
              <a:rPr lang="en-GB" sz="2000" b="1" spc="100" dirty="0">
                <a:solidFill>
                  <a:schemeClr val="accent4"/>
                </a:solidFill>
                <a:latin typeface="Verdana" panose="020B0604030504040204" pitchFamily="34" charset="0"/>
                <a:ea typeface="Verdana" panose="020B0604030504040204" pitchFamily="34" charset="0"/>
              </a:rPr>
              <a:t>02</a:t>
            </a:r>
          </a:p>
        </p:txBody>
      </p:sp>
      <p:sp>
        <p:nvSpPr>
          <p:cNvPr id="12" name="TextBox 11">
            <a:extLst>
              <a:ext uri="{FF2B5EF4-FFF2-40B4-BE49-F238E27FC236}">
                <a16:creationId xmlns:a16="http://schemas.microsoft.com/office/drawing/2014/main" id="{CE54F9D7-E7E7-4AE1-9F34-184A160187B5}"/>
              </a:ext>
            </a:extLst>
          </p:cNvPr>
          <p:cNvSpPr txBox="1"/>
          <p:nvPr userDrawn="1"/>
        </p:nvSpPr>
        <p:spPr>
          <a:xfrm>
            <a:off x="4964379" y="1893021"/>
            <a:ext cx="995279" cy="307777"/>
          </a:xfrm>
          <a:prstGeom prst="rect">
            <a:avLst/>
          </a:prstGeom>
          <a:noFill/>
        </p:spPr>
        <p:txBody>
          <a:bodyPr wrap="square" lIns="0" tIns="0" rIns="0" bIns="0" rtlCol="0">
            <a:spAutoFit/>
          </a:bodyPr>
          <a:lstStyle/>
          <a:p>
            <a:pPr algn="ctr">
              <a:spcAft>
                <a:spcPts val="1000"/>
              </a:spcAft>
              <a:buClr>
                <a:srgbClr val="79D100"/>
              </a:buClr>
            </a:pPr>
            <a:r>
              <a:rPr lang="en-GB" sz="2000" b="1" spc="100" dirty="0">
                <a:solidFill>
                  <a:schemeClr val="accent5"/>
                </a:solidFill>
                <a:latin typeface="Verdana" panose="020B0604030504040204" pitchFamily="34" charset="0"/>
                <a:ea typeface="Verdana" panose="020B0604030504040204" pitchFamily="34" charset="0"/>
              </a:rPr>
              <a:t>03</a:t>
            </a:r>
          </a:p>
        </p:txBody>
      </p:sp>
      <p:sp>
        <p:nvSpPr>
          <p:cNvPr id="13" name="TextBox 12">
            <a:extLst>
              <a:ext uri="{FF2B5EF4-FFF2-40B4-BE49-F238E27FC236}">
                <a16:creationId xmlns:a16="http://schemas.microsoft.com/office/drawing/2014/main" id="{39FBD57B-A072-4CE8-8390-F11CFD8D1B22}"/>
              </a:ext>
            </a:extLst>
          </p:cNvPr>
          <p:cNvSpPr txBox="1"/>
          <p:nvPr userDrawn="1"/>
        </p:nvSpPr>
        <p:spPr>
          <a:xfrm>
            <a:off x="6347562" y="1679659"/>
            <a:ext cx="995279" cy="307777"/>
          </a:xfrm>
          <a:prstGeom prst="rect">
            <a:avLst/>
          </a:prstGeom>
          <a:noFill/>
        </p:spPr>
        <p:txBody>
          <a:bodyPr wrap="square" lIns="0" tIns="0" rIns="0" bIns="0" rtlCol="0">
            <a:spAutoFit/>
          </a:bodyPr>
          <a:lstStyle/>
          <a:p>
            <a:pPr algn="ctr">
              <a:spcAft>
                <a:spcPts val="1000"/>
              </a:spcAft>
              <a:buClr>
                <a:srgbClr val="79D100"/>
              </a:buClr>
            </a:pPr>
            <a:r>
              <a:rPr lang="en-GB" sz="2000" b="1" spc="100" dirty="0">
                <a:solidFill>
                  <a:schemeClr val="accent2"/>
                </a:solidFill>
                <a:latin typeface="Verdana" panose="020B0604030504040204" pitchFamily="34" charset="0"/>
                <a:ea typeface="Verdana" panose="020B0604030504040204" pitchFamily="34" charset="0"/>
              </a:rPr>
              <a:t>04</a:t>
            </a:r>
          </a:p>
        </p:txBody>
      </p:sp>
      <p:sp>
        <p:nvSpPr>
          <p:cNvPr id="14" name="TextBox 13">
            <a:extLst>
              <a:ext uri="{FF2B5EF4-FFF2-40B4-BE49-F238E27FC236}">
                <a16:creationId xmlns:a16="http://schemas.microsoft.com/office/drawing/2014/main" id="{CD695230-A881-4A40-ACE4-116C62136224}"/>
              </a:ext>
            </a:extLst>
          </p:cNvPr>
          <p:cNvSpPr txBox="1"/>
          <p:nvPr userDrawn="1"/>
        </p:nvSpPr>
        <p:spPr>
          <a:xfrm>
            <a:off x="7631797" y="1429788"/>
            <a:ext cx="995279" cy="307777"/>
          </a:xfrm>
          <a:prstGeom prst="rect">
            <a:avLst/>
          </a:prstGeom>
          <a:noFill/>
        </p:spPr>
        <p:txBody>
          <a:bodyPr wrap="square" lIns="0" tIns="0" rIns="0" bIns="0" rtlCol="0">
            <a:spAutoFit/>
          </a:bodyPr>
          <a:lstStyle/>
          <a:p>
            <a:pPr algn="ctr">
              <a:spcAft>
                <a:spcPts val="1000"/>
              </a:spcAft>
              <a:buClr>
                <a:srgbClr val="79D100"/>
              </a:buClr>
            </a:pPr>
            <a:r>
              <a:rPr lang="en-GB" sz="2000" b="1" spc="100" dirty="0">
                <a:solidFill>
                  <a:schemeClr val="accent3"/>
                </a:solidFill>
                <a:latin typeface="Verdana" panose="020B0604030504040204" pitchFamily="34" charset="0"/>
                <a:ea typeface="Verdana" panose="020B0604030504040204" pitchFamily="34" charset="0"/>
              </a:rPr>
              <a:t>05</a:t>
            </a:r>
          </a:p>
        </p:txBody>
      </p:sp>
      <p:sp>
        <p:nvSpPr>
          <p:cNvPr id="15" name="Text Placeholder 14">
            <a:extLst>
              <a:ext uri="{FF2B5EF4-FFF2-40B4-BE49-F238E27FC236}">
                <a16:creationId xmlns:a16="http://schemas.microsoft.com/office/drawing/2014/main" id="{31B4010E-2996-4ACF-A741-8B98DE13AFBB}"/>
              </a:ext>
            </a:extLst>
          </p:cNvPr>
          <p:cNvSpPr>
            <a:spLocks noGrp="1"/>
          </p:cNvSpPr>
          <p:nvPr>
            <p:ph type="body" sz="quarter" idx="12" hasCustomPrompt="1"/>
          </p:nvPr>
        </p:nvSpPr>
        <p:spPr>
          <a:xfrm>
            <a:off x="573460" y="2922266"/>
            <a:ext cx="1224136" cy="1224136"/>
          </a:xfrm>
          <a:prstGeom prst="rect">
            <a:avLst/>
          </a:prstGeom>
        </p:spPr>
        <p:txBody>
          <a:bodyPr anchor="ctr" anchorCtr="1"/>
          <a:lstStyle>
            <a:lvl1pPr marL="0" indent="0" algn="ctr">
              <a:spcAft>
                <a:spcPts val="0"/>
              </a:spcAft>
              <a:defRPr sz="1200" cap="all" baseline="0">
                <a:solidFill>
                  <a:schemeClr val="bg1"/>
                </a:solidFill>
              </a:defRPr>
            </a:lvl1pPr>
          </a:lstStyle>
          <a:p>
            <a:pPr lvl="0"/>
            <a:r>
              <a:rPr lang="en-US" dirty="0"/>
              <a:t>Add text here</a:t>
            </a:r>
            <a:endParaRPr lang="fr-FR" dirty="0"/>
          </a:p>
        </p:txBody>
      </p:sp>
      <p:sp>
        <p:nvSpPr>
          <p:cNvPr id="16" name="Text Placeholder 16">
            <a:extLst>
              <a:ext uri="{FF2B5EF4-FFF2-40B4-BE49-F238E27FC236}">
                <a16:creationId xmlns:a16="http://schemas.microsoft.com/office/drawing/2014/main" id="{5AEC73A8-99BD-4181-B9CE-AC82282A4C57}"/>
              </a:ext>
            </a:extLst>
          </p:cNvPr>
          <p:cNvSpPr>
            <a:spLocks noGrp="1"/>
          </p:cNvSpPr>
          <p:nvPr>
            <p:ph type="body" sz="quarter" idx="28" hasCustomPrompt="1"/>
          </p:nvPr>
        </p:nvSpPr>
        <p:spPr>
          <a:xfrm>
            <a:off x="2056744" y="3255452"/>
            <a:ext cx="917066" cy="797793"/>
          </a:xfrm>
          <a:prstGeom prst="rect">
            <a:avLst/>
          </a:prstGeom>
        </p:spPr>
        <p:txBody>
          <a:bodyPr lIns="0" tIns="0" rIns="0" bIns="0" anchor="t" anchorCtr="0"/>
          <a:lstStyle>
            <a:lvl1pPr marL="0" indent="0" algn="l">
              <a:spcAft>
                <a:spcPts val="0"/>
              </a:spcAft>
              <a:defRPr sz="1000" b="0">
                <a:solidFill>
                  <a:schemeClr val="bg2">
                    <a:lumMod val="50000"/>
                  </a:schemeClr>
                </a:solidFill>
              </a:defRPr>
            </a:lvl1pPr>
          </a:lstStyle>
          <a:p>
            <a:pPr lvl="0"/>
            <a:r>
              <a:rPr lang="en-US" dirty="0"/>
              <a:t>Add text here</a:t>
            </a:r>
            <a:endParaRPr lang="fr-FR" dirty="0"/>
          </a:p>
        </p:txBody>
      </p:sp>
      <p:sp>
        <p:nvSpPr>
          <p:cNvPr id="17" name="Text Placeholder 16">
            <a:extLst>
              <a:ext uri="{FF2B5EF4-FFF2-40B4-BE49-F238E27FC236}">
                <a16:creationId xmlns:a16="http://schemas.microsoft.com/office/drawing/2014/main" id="{52026102-E6CB-4811-B40E-FB439AABC0D0}"/>
              </a:ext>
            </a:extLst>
          </p:cNvPr>
          <p:cNvSpPr>
            <a:spLocks noGrp="1"/>
          </p:cNvSpPr>
          <p:nvPr>
            <p:ph type="body" sz="quarter" idx="29" hasCustomPrompt="1"/>
          </p:nvPr>
        </p:nvSpPr>
        <p:spPr>
          <a:xfrm>
            <a:off x="3362032" y="3255452"/>
            <a:ext cx="917066" cy="797793"/>
          </a:xfrm>
          <a:prstGeom prst="rect">
            <a:avLst/>
          </a:prstGeom>
        </p:spPr>
        <p:txBody>
          <a:bodyPr lIns="0" tIns="0" rIns="0" bIns="0" anchor="t" anchorCtr="0"/>
          <a:lstStyle>
            <a:lvl1pPr marL="0" indent="0" algn="l">
              <a:spcAft>
                <a:spcPts val="0"/>
              </a:spcAft>
              <a:defRPr sz="1000" b="0">
                <a:solidFill>
                  <a:schemeClr val="bg2">
                    <a:lumMod val="50000"/>
                  </a:schemeClr>
                </a:solidFill>
              </a:defRPr>
            </a:lvl1pPr>
          </a:lstStyle>
          <a:p>
            <a:pPr lvl="0"/>
            <a:r>
              <a:rPr lang="en-US" dirty="0"/>
              <a:t>Add text here</a:t>
            </a:r>
            <a:endParaRPr lang="fr-FR" dirty="0"/>
          </a:p>
        </p:txBody>
      </p:sp>
      <p:sp>
        <p:nvSpPr>
          <p:cNvPr id="18" name="Text Placeholder 16">
            <a:extLst>
              <a:ext uri="{FF2B5EF4-FFF2-40B4-BE49-F238E27FC236}">
                <a16:creationId xmlns:a16="http://schemas.microsoft.com/office/drawing/2014/main" id="{906243E2-0EC8-466C-8A8E-01083F0E29C7}"/>
              </a:ext>
            </a:extLst>
          </p:cNvPr>
          <p:cNvSpPr>
            <a:spLocks noGrp="1"/>
          </p:cNvSpPr>
          <p:nvPr>
            <p:ph type="body" sz="quarter" idx="30" hasCustomPrompt="1"/>
          </p:nvPr>
        </p:nvSpPr>
        <p:spPr>
          <a:xfrm>
            <a:off x="4639400" y="3255452"/>
            <a:ext cx="917066" cy="797793"/>
          </a:xfrm>
          <a:prstGeom prst="rect">
            <a:avLst/>
          </a:prstGeom>
        </p:spPr>
        <p:txBody>
          <a:bodyPr lIns="0" tIns="0" rIns="0" bIns="0" anchor="t" anchorCtr="0"/>
          <a:lstStyle>
            <a:lvl1pPr marL="0" indent="0" algn="l">
              <a:spcAft>
                <a:spcPts val="0"/>
              </a:spcAft>
              <a:defRPr sz="1000" b="0">
                <a:solidFill>
                  <a:schemeClr val="bg2">
                    <a:lumMod val="50000"/>
                  </a:schemeClr>
                </a:solidFill>
              </a:defRPr>
            </a:lvl1pPr>
          </a:lstStyle>
          <a:p>
            <a:pPr lvl="0"/>
            <a:r>
              <a:rPr lang="en-US" dirty="0"/>
              <a:t>Add text here</a:t>
            </a:r>
            <a:endParaRPr lang="fr-FR" dirty="0"/>
          </a:p>
        </p:txBody>
      </p:sp>
      <p:sp>
        <p:nvSpPr>
          <p:cNvPr id="19" name="Text Placeholder 16">
            <a:extLst>
              <a:ext uri="{FF2B5EF4-FFF2-40B4-BE49-F238E27FC236}">
                <a16:creationId xmlns:a16="http://schemas.microsoft.com/office/drawing/2014/main" id="{61613041-9239-4C67-85E3-FEF750637B51}"/>
              </a:ext>
            </a:extLst>
          </p:cNvPr>
          <p:cNvSpPr>
            <a:spLocks noGrp="1"/>
          </p:cNvSpPr>
          <p:nvPr>
            <p:ph type="body" sz="quarter" idx="31" hasCustomPrompt="1"/>
          </p:nvPr>
        </p:nvSpPr>
        <p:spPr>
          <a:xfrm>
            <a:off x="5965629" y="3255452"/>
            <a:ext cx="917066" cy="797793"/>
          </a:xfrm>
          <a:prstGeom prst="rect">
            <a:avLst/>
          </a:prstGeom>
        </p:spPr>
        <p:txBody>
          <a:bodyPr lIns="0" tIns="0" rIns="0" bIns="0" anchor="t" anchorCtr="0"/>
          <a:lstStyle>
            <a:lvl1pPr marL="0" indent="0" algn="l">
              <a:spcAft>
                <a:spcPts val="0"/>
              </a:spcAft>
              <a:defRPr sz="1000" b="0">
                <a:solidFill>
                  <a:schemeClr val="bg2">
                    <a:lumMod val="50000"/>
                  </a:schemeClr>
                </a:solidFill>
              </a:defRPr>
            </a:lvl1pPr>
          </a:lstStyle>
          <a:p>
            <a:pPr lvl="0"/>
            <a:r>
              <a:rPr lang="en-US" dirty="0"/>
              <a:t>Add text here</a:t>
            </a:r>
            <a:endParaRPr lang="fr-FR" dirty="0"/>
          </a:p>
        </p:txBody>
      </p:sp>
      <p:sp>
        <p:nvSpPr>
          <p:cNvPr id="20" name="Text Placeholder 16">
            <a:extLst>
              <a:ext uri="{FF2B5EF4-FFF2-40B4-BE49-F238E27FC236}">
                <a16:creationId xmlns:a16="http://schemas.microsoft.com/office/drawing/2014/main" id="{F39C413F-5FE4-4AFF-93E2-E5F1C527846D}"/>
              </a:ext>
            </a:extLst>
          </p:cNvPr>
          <p:cNvSpPr>
            <a:spLocks noGrp="1"/>
          </p:cNvSpPr>
          <p:nvPr>
            <p:ph type="body" sz="quarter" idx="32" hasCustomPrompt="1"/>
          </p:nvPr>
        </p:nvSpPr>
        <p:spPr>
          <a:xfrm>
            <a:off x="7312798" y="3255452"/>
            <a:ext cx="917066" cy="797793"/>
          </a:xfrm>
          <a:prstGeom prst="rect">
            <a:avLst/>
          </a:prstGeom>
        </p:spPr>
        <p:txBody>
          <a:bodyPr lIns="0" tIns="0" rIns="0" bIns="0" anchor="t" anchorCtr="0"/>
          <a:lstStyle>
            <a:lvl1pPr marL="0" indent="0" algn="l">
              <a:spcAft>
                <a:spcPts val="0"/>
              </a:spcAft>
              <a:defRPr sz="1000" b="0">
                <a:solidFill>
                  <a:schemeClr val="bg2">
                    <a:lumMod val="50000"/>
                  </a:schemeClr>
                </a:solidFill>
              </a:defRPr>
            </a:lvl1pPr>
          </a:lstStyle>
          <a:p>
            <a:pPr lvl="0"/>
            <a:r>
              <a:rPr lang="en-US" dirty="0"/>
              <a:t>Add text here</a:t>
            </a:r>
            <a:endParaRPr lang="fr-FR" dirty="0"/>
          </a:p>
        </p:txBody>
      </p:sp>
      <p:sp>
        <p:nvSpPr>
          <p:cNvPr id="23" name="Rectangle 22">
            <a:extLst>
              <a:ext uri="{FF2B5EF4-FFF2-40B4-BE49-F238E27FC236}">
                <a16:creationId xmlns:a16="http://schemas.microsoft.com/office/drawing/2014/main" id="{D2BD5063-3190-4BB6-8E86-FD98BB8157FD}"/>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Text Placeholder 6">
            <a:extLst>
              <a:ext uri="{FF2B5EF4-FFF2-40B4-BE49-F238E27FC236}">
                <a16:creationId xmlns:a16="http://schemas.microsoft.com/office/drawing/2014/main" id="{412A93FF-9EC2-45DC-8446-CDDD67375DAD}"/>
              </a:ext>
            </a:extLst>
          </p:cNvPr>
          <p:cNvSpPr>
            <a:spLocks noGrp="1"/>
          </p:cNvSpPr>
          <p:nvPr>
            <p:ph type="body" sz="quarter" idx="36" hasCustomPrompt="1"/>
          </p:nvPr>
        </p:nvSpPr>
        <p:spPr>
          <a:xfrm>
            <a:off x="517524" y="771550"/>
            <a:ext cx="7955575" cy="215900"/>
          </a:xfrm>
          <a:prstGeom prst="rect">
            <a:avLst/>
          </a:prstGeom>
        </p:spPr>
        <p:txBody>
          <a:bodyPr lIns="0" tIns="0" rIns="0" bIns="0" anchor="ctr" anchorCtr="0"/>
          <a:lstStyle>
            <a:lvl1pPr marL="0" indent="0">
              <a:spcAft>
                <a:spcPts val="0"/>
              </a:spcAft>
              <a:defRPr sz="1400" b="0" cap="none" spc="100" baseline="0">
                <a:solidFill>
                  <a:schemeClr val="bg2">
                    <a:lumMod val="25000"/>
                  </a:schemeClr>
                </a:solidFill>
              </a:defRPr>
            </a:lvl1pPr>
          </a:lstStyle>
          <a:p>
            <a:pPr lvl="0"/>
            <a:r>
              <a:rPr lang="en-US"/>
              <a:t>Subtitle</a:t>
            </a:r>
            <a:endParaRPr lang="fr-FR" dirty="0"/>
          </a:p>
        </p:txBody>
      </p:sp>
      <p:sp>
        <p:nvSpPr>
          <p:cNvPr id="25" name="Title Placeholder 8">
            <a:extLst>
              <a:ext uri="{FF2B5EF4-FFF2-40B4-BE49-F238E27FC236}">
                <a16:creationId xmlns:a16="http://schemas.microsoft.com/office/drawing/2014/main" id="{D8462577-4307-4B98-8525-5AF2E8C756C3}"/>
              </a:ext>
            </a:extLst>
          </p:cNvPr>
          <p:cNvSpPr>
            <a:spLocks noGrp="1"/>
          </p:cNvSpPr>
          <p:nvPr>
            <p:ph type="title" hasCustomPrompt="1"/>
          </p:nvPr>
        </p:nvSpPr>
        <p:spPr>
          <a:xfrm>
            <a:off x="517524" y="311271"/>
            <a:ext cx="7955576" cy="280887"/>
          </a:xfrm>
          <a:prstGeom prst="rect">
            <a:avLst/>
          </a:prstGeom>
        </p:spPr>
        <p:txBody>
          <a:bodyPr vert="horz" lIns="0" tIns="45720" rIns="91440" bIns="45720" rtlCol="0" anchor="ctr">
            <a:noAutofit/>
          </a:bodyPr>
          <a:lstStyle>
            <a:lvl1pPr>
              <a:defRPr sz="2200"/>
            </a:lvl1pPr>
          </a:lstStyle>
          <a:p>
            <a:r>
              <a:rPr lang="en-US"/>
              <a:t>Title, 22pt, bold, max. 1 line</a:t>
            </a:r>
            <a:endParaRPr lang="en-US" dirty="0"/>
          </a:p>
        </p:txBody>
      </p:sp>
    </p:spTree>
    <p:extLst>
      <p:ext uri="{BB962C8B-B14F-4D97-AF65-F5344CB8AC3E}">
        <p14:creationId xmlns:p14="http://schemas.microsoft.com/office/powerpoint/2010/main" val="36631481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ntacts Slide_1 Contac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25DE08E-1AEC-49FD-A924-2D27DEFD3B9A}"/>
              </a:ext>
            </a:extLst>
          </p:cNvPr>
          <p:cNvSpPr/>
          <p:nvPr userDrawn="1"/>
        </p:nvSpPr>
        <p:spPr>
          <a:xfrm>
            <a:off x="5436096" y="0"/>
            <a:ext cx="3707904"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28489494-7683-45C5-BA4D-AC59BC96301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969144" y="4083918"/>
            <a:ext cx="288032" cy="288032"/>
          </a:xfrm>
          <a:prstGeom prst="rect">
            <a:avLst/>
          </a:prstGeom>
        </p:spPr>
      </p:pic>
      <p:pic>
        <p:nvPicPr>
          <p:cNvPr id="7" name="Graphic 6">
            <a:extLst>
              <a:ext uri="{FF2B5EF4-FFF2-40B4-BE49-F238E27FC236}">
                <a16:creationId xmlns:a16="http://schemas.microsoft.com/office/drawing/2014/main" id="{05AFA9DE-BE51-43A4-BD7F-D94442BFA8EA}"/>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382264" y="4083918"/>
            <a:ext cx="289746" cy="289746"/>
          </a:xfrm>
          <a:prstGeom prst="rect">
            <a:avLst/>
          </a:prstGeom>
        </p:spPr>
      </p:pic>
      <p:pic>
        <p:nvPicPr>
          <p:cNvPr id="8" name="Graphic 7">
            <a:extLst>
              <a:ext uri="{FF2B5EF4-FFF2-40B4-BE49-F238E27FC236}">
                <a16:creationId xmlns:a16="http://schemas.microsoft.com/office/drawing/2014/main" id="{7E9D14E4-56D1-4248-8EBE-CDD479AFCA01}"/>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797099" y="4083918"/>
            <a:ext cx="288032" cy="288032"/>
          </a:xfrm>
          <a:prstGeom prst="rect">
            <a:avLst/>
          </a:prstGeom>
        </p:spPr>
      </p:pic>
      <p:pic>
        <p:nvPicPr>
          <p:cNvPr id="5" name="Picture 4" descr="A picture containing object&#10;&#10;Description automatically generated">
            <a:extLst>
              <a:ext uri="{FF2B5EF4-FFF2-40B4-BE49-F238E27FC236}">
                <a16:creationId xmlns:a16="http://schemas.microsoft.com/office/drawing/2014/main" id="{3CC10426-4AE5-4DC5-BEEF-5F0A6B644AE5}"/>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303273" y="2147486"/>
            <a:ext cx="2740839" cy="849689"/>
          </a:xfrm>
          <a:prstGeom prst="rect">
            <a:avLst/>
          </a:prstGeom>
        </p:spPr>
      </p:pic>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0" name="Text Placeholder 9">
            <a:extLst>
              <a:ext uri="{FF2B5EF4-FFF2-40B4-BE49-F238E27FC236}">
                <a16:creationId xmlns:a16="http://schemas.microsoft.com/office/drawing/2014/main" id="{EC961C82-935E-402C-A559-B6BD93C493B9}"/>
              </a:ext>
            </a:extLst>
          </p:cNvPr>
          <p:cNvSpPr>
            <a:spLocks noGrp="1"/>
          </p:cNvSpPr>
          <p:nvPr>
            <p:ph type="body" sz="quarter" idx="10" hasCustomPrompt="1"/>
          </p:nvPr>
        </p:nvSpPr>
        <p:spPr>
          <a:xfrm>
            <a:off x="5940151" y="1996007"/>
            <a:ext cx="2692673" cy="360362"/>
          </a:xfrm>
          <a:prstGeom prst="rect">
            <a:avLst/>
          </a:prstGeom>
        </p:spPr>
        <p:txBody>
          <a:bodyPr lIns="0" tIns="0" rIns="0" bIns="0" anchor="ctr" anchorCtr="0"/>
          <a:lstStyle>
            <a:lvl1pPr marL="0" indent="0">
              <a:defRPr sz="2000" cap="none" baseline="0">
                <a:solidFill>
                  <a:schemeClr val="tx1"/>
                </a:solidFill>
                <a:latin typeface="Verdana" panose="020B0604030504040204" pitchFamily="34" charset="0"/>
                <a:ea typeface="Verdana" panose="020B0604030504040204" pitchFamily="34" charset="0"/>
              </a:defRPr>
            </a:lvl1pPr>
          </a:lstStyle>
          <a:p>
            <a:pPr lvl="0"/>
            <a:r>
              <a:rPr lang="en-US"/>
              <a:t>Add contact</a:t>
            </a:r>
            <a:endParaRPr lang="fr-FR" dirty="0"/>
          </a:p>
        </p:txBody>
      </p:sp>
      <p:sp>
        <p:nvSpPr>
          <p:cNvPr id="12" name="Text Placeholder 11">
            <a:extLst>
              <a:ext uri="{FF2B5EF4-FFF2-40B4-BE49-F238E27FC236}">
                <a16:creationId xmlns:a16="http://schemas.microsoft.com/office/drawing/2014/main" id="{20DBC57F-B605-49CD-B83F-D9540D1BEA18}"/>
              </a:ext>
            </a:extLst>
          </p:cNvPr>
          <p:cNvSpPr>
            <a:spLocks noGrp="1"/>
          </p:cNvSpPr>
          <p:nvPr>
            <p:ph type="body" sz="quarter" idx="11" hasCustomPrompt="1"/>
          </p:nvPr>
        </p:nvSpPr>
        <p:spPr>
          <a:xfrm>
            <a:off x="5940424" y="2716806"/>
            <a:ext cx="2692401" cy="1152128"/>
          </a:xfrm>
          <a:prstGeom prst="rect">
            <a:avLst/>
          </a:prstGeom>
        </p:spPr>
        <p:txBody>
          <a:bodyPr lIns="0" tIns="0" rIns="0" bIns="0"/>
          <a:lstStyle>
            <a:lvl1pPr marL="0" indent="0">
              <a:defRPr sz="1400" b="0">
                <a:solidFill>
                  <a:schemeClr val="bg2">
                    <a:lumMod val="25000"/>
                  </a:schemeClr>
                </a:solidFill>
                <a:latin typeface="Verdana" panose="020B0604030504040204" pitchFamily="34" charset="0"/>
                <a:ea typeface="Verdana" panose="020B0604030504040204" pitchFamily="34" charset="0"/>
              </a:defRPr>
            </a:lvl1pPr>
            <a:lvl2pPr>
              <a:defRPr sz="1500"/>
            </a:lvl2pPr>
            <a:lvl3pPr>
              <a:defRPr sz="1500"/>
            </a:lvl3pPr>
            <a:lvl4pPr>
              <a:defRPr sz="1500"/>
            </a:lvl4pPr>
            <a:lvl5pPr>
              <a:defRPr sz="1500"/>
            </a:lvl5pPr>
          </a:lstStyle>
          <a:p>
            <a:pPr lvl="0"/>
            <a:r>
              <a:rPr lang="en-US" dirty="0"/>
              <a:t>Add text here</a:t>
            </a:r>
            <a:endParaRPr lang="fr-FR" dirty="0"/>
          </a:p>
        </p:txBody>
      </p:sp>
      <p:sp>
        <p:nvSpPr>
          <p:cNvPr id="4" name="Picture Placeholder 3">
            <a:extLst>
              <a:ext uri="{FF2B5EF4-FFF2-40B4-BE49-F238E27FC236}">
                <a16:creationId xmlns:a16="http://schemas.microsoft.com/office/drawing/2014/main" id="{6B2F2FA6-F0E2-44B6-BA92-B900B2E8C03B}"/>
              </a:ext>
            </a:extLst>
          </p:cNvPr>
          <p:cNvSpPr>
            <a:spLocks noGrp="1"/>
          </p:cNvSpPr>
          <p:nvPr>
            <p:ph type="pic" sz="quarter" idx="12" hasCustomPrompt="1"/>
          </p:nvPr>
        </p:nvSpPr>
        <p:spPr>
          <a:xfrm>
            <a:off x="5940152" y="771550"/>
            <a:ext cx="936625" cy="936625"/>
          </a:xfrm>
          <a:prstGeom prst="rect">
            <a:avLst/>
          </a:prstGeom>
          <a:pattFill prst="pct90">
            <a:fgClr>
              <a:schemeClr val="bg2"/>
            </a:fgClr>
            <a:bgClr>
              <a:schemeClr val="bg1"/>
            </a:bgClr>
          </a:pattFill>
        </p:spPr>
        <p:txBody>
          <a:bodyPr lIns="36000" tIns="0" rIns="0" bIns="0" anchor="ctr" anchorCtr="0"/>
          <a:lstStyle>
            <a:lvl1pPr marL="0" indent="0" algn="ctr">
              <a:spcAft>
                <a:spcPts val="0"/>
              </a:spcAft>
              <a:defRPr sz="1000" b="0">
                <a:solidFill>
                  <a:schemeClr val="bg2">
                    <a:lumMod val="50000"/>
                  </a:schemeClr>
                </a:solidFill>
                <a:latin typeface="Verdana" panose="020B0604030504040204" pitchFamily="34" charset="0"/>
                <a:ea typeface="Verdana" panose="020B0604030504040204" pitchFamily="34" charset="0"/>
              </a:defRPr>
            </a:lvl1pPr>
          </a:lstStyle>
          <a:p>
            <a:r>
              <a:rPr lang="fr-FR"/>
              <a:t>Add picture</a:t>
            </a:r>
          </a:p>
        </p:txBody>
      </p:sp>
    </p:spTree>
    <p:extLst>
      <p:ext uri="{BB962C8B-B14F-4D97-AF65-F5344CB8AC3E}">
        <p14:creationId xmlns:p14="http://schemas.microsoft.com/office/powerpoint/2010/main" val="17098207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ontacts Slide_4 Contacts">
    <p:spTree>
      <p:nvGrpSpPr>
        <p:cNvPr id="1" name=""/>
        <p:cNvGrpSpPr/>
        <p:nvPr/>
      </p:nvGrpSpPr>
      <p:grpSpPr>
        <a:xfrm>
          <a:off x="0" y="0"/>
          <a:ext cx="0" cy="0"/>
          <a:chOff x="0" y="0"/>
          <a:chExt cx="0" cy="0"/>
        </a:xfrm>
      </p:grpSpPr>
      <p:pic>
        <p:nvPicPr>
          <p:cNvPr id="5" name="Picture 4" descr="A picture containing object&#10;&#10;Description automatically generated">
            <a:extLst>
              <a:ext uri="{FF2B5EF4-FFF2-40B4-BE49-F238E27FC236}">
                <a16:creationId xmlns:a16="http://schemas.microsoft.com/office/drawing/2014/main" id="{50957BAF-900E-4EEC-A833-7F57E58EE1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8255" y="4473359"/>
            <a:ext cx="1514441" cy="469493"/>
          </a:xfrm>
          <a:prstGeom prst="rect">
            <a:avLst/>
          </a:prstGeom>
        </p:spPr>
      </p:pic>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0" name="Text Placeholder 9">
            <a:extLst>
              <a:ext uri="{FF2B5EF4-FFF2-40B4-BE49-F238E27FC236}">
                <a16:creationId xmlns:a16="http://schemas.microsoft.com/office/drawing/2014/main" id="{EC961C82-935E-402C-A559-B6BD93C493B9}"/>
              </a:ext>
            </a:extLst>
          </p:cNvPr>
          <p:cNvSpPr>
            <a:spLocks noGrp="1"/>
          </p:cNvSpPr>
          <p:nvPr>
            <p:ph type="body" sz="quarter" idx="10" hasCustomPrompt="1"/>
          </p:nvPr>
        </p:nvSpPr>
        <p:spPr>
          <a:xfrm>
            <a:off x="511175" y="627534"/>
            <a:ext cx="4032447" cy="360362"/>
          </a:xfrm>
          <a:prstGeom prst="rect">
            <a:avLst/>
          </a:prstGeom>
        </p:spPr>
        <p:txBody>
          <a:bodyPr lIns="0" tIns="0" rIns="0" bIns="0" anchor="ctr" anchorCtr="0"/>
          <a:lstStyle>
            <a:lvl1pPr marL="0" indent="0">
              <a:defRPr sz="2400" cap="all" baseline="0">
                <a:solidFill>
                  <a:schemeClr val="tx1"/>
                </a:solidFill>
                <a:latin typeface="Verdana" panose="020B0604030504040204" pitchFamily="34" charset="0"/>
                <a:ea typeface="Verdana" panose="020B0604030504040204" pitchFamily="34" charset="0"/>
              </a:defRPr>
            </a:lvl1pPr>
          </a:lstStyle>
          <a:p>
            <a:pPr lvl="0"/>
            <a:r>
              <a:rPr lang="en-US" dirty="0"/>
              <a:t>ADD CONTACT</a:t>
            </a:r>
            <a:endParaRPr lang="fr-FR" dirty="0"/>
          </a:p>
        </p:txBody>
      </p:sp>
      <p:sp>
        <p:nvSpPr>
          <p:cNvPr id="12" name="Text Placeholder 11">
            <a:extLst>
              <a:ext uri="{FF2B5EF4-FFF2-40B4-BE49-F238E27FC236}">
                <a16:creationId xmlns:a16="http://schemas.microsoft.com/office/drawing/2014/main" id="{20DBC57F-B605-49CD-B83F-D9540D1BEA18}"/>
              </a:ext>
            </a:extLst>
          </p:cNvPr>
          <p:cNvSpPr>
            <a:spLocks noGrp="1"/>
          </p:cNvSpPr>
          <p:nvPr>
            <p:ph type="body" sz="quarter" idx="11" hasCustomPrompt="1"/>
          </p:nvPr>
        </p:nvSpPr>
        <p:spPr>
          <a:xfrm>
            <a:off x="615962" y="2157118"/>
            <a:ext cx="1620000" cy="1796641"/>
          </a:xfrm>
          <a:prstGeom prst="rect">
            <a:avLst/>
          </a:prstGeom>
        </p:spPr>
        <p:txBody>
          <a:bodyPr lIns="0" tIns="0" rIns="0" bIns="0"/>
          <a:lstStyle>
            <a:lvl1pPr marL="0" indent="0">
              <a:defRPr sz="1400" b="0">
                <a:solidFill>
                  <a:schemeClr val="bg2">
                    <a:lumMod val="25000"/>
                  </a:schemeClr>
                </a:solidFill>
              </a:defRPr>
            </a:lvl1pPr>
            <a:lvl2pPr>
              <a:defRPr sz="1500"/>
            </a:lvl2pPr>
            <a:lvl3pPr>
              <a:defRPr sz="1500"/>
            </a:lvl3pPr>
            <a:lvl4pPr>
              <a:defRPr sz="1500"/>
            </a:lvl4pPr>
            <a:lvl5pPr>
              <a:defRPr sz="1500"/>
            </a:lvl5pPr>
          </a:lstStyle>
          <a:p>
            <a:pPr lvl="0"/>
            <a:r>
              <a:rPr lang="en-US" dirty="0"/>
              <a:t>Add text here</a:t>
            </a:r>
            <a:endParaRPr lang="fr-FR" dirty="0"/>
          </a:p>
        </p:txBody>
      </p:sp>
      <p:pic>
        <p:nvPicPr>
          <p:cNvPr id="32" name="Picture 31">
            <a:extLst>
              <a:ext uri="{FF2B5EF4-FFF2-40B4-BE49-F238E27FC236}">
                <a16:creationId xmlns:a16="http://schemas.microsoft.com/office/drawing/2014/main" id="{ADB5DAA7-73B1-4852-B5FC-9551FF0E6F4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60469" y="4568897"/>
            <a:ext cx="288032" cy="288032"/>
          </a:xfrm>
          <a:prstGeom prst="rect">
            <a:avLst/>
          </a:prstGeom>
        </p:spPr>
      </p:pic>
      <p:pic>
        <p:nvPicPr>
          <p:cNvPr id="33" name="Picture 32">
            <a:extLst>
              <a:ext uri="{FF2B5EF4-FFF2-40B4-BE49-F238E27FC236}">
                <a16:creationId xmlns:a16="http://schemas.microsoft.com/office/drawing/2014/main" id="{E9FB0714-7EC6-4F59-9018-1478E1E0D9A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973589" y="4568897"/>
            <a:ext cx="289747" cy="288032"/>
          </a:xfrm>
          <a:prstGeom prst="rect">
            <a:avLst/>
          </a:prstGeom>
        </p:spPr>
      </p:pic>
      <p:pic>
        <p:nvPicPr>
          <p:cNvPr id="34" name="Picture 33">
            <a:extLst>
              <a:ext uri="{FF2B5EF4-FFF2-40B4-BE49-F238E27FC236}">
                <a16:creationId xmlns:a16="http://schemas.microsoft.com/office/drawing/2014/main" id="{EAE7036E-0E5A-47A8-ACF0-65B5ED5C1F4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388424" y="4568897"/>
            <a:ext cx="288032" cy="288032"/>
          </a:xfrm>
          <a:prstGeom prst="rect">
            <a:avLst/>
          </a:prstGeom>
        </p:spPr>
      </p:pic>
      <p:sp>
        <p:nvSpPr>
          <p:cNvPr id="4" name="Picture Placeholder 3">
            <a:extLst>
              <a:ext uri="{FF2B5EF4-FFF2-40B4-BE49-F238E27FC236}">
                <a16:creationId xmlns:a16="http://schemas.microsoft.com/office/drawing/2014/main" id="{5B0C5EA5-A87D-4BAC-B40E-5C66290A534F}"/>
              </a:ext>
            </a:extLst>
          </p:cNvPr>
          <p:cNvSpPr>
            <a:spLocks noGrp="1"/>
          </p:cNvSpPr>
          <p:nvPr>
            <p:ph type="pic" sz="quarter" idx="12" hasCustomPrompt="1"/>
          </p:nvPr>
        </p:nvSpPr>
        <p:spPr>
          <a:xfrm>
            <a:off x="616161" y="1362960"/>
            <a:ext cx="719138" cy="719138"/>
          </a:xfrm>
          <a:prstGeom prst="rect">
            <a:avLst/>
          </a:prstGeom>
          <a:pattFill prst="pct90">
            <a:fgClr>
              <a:schemeClr val="bg2"/>
            </a:fgClr>
            <a:bgClr>
              <a:schemeClr val="bg1"/>
            </a:bgClr>
          </a:pattFill>
        </p:spPr>
        <p:txBody>
          <a:bodyPr lIns="0" tIns="0" rIns="0" bIns="0" anchor="ctr" anchorCtr="0"/>
          <a:lstStyle>
            <a:lvl1pPr marL="0" indent="0" algn="ctr">
              <a:spcAft>
                <a:spcPts val="0"/>
              </a:spcAft>
              <a:defRPr sz="900" b="0">
                <a:solidFill>
                  <a:schemeClr val="bg2">
                    <a:lumMod val="25000"/>
                  </a:schemeClr>
                </a:solidFill>
                <a:latin typeface="Verdana" panose="020B0604030504040204" pitchFamily="34" charset="0"/>
                <a:ea typeface="Verdana" panose="020B0604030504040204" pitchFamily="34" charset="0"/>
              </a:defRPr>
            </a:lvl1pPr>
          </a:lstStyle>
          <a:p>
            <a:r>
              <a:rPr lang="fr-FR" dirty="0" err="1"/>
              <a:t>Add</a:t>
            </a:r>
            <a:r>
              <a:rPr lang="fr-FR" dirty="0"/>
              <a:t> </a:t>
            </a:r>
            <a:r>
              <a:rPr lang="fr-FR" dirty="0" err="1"/>
              <a:t>picture</a:t>
            </a:r>
            <a:endParaRPr lang="fr-FR" dirty="0"/>
          </a:p>
        </p:txBody>
      </p:sp>
      <p:grpSp>
        <p:nvGrpSpPr>
          <p:cNvPr id="27" name="Group 26">
            <a:extLst>
              <a:ext uri="{FF2B5EF4-FFF2-40B4-BE49-F238E27FC236}">
                <a16:creationId xmlns:a16="http://schemas.microsoft.com/office/drawing/2014/main" id="{03D1B306-C4B9-4D38-BB03-7C4ABDF096E1}"/>
              </a:ext>
            </a:extLst>
          </p:cNvPr>
          <p:cNvGrpSpPr/>
          <p:nvPr userDrawn="1"/>
        </p:nvGrpSpPr>
        <p:grpSpPr>
          <a:xfrm>
            <a:off x="517370" y="1266759"/>
            <a:ext cx="504056" cy="646331"/>
            <a:chOff x="467544" y="905045"/>
            <a:chExt cx="504056" cy="646331"/>
          </a:xfrm>
        </p:grpSpPr>
        <p:cxnSp>
          <p:nvCxnSpPr>
            <p:cNvPr id="28" name="Straight Connector 27">
              <a:extLst>
                <a:ext uri="{FF2B5EF4-FFF2-40B4-BE49-F238E27FC236}">
                  <a16:creationId xmlns:a16="http://schemas.microsoft.com/office/drawing/2014/main" id="{3E6B5A76-1D2B-4EE0-A54A-944EFC3EDA53}"/>
                </a:ext>
              </a:extLst>
            </p:cNvPr>
            <p:cNvCxnSpPr>
              <a:cxnSpLocks/>
            </p:cNvCxnSpPr>
            <p:nvPr/>
          </p:nvCxnSpPr>
          <p:spPr>
            <a:xfrm>
              <a:off x="467544" y="905045"/>
              <a:ext cx="0" cy="646331"/>
            </a:xfrm>
            <a:prstGeom prst="line">
              <a:avLst/>
            </a:prstGeom>
            <a:ln w="25400" cap="rnd"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2AEF85C-DF9B-45B8-B6A2-DCD5A9C6F824}"/>
                </a:ext>
              </a:extLst>
            </p:cNvPr>
            <p:cNvCxnSpPr/>
            <p:nvPr/>
          </p:nvCxnSpPr>
          <p:spPr>
            <a:xfrm>
              <a:off x="467544" y="905045"/>
              <a:ext cx="504056" cy="0"/>
            </a:xfrm>
            <a:prstGeom prst="line">
              <a:avLst/>
            </a:prstGeom>
            <a:ln w="25400" cap="rnd"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0" name="Text Placeholder 11">
            <a:extLst>
              <a:ext uri="{FF2B5EF4-FFF2-40B4-BE49-F238E27FC236}">
                <a16:creationId xmlns:a16="http://schemas.microsoft.com/office/drawing/2014/main" id="{091BA560-85CC-459F-B6E6-16D6028B40A2}"/>
              </a:ext>
            </a:extLst>
          </p:cNvPr>
          <p:cNvSpPr>
            <a:spLocks noGrp="1"/>
          </p:cNvSpPr>
          <p:nvPr>
            <p:ph type="body" sz="quarter" idx="13" hasCustomPrompt="1"/>
          </p:nvPr>
        </p:nvSpPr>
        <p:spPr>
          <a:xfrm>
            <a:off x="2748261" y="2157118"/>
            <a:ext cx="1620000" cy="1796641"/>
          </a:xfrm>
          <a:prstGeom prst="rect">
            <a:avLst/>
          </a:prstGeom>
        </p:spPr>
        <p:txBody>
          <a:bodyPr lIns="0" tIns="0" rIns="0" bIns="0"/>
          <a:lstStyle>
            <a:lvl1pPr marL="0" indent="0">
              <a:defRPr sz="1400" b="0">
                <a:solidFill>
                  <a:schemeClr val="bg2">
                    <a:lumMod val="25000"/>
                  </a:schemeClr>
                </a:solidFill>
              </a:defRPr>
            </a:lvl1pPr>
            <a:lvl2pPr>
              <a:defRPr sz="1500"/>
            </a:lvl2pPr>
            <a:lvl3pPr>
              <a:defRPr sz="1500"/>
            </a:lvl3pPr>
            <a:lvl4pPr>
              <a:defRPr sz="1500"/>
            </a:lvl4pPr>
            <a:lvl5pPr>
              <a:defRPr sz="1500"/>
            </a:lvl5pPr>
          </a:lstStyle>
          <a:p>
            <a:pPr lvl="0"/>
            <a:r>
              <a:rPr lang="en-US" dirty="0"/>
              <a:t>Add text here</a:t>
            </a:r>
            <a:endParaRPr lang="fr-FR" dirty="0"/>
          </a:p>
        </p:txBody>
      </p:sp>
      <p:sp>
        <p:nvSpPr>
          <p:cNvPr id="31" name="Picture Placeholder 3">
            <a:extLst>
              <a:ext uri="{FF2B5EF4-FFF2-40B4-BE49-F238E27FC236}">
                <a16:creationId xmlns:a16="http://schemas.microsoft.com/office/drawing/2014/main" id="{8E10A4D0-29EF-445E-93C6-1AC703156B13}"/>
              </a:ext>
            </a:extLst>
          </p:cNvPr>
          <p:cNvSpPr>
            <a:spLocks noGrp="1"/>
          </p:cNvSpPr>
          <p:nvPr>
            <p:ph type="pic" sz="quarter" idx="14" hasCustomPrompt="1"/>
          </p:nvPr>
        </p:nvSpPr>
        <p:spPr>
          <a:xfrm>
            <a:off x="2748064" y="1362960"/>
            <a:ext cx="719138" cy="719138"/>
          </a:xfrm>
          <a:prstGeom prst="rect">
            <a:avLst/>
          </a:prstGeom>
          <a:pattFill prst="pct90">
            <a:fgClr>
              <a:schemeClr val="bg2"/>
            </a:fgClr>
            <a:bgClr>
              <a:schemeClr val="bg1"/>
            </a:bgClr>
          </a:pattFill>
        </p:spPr>
        <p:txBody>
          <a:bodyPr lIns="0" tIns="0" rIns="0" bIns="0" anchor="ctr" anchorCtr="0"/>
          <a:lstStyle>
            <a:lvl1pPr marL="0" indent="0" algn="ctr">
              <a:spcAft>
                <a:spcPts val="0"/>
              </a:spcAft>
              <a:defRPr sz="900" b="0">
                <a:solidFill>
                  <a:schemeClr val="bg2">
                    <a:lumMod val="25000"/>
                  </a:schemeClr>
                </a:solidFill>
                <a:latin typeface="Verdana" panose="020B0604030504040204" pitchFamily="34" charset="0"/>
                <a:ea typeface="Verdana" panose="020B0604030504040204" pitchFamily="34" charset="0"/>
              </a:defRPr>
            </a:lvl1pPr>
          </a:lstStyle>
          <a:p>
            <a:r>
              <a:rPr lang="fr-FR" dirty="0" err="1"/>
              <a:t>Add</a:t>
            </a:r>
            <a:r>
              <a:rPr lang="fr-FR" dirty="0"/>
              <a:t> </a:t>
            </a:r>
            <a:r>
              <a:rPr lang="fr-FR" dirty="0" err="1"/>
              <a:t>picture</a:t>
            </a:r>
            <a:endParaRPr lang="fr-FR" dirty="0"/>
          </a:p>
        </p:txBody>
      </p:sp>
      <p:grpSp>
        <p:nvGrpSpPr>
          <p:cNvPr id="35" name="Group 34">
            <a:extLst>
              <a:ext uri="{FF2B5EF4-FFF2-40B4-BE49-F238E27FC236}">
                <a16:creationId xmlns:a16="http://schemas.microsoft.com/office/drawing/2014/main" id="{DE7EB747-20D7-40B2-B7B4-484C1E17B7AE}"/>
              </a:ext>
            </a:extLst>
          </p:cNvPr>
          <p:cNvGrpSpPr/>
          <p:nvPr userDrawn="1"/>
        </p:nvGrpSpPr>
        <p:grpSpPr>
          <a:xfrm>
            <a:off x="2649273" y="1266759"/>
            <a:ext cx="504056" cy="646331"/>
            <a:chOff x="467544" y="905045"/>
            <a:chExt cx="504056" cy="646331"/>
          </a:xfrm>
        </p:grpSpPr>
        <p:cxnSp>
          <p:nvCxnSpPr>
            <p:cNvPr id="36" name="Straight Connector 35">
              <a:extLst>
                <a:ext uri="{FF2B5EF4-FFF2-40B4-BE49-F238E27FC236}">
                  <a16:creationId xmlns:a16="http://schemas.microsoft.com/office/drawing/2014/main" id="{F85DA89D-614E-4246-BB13-5AC4EFCF6BB5}"/>
                </a:ext>
              </a:extLst>
            </p:cNvPr>
            <p:cNvCxnSpPr>
              <a:cxnSpLocks/>
            </p:cNvCxnSpPr>
            <p:nvPr/>
          </p:nvCxnSpPr>
          <p:spPr>
            <a:xfrm>
              <a:off x="467544" y="905045"/>
              <a:ext cx="0" cy="646331"/>
            </a:xfrm>
            <a:prstGeom prst="line">
              <a:avLst/>
            </a:prstGeom>
            <a:ln w="25400" cap="rnd" cmpd="sng">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F1408FB-ED9E-49C4-BB1D-AFE7B090B13D}"/>
                </a:ext>
              </a:extLst>
            </p:cNvPr>
            <p:cNvCxnSpPr/>
            <p:nvPr/>
          </p:nvCxnSpPr>
          <p:spPr>
            <a:xfrm>
              <a:off x="467544" y="905045"/>
              <a:ext cx="504056" cy="0"/>
            </a:xfrm>
            <a:prstGeom prst="line">
              <a:avLst/>
            </a:prstGeom>
            <a:ln w="25400" cap="rnd" cmpd="sng">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8" name="Text Placeholder 11">
            <a:extLst>
              <a:ext uri="{FF2B5EF4-FFF2-40B4-BE49-F238E27FC236}">
                <a16:creationId xmlns:a16="http://schemas.microsoft.com/office/drawing/2014/main" id="{5BB720FD-B93D-440B-9CE3-38A3F6EAE714}"/>
              </a:ext>
            </a:extLst>
          </p:cNvPr>
          <p:cNvSpPr>
            <a:spLocks noGrp="1"/>
          </p:cNvSpPr>
          <p:nvPr>
            <p:ph type="body" sz="quarter" idx="15" hasCustomPrompt="1"/>
          </p:nvPr>
        </p:nvSpPr>
        <p:spPr>
          <a:xfrm>
            <a:off x="4880560" y="2157118"/>
            <a:ext cx="1620000" cy="1796641"/>
          </a:xfrm>
          <a:prstGeom prst="rect">
            <a:avLst/>
          </a:prstGeom>
        </p:spPr>
        <p:txBody>
          <a:bodyPr lIns="0" tIns="0" rIns="0" bIns="0"/>
          <a:lstStyle>
            <a:lvl1pPr marL="0" indent="0">
              <a:defRPr sz="1400" b="0">
                <a:solidFill>
                  <a:schemeClr val="bg2">
                    <a:lumMod val="25000"/>
                  </a:schemeClr>
                </a:solidFill>
              </a:defRPr>
            </a:lvl1pPr>
            <a:lvl2pPr>
              <a:defRPr sz="1500"/>
            </a:lvl2pPr>
            <a:lvl3pPr>
              <a:defRPr sz="1500"/>
            </a:lvl3pPr>
            <a:lvl4pPr>
              <a:defRPr sz="1500"/>
            </a:lvl4pPr>
            <a:lvl5pPr>
              <a:defRPr sz="1500"/>
            </a:lvl5pPr>
          </a:lstStyle>
          <a:p>
            <a:pPr lvl="0"/>
            <a:r>
              <a:rPr lang="en-US" dirty="0"/>
              <a:t>Add text here</a:t>
            </a:r>
            <a:endParaRPr lang="fr-FR" dirty="0"/>
          </a:p>
        </p:txBody>
      </p:sp>
      <p:sp>
        <p:nvSpPr>
          <p:cNvPr id="39" name="Picture Placeholder 3">
            <a:extLst>
              <a:ext uri="{FF2B5EF4-FFF2-40B4-BE49-F238E27FC236}">
                <a16:creationId xmlns:a16="http://schemas.microsoft.com/office/drawing/2014/main" id="{C36269EA-6322-46E0-84BF-31E1D9D9AAD6}"/>
              </a:ext>
            </a:extLst>
          </p:cNvPr>
          <p:cNvSpPr>
            <a:spLocks noGrp="1"/>
          </p:cNvSpPr>
          <p:nvPr>
            <p:ph type="pic" sz="quarter" idx="16" hasCustomPrompt="1"/>
          </p:nvPr>
        </p:nvSpPr>
        <p:spPr>
          <a:xfrm>
            <a:off x="4880560" y="1362960"/>
            <a:ext cx="719138" cy="719138"/>
          </a:xfrm>
          <a:prstGeom prst="rect">
            <a:avLst/>
          </a:prstGeom>
          <a:pattFill prst="pct90">
            <a:fgClr>
              <a:schemeClr val="bg2"/>
            </a:fgClr>
            <a:bgClr>
              <a:schemeClr val="bg1"/>
            </a:bgClr>
          </a:pattFill>
        </p:spPr>
        <p:txBody>
          <a:bodyPr lIns="0" tIns="0" rIns="0" bIns="0" anchor="ctr" anchorCtr="0"/>
          <a:lstStyle>
            <a:lvl1pPr marL="0" indent="0" algn="ctr">
              <a:spcAft>
                <a:spcPts val="0"/>
              </a:spcAft>
              <a:defRPr sz="900" b="0">
                <a:solidFill>
                  <a:schemeClr val="bg2">
                    <a:lumMod val="25000"/>
                  </a:schemeClr>
                </a:solidFill>
                <a:latin typeface="Verdana" panose="020B0604030504040204" pitchFamily="34" charset="0"/>
                <a:ea typeface="Verdana" panose="020B0604030504040204" pitchFamily="34" charset="0"/>
              </a:defRPr>
            </a:lvl1pPr>
          </a:lstStyle>
          <a:p>
            <a:r>
              <a:rPr lang="fr-FR" dirty="0" err="1"/>
              <a:t>Add</a:t>
            </a:r>
            <a:r>
              <a:rPr lang="fr-FR" dirty="0"/>
              <a:t> </a:t>
            </a:r>
            <a:r>
              <a:rPr lang="fr-FR" dirty="0" err="1"/>
              <a:t>picture</a:t>
            </a:r>
            <a:endParaRPr lang="fr-FR" dirty="0"/>
          </a:p>
        </p:txBody>
      </p:sp>
      <p:grpSp>
        <p:nvGrpSpPr>
          <p:cNvPr id="40" name="Group 39">
            <a:extLst>
              <a:ext uri="{FF2B5EF4-FFF2-40B4-BE49-F238E27FC236}">
                <a16:creationId xmlns:a16="http://schemas.microsoft.com/office/drawing/2014/main" id="{8721E399-C066-49E3-AFB6-0A1417F45BBC}"/>
              </a:ext>
            </a:extLst>
          </p:cNvPr>
          <p:cNvGrpSpPr/>
          <p:nvPr userDrawn="1"/>
        </p:nvGrpSpPr>
        <p:grpSpPr>
          <a:xfrm>
            <a:off x="4781769" y="1266759"/>
            <a:ext cx="504056" cy="646331"/>
            <a:chOff x="467544" y="905045"/>
            <a:chExt cx="504056" cy="646331"/>
          </a:xfrm>
        </p:grpSpPr>
        <p:cxnSp>
          <p:nvCxnSpPr>
            <p:cNvPr id="41" name="Straight Connector 40">
              <a:extLst>
                <a:ext uri="{FF2B5EF4-FFF2-40B4-BE49-F238E27FC236}">
                  <a16:creationId xmlns:a16="http://schemas.microsoft.com/office/drawing/2014/main" id="{ECFB9184-D4A7-48E4-86BF-056FE63B2190}"/>
                </a:ext>
              </a:extLst>
            </p:cNvPr>
            <p:cNvCxnSpPr>
              <a:cxnSpLocks/>
            </p:cNvCxnSpPr>
            <p:nvPr/>
          </p:nvCxnSpPr>
          <p:spPr>
            <a:xfrm>
              <a:off x="467544" y="905045"/>
              <a:ext cx="0" cy="646331"/>
            </a:xfrm>
            <a:prstGeom prst="line">
              <a:avLst/>
            </a:prstGeom>
            <a:ln w="25400" cap="rnd" cmpd="sng">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09DCA0E-345E-4A0D-8040-35E322F9F444}"/>
                </a:ext>
              </a:extLst>
            </p:cNvPr>
            <p:cNvCxnSpPr/>
            <p:nvPr/>
          </p:nvCxnSpPr>
          <p:spPr>
            <a:xfrm>
              <a:off x="467544" y="905045"/>
              <a:ext cx="504056" cy="0"/>
            </a:xfrm>
            <a:prstGeom prst="line">
              <a:avLst/>
            </a:prstGeom>
            <a:ln w="25400" cap="rnd" cmpd="sng">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43" name="Text Placeholder 11">
            <a:extLst>
              <a:ext uri="{FF2B5EF4-FFF2-40B4-BE49-F238E27FC236}">
                <a16:creationId xmlns:a16="http://schemas.microsoft.com/office/drawing/2014/main" id="{017AA1C7-64C5-422A-B07D-38D69B8774D6}"/>
              </a:ext>
            </a:extLst>
          </p:cNvPr>
          <p:cNvSpPr>
            <a:spLocks noGrp="1"/>
          </p:cNvSpPr>
          <p:nvPr>
            <p:ph type="body" sz="quarter" idx="17" hasCustomPrompt="1"/>
          </p:nvPr>
        </p:nvSpPr>
        <p:spPr>
          <a:xfrm>
            <a:off x="7012858" y="2157118"/>
            <a:ext cx="1619968" cy="1796641"/>
          </a:xfrm>
          <a:prstGeom prst="rect">
            <a:avLst/>
          </a:prstGeom>
        </p:spPr>
        <p:txBody>
          <a:bodyPr lIns="0" tIns="0" rIns="0" bIns="0"/>
          <a:lstStyle>
            <a:lvl1pPr marL="0" indent="0">
              <a:defRPr sz="1400" b="0">
                <a:solidFill>
                  <a:schemeClr val="bg2">
                    <a:lumMod val="25000"/>
                  </a:schemeClr>
                </a:solidFill>
              </a:defRPr>
            </a:lvl1pPr>
            <a:lvl2pPr>
              <a:defRPr sz="1500"/>
            </a:lvl2pPr>
            <a:lvl3pPr>
              <a:defRPr sz="1500"/>
            </a:lvl3pPr>
            <a:lvl4pPr>
              <a:defRPr sz="1500"/>
            </a:lvl4pPr>
            <a:lvl5pPr>
              <a:defRPr sz="1500"/>
            </a:lvl5pPr>
          </a:lstStyle>
          <a:p>
            <a:pPr lvl="0"/>
            <a:r>
              <a:rPr lang="en-US" dirty="0"/>
              <a:t>Add text here</a:t>
            </a:r>
            <a:endParaRPr lang="fr-FR" dirty="0"/>
          </a:p>
        </p:txBody>
      </p:sp>
      <p:sp>
        <p:nvSpPr>
          <p:cNvPr id="44" name="Picture Placeholder 3">
            <a:extLst>
              <a:ext uri="{FF2B5EF4-FFF2-40B4-BE49-F238E27FC236}">
                <a16:creationId xmlns:a16="http://schemas.microsoft.com/office/drawing/2014/main" id="{FEA5B2D8-98D2-450D-9B79-10C1A494A272}"/>
              </a:ext>
            </a:extLst>
          </p:cNvPr>
          <p:cNvSpPr>
            <a:spLocks noGrp="1"/>
          </p:cNvSpPr>
          <p:nvPr>
            <p:ph type="pic" sz="quarter" idx="18" hasCustomPrompt="1"/>
          </p:nvPr>
        </p:nvSpPr>
        <p:spPr>
          <a:xfrm>
            <a:off x="7013056" y="1362960"/>
            <a:ext cx="719138" cy="719138"/>
          </a:xfrm>
          <a:prstGeom prst="rect">
            <a:avLst/>
          </a:prstGeom>
          <a:pattFill prst="pct90">
            <a:fgClr>
              <a:schemeClr val="bg2"/>
            </a:fgClr>
            <a:bgClr>
              <a:schemeClr val="bg1"/>
            </a:bgClr>
          </a:pattFill>
        </p:spPr>
        <p:txBody>
          <a:bodyPr lIns="0" tIns="0" rIns="0" bIns="0" anchor="ctr" anchorCtr="0"/>
          <a:lstStyle>
            <a:lvl1pPr marL="0" indent="0" algn="ctr">
              <a:spcAft>
                <a:spcPts val="0"/>
              </a:spcAft>
              <a:defRPr sz="900" b="0">
                <a:solidFill>
                  <a:schemeClr val="bg2">
                    <a:lumMod val="25000"/>
                  </a:schemeClr>
                </a:solidFill>
                <a:latin typeface="Verdana" panose="020B0604030504040204" pitchFamily="34" charset="0"/>
                <a:ea typeface="Verdana" panose="020B0604030504040204" pitchFamily="34" charset="0"/>
              </a:defRPr>
            </a:lvl1pPr>
          </a:lstStyle>
          <a:p>
            <a:r>
              <a:rPr lang="fr-FR" dirty="0" err="1"/>
              <a:t>Add</a:t>
            </a:r>
            <a:r>
              <a:rPr lang="fr-FR" dirty="0"/>
              <a:t> </a:t>
            </a:r>
            <a:r>
              <a:rPr lang="fr-FR" dirty="0" err="1"/>
              <a:t>picture</a:t>
            </a:r>
            <a:endParaRPr lang="fr-FR" dirty="0"/>
          </a:p>
        </p:txBody>
      </p:sp>
      <p:grpSp>
        <p:nvGrpSpPr>
          <p:cNvPr id="45" name="Group 44">
            <a:extLst>
              <a:ext uri="{FF2B5EF4-FFF2-40B4-BE49-F238E27FC236}">
                <a16:creationId xmlns:a16="http://schemas.microsoft.com/office/drawing/2014/main" id="{6AE750DB-A730-47E1-9B9A-64A0B20EB12F}"/>
              </a:ext>
            </a:extLst>
          </p:cNvPr>
          <p:cNvGrpSpPr/>
          <p:nvPr userDrawn="1"/>
        </p:nvGrpSpPr>
        <p:grpSpPr>
          <a:xfrm>
            <a:off x="6914265" y="1266759"/>
            <a:ext cx="504056" cy="646331"/>
            <a:chOff x="467544" y="905045"/>
            <a:chExt cx="504056" cy="646331"/>
          </a:xfrm>
        </p:grpSpPr>
        <p:cxnSp>
          <p:nvCxnSpPr>
            <p:cNvPr id="46" name="Straight Connector 45">
              <a:extLst>
                <a:ext uri="{FF2B5EF4-FFF2-40B4-BE49-F238E27FC236}">
                  <a16:creationId xmlns:a16="http://schemas.microsoft.com/office/drawing/2014/main" id="{067EB943-B3CC-4ADD-BF41-CD129925556C}"/>
                </a:ext>
              </a:extLst>
            </p:cNvPr>
            <p:cNvCxnSpPr>
              <a:cxnSpLocks/>
            </p:cNvCxnSpPr>
            <p:nvPr/>
          </p:nvCxnSpPr>
          <p:spPr>
            <a:xfrm>
              <a:off x="467544" y="905045"/>
              <a:ext cx="0" cy="646331"/>
            </a:xfrm>
            <a:prstGeom prst="line">
              <a:avLst/>
            </a:prstGeom>
            <a:ln w="25400" cap="rnd" cmpd="sng">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80791C9-9362-460F-82C7-5A3E63BF142E}"/>
                </a:ext>
              </a:extLst>
            </p:cNvPr>
            <p:cNvCxnSpPr/>
            <p:nvPr/>
          </p:nvCxnSpPr>
          <p:spPr>
            <a:xfrm>
              <a:off x="467544" y="905045"/>
              <a:ext cx="504056" cy="0"/>
            </a:xfrm>
            <a:prstGeom prst="line">
              <a:avLst/>
            </a:prstGeom>
            <a:ln w="25400" cap="rnd" cmpd="sng">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528847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ntacts Slide_8 Contacts">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0" name="Text Placeholder 9">
            <a:extLst>
              <a:ext uri="{FF2B5EF4-FFF2-40B4-BE49-F238E27FC236}">
                <a16:creationId xmlns:a16="http://schemas.microsoft.com/office/drawing/2014/main" id="{EC961C82-935E-402C-A559-B6BD93C493B9}"/>
              </a:ext>
            </a:extLst>
          </p:cNvPr>
          <p:cNvSpPr>
            <a:spLocks noGrp="1"/>
          </p:cNvSpPr>
          <p:nvPr>
            <p:ph type="body" sz="quarter" idx="10" hasCustomPrompt="1"/>
          </p:nvPr>
        </p:nvSpPr>
        <p:spPr>
          <a:xfrm>
            <a:off x="524253" y="627534"/>
            <a:ext cx="3896135" cy="360362"/>
          </a:xfrm>
          <a:prstGeom prst="rect">
            <a:avLst/>
          </a:prstGeom>
        </p:spPr>
        <p:txBody>
          <a:bodyPr lIns="0" tIns="0" rIns="0" bIns="0" anchor="ctr" anchorCtr="0"/>
          <a:lstStyle>
            <a:lvl1pPr marL="0" indent="0">
              <a:defRPr sz="2400" cap="all" baseline="0">
                <a:solidFill>
                  <a:schemeClr val="tx1"/>
                </a:solidFill>
                <a:latin typeface="Verdana" panose="020B0604030504040204" pitchFamily="34" charset="0"/>
                <a:ea typeface="Verdana" panose="020B0604030504040204" pitchFamily="34" charset="0"/>
              </a:defRPr>
            </a:lvl1pPr>
          </a:lstStyle>
          <a:p>
            <a:pPr lvl="0"/>
            <a:r>
              <a:rPr lang="en-US" dirty="0"/>
              <a:t>ADD CONTACT</a:t>
            </a:r>
            <a:endParaRPr lang="fr-FR" dirty="0"/>
          </a:p>
        </p:txBody>
      </p:sp>
      <p:sp>
        <p:nvSpPr>
          <p:cNvPr id="12" name="Text Placeholder 11">
            <a:extLst>
              <a:ext uri="{FF2B5EF4-FFF2-40B4-BE49-F238E27FC236}">
                <a16:creationId xmlns:a16="http://schemas.microsoft.com/office/drawing/2014/main" id="{20DBC57F-B605-49CD-B83F-D9540D1BEA18}"/>
              </a:ext>
            </a:extLst>
          </p:cNvPr>
          <p:cNvSpPr>
            <a:spLocks noGrp="1"/>
          </p:cNvSpPr>
          <p:nvPr>
            <p:ph type="body" sz="quarter" idx="11" hasCustomPrompt="1"/>
          </p:nvPr>
        </p:nvSpPr>
        <p:spPr>
          <a:xfrm>
            <a:off x="1411362" y="1370244"/>
            <a:ext cx="3024325" cy="646331"/>
          </a:xfrm>
          <a:prstGeom prst="rect">
            <a:avLst/>
          </a:prstGeom>
        </p:spPr>
        <p:txBody>
          <a:bodyPr lIns="0" tIns="0" rIns="0" bIns="0"/>
          <a:lstStyle>
            <a:lvl1pPr marL="0" indent="0">
              <a:defRPr sz="1400" b="0">
                <a:solidFill>
                  <a:schemeClr val="bg2">
                    <a:lumMod val="25000"/>
                  </a:schemeClr>
                </a:solidFill>
              </a:defRPr>
            </a:lvl1pPr>
            <a:lvl2pPr>
              <a:defRPr sz="1500"/>
            </a:lvl2pPr>
            <a:lvl3pPr>
              <a:defRPr sz="1500"/>
            </a:lvl3pPr>
            <a:lvl4pPr>
              <a:defRPr sz="1500"/>
            </a:lvl4pPr>
            <a:lvl5pPr>
              <a:defRPr sz="1500"/>
            </a:lvl5pPr>
          </a:lstStyle>
          <a:p>
            <a:pPr lvl="0"/>
            <a:r>
              <a:rPr lang="en-US" dirty="0"/>
              <a:t>Add text here</a:t>
            </a:r>
            <a:endParaRPr lang="fr-FR" dirty="0"/>
          </a:p>
        </p:txBody>
      </p:sp>
      <p:sp>
        <p:nvSpPr>
          <p:cNvPr id="4" name="Picture Placeholder 3">
            <a:extLst>
              <a:ext uri="{FF2B5EF4-FFF2-40B4-BE49-F238E27FC236}">
                <a16:creationId xmlns:a16="http://schemas.microsoft.com/office/drawing/2014/main" id="{5B0C5EA5-A87D-4BAC-B40E-5C66290A534F}"/>
              </a:ext>
            </a:extLst>
          </p:cNvPr>
          <p:cNvSpPr>
            <a:spLocks noGrp="1"/>
          </p:cNvSpPr>
          <p:nvPr>
            <p:ph type="pic" sz="quarter" idx="12" hasCustomPrompt="1"/>
          </p:nvPr>
        </p:nvSpPr>
        <p:spPr>
          <a:xfrm>
            <a:off x="646907" y="1362960"/>
            <a:ext cx="646331" cy="646331"/>
          </a:xfrm>
          <a:prstGeom prst="rect">
            <a:avLst/>
          </a:prstGeom>
          <a:pattFill prst="pct90">
            <a:fgClr>
              <a:schemeClr val="bg2"/>
            </a:fgClr>
            <a:bgClr>
              <a:schemeClr val="bg1"/>
            </a:bgClr>
          </a:pattFill>
        </p:spPr>
        <p:txBody>
          <a:bodyPr lIns="0" tIns="0" rIns="0" bIns="0" anchor="ctr" anchorCtr="0"/>
          <a:lstStyle>
            <a:lvl1pPr marL="0" indent="0" algn="ctr">
              <a:spcAft>
                <a:spcPts val="0"/>
              </a:spcAft>
              <a:defRPr sz="900" b="0">
                <a:latin typeface="Verdana" panose="020B0604030504040204" pitchFamily="34" charset="0"/>
                <a:ea typeface="Verdana" panose="020B0604030504040204" pitchFamily="34" charset="0"/>
              </a:defRPr>
            </a:lvl1pPr>
          </a:lstStyle>
          <a:p>
            <a:r>
              <a:rPr lang="fr-FR" dirty="0" err="1"/>
              <a:t>Add</a:t>
            </a:r>
            <a:r>
              <a:rPr lang="fr-FR" dirty="0"/>
              <a:t> </a:t>
            </a:r>
            <a:r>
              <a:rPr lang="fr-FR" dirty="0" err="1"/>
              <a:t>picture</a:t>
            </a:r>
            <a:endParaRPr lang="fr-FR" dirty="0"/>
          </a:p>
        </p:txBody>
      </p:sp>
      <p:grpSp>
        <p:nvGrpSpPr>
          <p:cNvPr id="27" name="Group 26">
            <a:extLst>
              <a:ext uri="{FF2B5EF4-FFF2-40B4-BE49-F238E27FC236}">
                <a16:creationId xmlns:a16="http://schemas.microsoft.com/office/drawing/2014/main" id="{03D1B306-C4B9-4D38-BB03-7C4ABDF096E1}"/>
              </a:ext>
            </a:extLst>
          </p:cNvPr>
          <p:cNvGrpSpPr/>
          <p:nvPr userDrawn="1"/>
        </p:nvGrpSpPr>
        <p:grpSpPr>
          <a:xfrm>
            <a:off x="528783" y="1266759"/>
            <a:ext cx="504056" cy="646331"/>
            <a:chOff x="467544" y="905045"/>
            <a:chExt cx="504056" cy="646331"/>
          </a:xfrm>
        </p:grpSpPr>
        <p:cxnSp>
          <p:nvCxnSpPr>
            <p:cNvPr id="28" name="Straight Connector 27">
              <a:extLst>
                <a:ext uri="{FF2B5EF4-FFF2-40B4-BE49-F238E27FC236}">
                  <a16:creationId xmlns:a16="http://schemas.microsoft.com/office/drawing/2014/main" id="{3E6B5A76-1D2B-4EE0-A54A-944EFC3EDA53}"/>
                </a:ext>
              </a:extLst>
            </p:cNvPr>
            <p:cNvCxnSpPr>
              <a:cxnSpLocks/>
            </p:cNvCxnSpPr>
            <p:nvPr/>
          </p:nvCxnSpPr>
          <p:spPr>
            <a:xfrm>
              <a:off x="467544" y="905045"/>
              <a:ext cx="0" cy="646331"/>
            </a:xfrm>
            <a:prstGeom prst="line">
              <a:avLst/>
            </a:prstGeom>
            <a:ln w="25400" cap="rnd"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2AEF85C-DF9B-45B8-B6A2-DCD5A9C6F824}"/>
                </a:ext>
              </a:extLst>
            </p:cNvPr>
            <p:cNvCxnSpPr/>
            <p:nvPr/>
          </p:nvCxnSpPr>
          <p:spPr>
            <a:xfrm>
              <a:off x="467544" y="905045"/>
              <a:ext cx="504056" cy="0"/>
            </a:xfrm>
            <a:prstGeom prst="line">
              <a:avLst/>
            </a:prstGeom>
            <a:ln w="25400" cap="rnd"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59" name="Picture Placeholder 3">
            <a:extLst>
              <a:ext uri="{FF2B5EF4-FFF2-40B4-BE49-F238E27FC236}">
                <a16:creationId xmlns:a16="http://schemas.microsoft.com/office/drawing/2014/main" id="{3E37A618-FF39-4DA6-87B2-37011D0C368A}"/>
              </a:ext>
            </a:extLst>
          </p:cNvPr>
          <p:cNvSpPr>
            <a:spLocks noGrp="1"/>
          </p:cNvSpPr>
          <p:nvPr>
            <p:ph type="pic" sz="quarter" idx="24" hasCustomPrompt="1"/>
          </p:nvPr>
        </p:nvSpPr>
        <p:spPr>
          <a:xfrm>
            <a:off x="646907" y="2134697"/>
            <a:ext cx="646331" cy="646331"/>
          </a:xfrm>
          <a:prstGeom prst="rect">
            <a:avLst/>
          </a:prstGeom>
          <a:pattFill prst="pct90">
            <a:fgClr>
              <a:schemeClr val="bg2"/>
            </a:fgClr>
            <a:bgClr>
              <a:schemeClr val="bg1"/>
            </a:bgClr>
          </a:pattFill>
        </p:spPr>
        <p:txBody>
          <a:bodyPr lIns="0" tIns="0" rIns="0" bIns="0" anchor="ctr" anchorCtr="0"/>
          <a:lstStyle>
            <a:lvl1pPr marL="0" indent="0" algn="ctr">
              <a:spcAft>
                <a:spcPts val="0"/>
              </a:spcAft>
              <a:defRPr sz="900" b="0">
                <a:latin typeface="Verdana" panose="020B0604030504040204" pitchFamily="34" charset="0"/>
                <a:ea typeface="Verdana" panose="020B0604030504040204" pitchFamily="34" charset="0"/>
              </a:defRPr>
            </a:lvl1pPr>
          </a:lstStyle>
          <a:p>
            <a:r>
              <a:rPr lang="fr-FR" dirty="0" err="1"/>
              <a:t>Add</a:t>
            </a:r>
            <a:r>
              <a:rPr lang="fr-FR" dirty="0"/>
              <a:t> </a:t>
            </a:r>
            <a:r>
              <a:rPr lang="fr-FR" dirty="0" err="1"/>
              <a:t>picture</a:t>
            </a:r>
            <a:endParaRPr lang="fr-FR" dirty="0"/>
          </a:p>
        </p:txBody>
      </p:sp>
      <p:sp>
        <p:nvSpPr>
          <p:cNvPr id="61" name="Picture Placeholder 3">
            <a:extLst>
              <a:ext uri="{FF2B5EF4-FFF2-40B4-BE49-F238E27FC236}">
                <a16:creationId xmlns:a16="http://schemas.microsoft.com/office/drawing/2014/main" id="{53B04807-9CBA-4D99-8E98-E0D3FF418390}"/>
              </a:ext>
            </a:extLst>
          </p:cNvPr>
          <p:cNvSpPr>
            <a:spLocks noGrp="1"/>
          </p:cNvSpPr>
          <p:nvPr>
            <p:ph type="pic" sz="quarter" idx="26" hasCustomPrompt="1"/>
          </p:nvPr>
        </p:nvSpPr>
        <p:spPr>
          <a:xfrm>
            <a:off x="646907" y="2906434"/>
            <a:ext cx="646331" cy="646331"/>
          </a:xfrm>
          <a:prstGeom prst="rect">
            <a:avLst/>
          </a:prstGeom>
          <a:pattFill prst="pct90">
            <a:fgClr>
              <a:schemeClr val="bg2"/>
            </a:fgClr>
            <a:bgClr>
              <a:schemeClr val="bg1"/>
            </a:bgClr>
          </a:pattFill>
        </p:spPr>
        <p:txBody>
          <a:bodyPr lIns="0" tIns="0" rIns="0" bIns="0" anchor="ctr" anchorCtr="0"/>
          <a:lstStyle>
            <a:lvl1pPr marL="0" indent="0" algn="ctr">
              <a:spcAft>
                <a:spcPts val="0"/>
              </a:spcAft>
              <a:defRPr sz="900" b="0">
                <a:latin typeface="Verdana" panose="020B0604030504040204" pitchFamily="34" charset="0"/>
                <a:ea typeface="Verdana" panose="020B0604030504040204" pitchFamily="34" charset="0"/>
              </a:defRPr>
            </a:lvl1pPr>
          </a:lstStyle>
          <a:p>
            <a:r>
              <a:rPr lang="fr-FR" dirty="0" err="1"/>
              <a:t>Add</a:t>
            </a:r>
            <a:r>
              <a:rPr lang="fr-FR" dirty="0"/>
              <a:t> </a:t>
            </a:r>
            <a:r>
              <a:rPr lang="fr-FR" dirty="0" err="1"/>
              <a:t>picture</a:t>
            </a:r>
            <a:endParaRPr lang="fr-FR" dirty="0"/>
          </a:p>
        </p:txBody>
      </p:sp>
      <p:sp>
        <p:nvSpPr>
          <p:cNvPr id="63" name="Picture Placeholder 3">
            <a:extLst>
              <a:ext uri="{FF2B5EF4-FFF2-40B4-BE49-F238E27FC236}">
                <a16:creationId xmlns:a16="http://schemas.microsoft.com/office/drawing/2014/main" id="{0403D6EA-4964-4107-8950-7F070E5ED021}"/>
              </a:ext>
            </a:extLst>
          </p:cNvPr>
          <p:cNvSpPr>
            <a:spLocks noGrp="1"/>
          </p:cNvSpPr>
          <p:nvPr>
            <p:ph type="pic" sz="quarter" idx="28" hasCustomPrompt="1"/>
          </p:nvPr>
        </p:nvSpPr>
        <p:spPr>
          <a:xfrm>
            <a:off x="646907" y="3685174"/>
            <a:ext cx="646331" cy="646331"/>
          </a:xfrm>
          <a:prstGeom prst="rect">
            <a:avLst/>
          </a:prstGeom>
          <a:pattFill prst="pct90">
            <a:fgClr>
              <a:schemeClr val="bg2"/>
            </a:fgClr>
            <a:bgClr>
              <a:schemeClr val="bg1"/>
            </a:bgClr>
          </a:pattFill>
        </p:spPr>
        <p:txBody>
          <a:bodyPr lIns="0" tIns="0" rIns="0" bIns="0" anchor="ctr" anchorCtr="0"/>
          <a:lstStyle>
            <a:lvl1pPr marL="0" indent="0" algn="ctr">
              <a:spcAft>
                <a:spcPts val="0"/>
              </a:spcAft>
              <a:defRPr sz="900" b="0">
                <a:latin typeface="Verdana" panose="020B0604030504040204" pitchFamily="34" charset="0"/>
                <a:ea typeface="Verdana" panose="020B0604030504040204" pitchFamily="34" charset="0"/>
              </a:defRPr>
            </a:lvl1pPr>
          </a:lstStyle>
          <a:p>
            <a:r>
              <a:rPr lang="fr-FR" dirty="0" err="1"/>
              <a:t>Add</a:t>
            </a:r>
            <a:r>
              <a:rPr lang="fr-FR" dirty="0"/>
              <a:t> </a:t>
            </a:r>
            <a:r>
              <a:rPr lang="fr-FR" dirty="0" err="1"/>
              <a:t>picture</a:t>
            </a:r>
            <a:endParaRPr lang="fr-FR" dirty="0"/>
          </a:p>
        </p:txBody>
      </p:sp>
      <p:sp>
        <p:nvSpPr>
          <p:cNvPr id="65" name="Text Placeholder 11">
            <a:extLst>
              <a:ext uri="{FF2B5EF4-FFF2-40B4-BE49-F238E27FC236}">
                <a16:creationId xmlns:a16="http://schemas.microsoft.com/office/drawing/2014/main" id="{D499412B-2C7B-4867-A2C2-06721293EE36}"/>
              </a:ext>
            </a:extLst>
          </p:cNvPr>
          <p:cNvSpPr>
            <a:spLocks noGrp="1"/>
          </p:cNvSpPr>
          <p:nvPr>
            <p:ph type="body" sz="quarter" idx="29" hasCustomPrompt="1"/>
          </p:nvPr>
        </p:nvSpPr>
        <p:spPr>
          <a:xfrm>
            <a:off x="1411362" y="2133201"/>
            <a:ext cx="3024325" cy="646331"/>
          </a:xfrm>
          <a:prstGeom prst="rect">
            <a:avLst/>
          </a:prstGeom>
        </p:spPr>
        <p:txBody>
          <a:bodyPr lIns="0" tIns="0" rIns="0" bIns="0"/>
          <a:lstStyle>
            <a:lvl1pPr marL="0" indent="0">
              <a:defRPr sz="1400" b="0">
                <a:solidFill>
                  <a:schemeClr val="bg2">
                    <a:lumMod val="25000"/>
                  </a:schemeClr>
                </a:solidFill>
              </a:defRPr>
            </a:lvl1pPr>
            <a:lvl2pPr>
              <a:defRPr sz="1500"/>
            </a:lvl2pPr>
            <a:lvl3pPr>
              <a:defRPr sz="1500"/>
            </a:lvl3pPr>
            <a:lvl4pPr>
              <a:defRPr sz="1500"/>
            </a:lvl4pPr>
            <a:lvl5pPr>
              <a:defRPr sz="1500"/>
            </a:lvl5pPr>
          </a:lstStyle>
          <a:p>
            <a:pPr lvl="0"/>
            <a:r>
              <a:rPr lang="en-US" dirty="0"/>
              <a:t>Add text here</a:t>
            </a:r>
            <a:endParaRPr lang="fr-FR" dirty="0"/>
          </a:p>
        </p:txBody>
      </p:sp>
      <p:sp>
        <p:nvSpPr>
          <p:cNvPr id="66" name="Text Placeholder 11">
            <a:extLst>
              <a:ext uri="{FF2B5EF4-FFF2-40B4-BE49-F238E27FC236}">
                <a16:creationId xmlns:a16="http://schemas.microsoft.com/office/drawing/2014/main" id="{7491840C-3B69-4E97-9D40-9836CE636B49}"/>
              </a:ext>
            </a:extLst>
          </p:cNvPr>
          <p:cNvSpPr>
            <a:spLocks noGrp="1"/>
          </p:cNvSpPr>
          <p:nvPr>
            <p:ph type="body" sz="quarter" idx="30" hasCustomPrompt="1"/>
          </p:nvPr>
        </p:nvSpPr>
        <p:spPr>
          <a:xfrm>
            <a:off x="1411362" y="2906433"/>
            <a:ext cx="3024325" cy="646331"/>
          </a:xfrm>
          <a:prstGeom prst="rect">
            <a:avLst/>
          </a:prstGeom>
        </p:spPr>
        <p:txBody>
          <a:bodyPr lIns="0" tIns="0" rIns="0" bIns="0"/>
          <a:lstStyle>
            <a:lvl1pPr marL="0" indent="0">
              <a:defRPr sz="1400" b="0">
                <a:solidFill>
                  <a:schemeClr val="bg2">
                    <a:lumMod val="25000"/>
                  </a:schemeClr>
                </a:solidFill>
              </a:defRPr>
            </a:lvl1pPr>
            <a:lvl2pPr>
              <a:defRPr sz="1500"/>
            </a:lvl2pPr>
            <a:lvl3pPr>
              <a:defRPr sz="1500"/>
            </a:lvl3pPr>
            <a:lvl4pPr>
              <a:defRPr sz="1500"/>
            </a:lvl4pPr>
            <a:lvl5pPr>
              <a:defRPr sz="1500"/>
            </a:lvl5pPr>
          </a:lstStyle>
          <a:p>
            <a:pPr lvl="0"/>
            <a:r>
              <a:rPr lang="en-US" dirty="0"/>
              <a:t>Add text here</a:t>
            </a:r>
            <a:endParaRPr lang="fr-FR" dirty="0"/>
          </a:p>
        </p:txBody>
      </p:sp>
      <p:sp>
        <p:nvSpPr>
          <p:cNvPr id="67" name="Text Placeholder 11">
            <a:extLst>
              <a:ext uri="{FF2B5EF4-FFF2-40B4-BE49-F238E27FC236}">
                <a16:creationId xmlns:a16="http://schemas.microsoft.com/office/drawing/2014/main" id="{57E14C7A-B4DD-48D8-83FF-00206593AA77}"/>
              </a:ext>
            </a:extLst>
          </p:cNvPr>
          <p:cNvSpPr>
            <a:spLocks noGrp="1"/>
          </p:cNvSpPr>
          <p:nvPr>
            <p:ph type="body" sz="quarter" idx="31" hasCustomPrompt="1"/>
          </p:nvPr>
        </p:nvSpPr>
        <p:spPr>
          <a:xfrm>
            <a:off x="1411362" y="3685173"/>
            <a:ext cx="3024325" cy="646331"/>
          </a:xfrm>
          <a:prstGeom prst="rect">
            <a:avLst/>
          </a:prstGeom>
        </p:spPr>
        <p:txBody>
          <a:bodyPr lIns="0" tIns="0" rIns="0" bIns="0"/>
          <a:lstStyle>
            <a:lvl1pPr marL="0" indent="0">
              <a:defRPr sz="1400" b="0">
                <a:solidFill>
                  <a:schemeClr val="bg2">
                    <a:lumMod val="25000"/>
                  </a:schemeClr>
                </a:solidFill>
              </a:defRPr>
            </a:lvl1pPr>
            <a:lvl2pPr>
              <a:defRPr sz="1500"/>
            </a:lvl2pPr>
            <a:lvl3pPr>
              <a:defRPr sz="1500"/>
            </a:lvl3pPr>
            <a:lvl4pPr>
              <a:defRPr sz="1500"/>
            </a:lvl4pPr>
            <a:lvl5pPr>
              <a:defRPr sz="1500"/>
            </a:lvl5pPr>
          </a:lstStyle>
          <a:p>
            <a:pPr lvl="0"/>
            <a:r>
              <a:rPr lang="en-US" dirty="0"/>
              <a:t>Add text here</a:t>
            </a:r>
            <a:endParaRPr lang="fr-FR" dirty="0"/>
          </a:p>
        </p:txBody>
      </p:sp>
      <p:sp>
        <p:nvSpPr>
          <p:cNvPr id="68" name="Text Placeholder 11">
            <a:extLst>
              <a:ext uri="{FF2B5EF4-FFF2-40B4-BE49-F238E27FC236}">
                <a16:creationId xmlns:a16="http://schemas.microsoft.com/office/drawing/2014/main" id="{E9E79979-75CA-46C1-BEBC-1E911EEC6B0E}"/>
              </a:ext>
            </a:extLst>
          </p:cNvPr>
          <p:cNvSpPr>
            <a:spLocks noGrp="1"/>
          </p:cNvSpPr>
          <p:nvPr>
            <p:ph type="body" sz="quarter" idx="32" hasCustomPrompt="1"/>
          </p:nvPr>
        </p:nvSpPr>
        <p:spPr>
          <a:xfrm>
            <a:off x="5590892" y="1370244"/>
            <a:ext cx="3024325" cy="646331"/>
          </a:xfrm>
          <a:prstGeom prst="rect">
            <a:avLst/>
          </a:prstGeom>
        </p:spPr>
        <p:txBody>
          <a:bodyPr lIns="0" tIns="0" rIns="0" bIns="0"/>
          <a:lstStyle>
            <a:lvl1pPr marL="0" indent="0">
              <a:defRPr sz="1400" b="0">
                <a:solidFill>
                  <a:schemeClr val="bg2">
                    <a:lumMod val="25000"/>
                  </a:schemeClr>
                </a:solidFill>
              </a:defRPr>
            </a:lvl1pPr>
            <a:lvl2pPr>
              <a:defRPr sz="1500"/>
            </a:lvl2pPr>
            <a:lvl3pPr>
              <a:defRPr sz="1500"/>
            </a:lvl3pPr>
            <a:lvl4pPr>
              <a:defRPr sz="1500"/>
            </a:lvl4pPr>
            <a:lvl5pPr>
              <a:defRPr sz="1500"/>
            </a:lvl5pPr>
          </a:lstStyle>
          <a:p>
            <a:pPr lvl="0"/>
            <a:r>
              <a:rPr lang="en-US" dirty="0"/>
              <a:t>Add text here</a:t>
            </a:r>
            <a:endParaRPr lang="fr-FR" dirty="0"/>
          </a:p>
        </p:txBody>
      </p:sp>
      <p:sp>
        <p:nvSpPr>
          <p:cNvPr id="69" name="Picture Placeholder 3">
            <a:extLst>
              <a:ext uri="{FF2B5EF4-FFF2-40B4-BE49-F238E27FC236}">
                <a16:creationId xmlns:a16="http://schemas.microsoft.com/office/drawing/2014/main" id="{A503ACBB-671F-4EB6-83FD-EE1D2886BAE3}"/>
              </a:ext>
            </a:extLst>
          </p:cNvPr>
          <p:cNvSpPr>
            <a:spLocks noGrp="1"/>
          </p:cNvSpPr>
          <p:nvPr>
            <p:ph type="pic" sz="quarter" idx="33" hasCustomPrompt="1"/>
          </p:nvPr>
        </p:nvSpPr>
        <p:spPr>
          <a:xfrm>
            <a:off x="4826437" y="1362960"/>
            <a:ext cx="646331" cy="646331"/>
          </a:xfrm>
          <a:prstGeom prst="rect">
            <a:avLst/>
          </a:prstGeom>
          <a:pattFill prst="pct90">
            <a:fgClr>
              <a:schemeClr val="bg2"/>
            </a:fgClr>
            <a:bgClr>
              <a:schemeClr val="bg1"/>
            </a:bgClr>
          </a:pattFill>
        </p:spPr>
        <p:txBody>
          <a:bodyPr lIns="0" tIns="0" rIns="0" bIns="0" anchor="ctr" anchorCtr="0"/>
          <a:lstStyle>
            <a:lvl1pPr marL="0" indent="0" algn="ctr">
              <a:spcAft>
                <a:spcPts val="0"/>
              </a:spcAft>
              <a:defRPr sz="900" b="0">
                <a:latin typeface="Verdana" panose="020B0604030504040204" pitchFamily="34" charset="0"/>
                <a:ea typeface="Verdana" panose="020B0604030504040204" pitchFamily="34" charset="0"/>
              </a:defRPr>
            </a:lvl1pPr>
          </a:lstStyle>
          <a:p>
            <a:r>
              <a:rPr lang="fr-FR" dirty="0" err="1"/>
              <a:t>Add</a:t>
            </a:r>
            <a:r>
              <a:rPr lang="fr-FR" dirty="0"/>
              <a:t> </a:t>
            </a:r>
            <a:r>
              <a:rPr lang="fr-FR" dirty="0" err="1"/>
              <a:t>picture</a:t>
            </a:r>
            <a:endParaRPr lang="fr-FR" dirty="0"/>
          </a:p>
        </p:txBody>
      </p:sp>
      <p:sp>
        <p:nvSpPr>
          <p:cNvPr id="70" name="Picture Placeholder 3">
            <a:extLst>
              <a:ext uri="{FF2B5EF4-FFF2-40B4-BE49-F238E27FC236}">
                <a16:creationId xmlns:a16="http://schemas.microsoft.com/office/drawing/2014/main" id="{350EE2E7-EB90-4A72-A111-891C0266EDA4}"/>
              </a:ext>
            </a:extLst>
          </p:cNvPr>
          <p:cNvSpPr>
            <a:spLocks noGrp="1"/>
          </p:cNvSpPr>
          <p:nvPr>
            <p:ph type="pic" sz="quarter" idx="34" hasCustomPrompt="1"/>
          </p:nvPr>
        </p:nvSpPr>
        <p:spPr>
          <a:xfrm>
            <a:off x="4826437" y="2134697"/>
            <a:ext cx="646331" cy="646331"/>
          </a:xfrm>
          <a:prstGeom prst="rect">
            <a:avLst/>
          </a:prstGeom>
          <a:pattFill prst="pct90">
            <a:fgClr>
              <a:schemeClr val="bg2"/>
            </a:fgClr>
            <a:bgClr>
              <a:schemeClr val="bg1"/>
            </a:bgClr>
          </a:pattFill>
        </p:spPr>
        <p:txBody>
          <a:bodyPr lIns="0" tIns="0" rIns="0" bIns="0" anchor="ctr" anchorCtr="0"/>
          <a:lstStyle>
            <a:lvl1pPr marL="0" indent="0" algn="ctr">
              <a:spcAft>
                <a:spcPts val="0"/>
              </a:spcAft>
              <a:defRPr sz="900" b="0">
                <a:latin typeface="Verdana" panose="020B0604030504040204" pitchFamily="34" charset="0"/>
                <a:ea typeface="Verdana" panose="020B0604030504040204" pitchFamily="34" charset="0"/>
              </a:defRPr>
            </a:lvl1pPr>
          </a:lstStyle>
          <a:p>
            <a:r>
              <a:rPr lang="fr-FR" dirty="0" err="1"/>
              <a:t>Add</a:t>
            </a:r>
            <a:r>
              <a:rPr lang="fr-FR" dirty="0"/>
              <a:t> </a:t>
            </a:r>
            <a:r>
              <a:rPr lang="fr-FR" dirty="0" err="1"/>
              <a:t>picture</a:t>
            </a:r>
            <a:endParaRPr lang="fr-FR" dirty="0"/>
          </a:p>
        </p:txBody>
      </p:sp>
      <p:sp>
        <p:nvSpPr>
          <p:cNvPr id="71" name="Picture Placeholder 3">
            <a:extLst>
              <a:ext uri="{FF2B5EF4-FFF2-40B4-BE49-F238E27FC236}">
                <a16:creationId xmlns:a16="http://schemas.microsoft.com/office/drawing/2014/main" id="{0C24FD4E-8E1E-4760-B89A-8CF6E8EF94F7}"/>
              </a:ext>
            </a:extLst>
          </p:cNvPr>
          <p:cNvSpPr>
            <a:spLocks noGrp="1"/>
          </p:cNvSpPr>
          <p:nvPr>
            <p:ph type="pic" sz="quarter" idx="35" hasCustomPrompt="1"/>
          </p:nvPr>
        </p:nvSpPr>
        <p:spPr>
          <a:xfrm>
            <a:off x="4826437" y="2906434"/>
            <a:ext cx="646331" cy="646331"/>
          </a:xfrm>
          <a:prstGeom prst="rect">
            <a:avLst/>
          </a:prstGeom>
          <a:pattFill prst="pct90">
            <a:fgClr>
              <a:schemeClr val="bg2"/>
            </a:fgClr>
            <a:bgClr>
              <a:schemeClr val="bg1"/>
            </a:bgClr>
          </a:pattFill>
        </p:spPr>
        <p:txBody>
          <a:bodyPr lIns="0" tIns="0" rIns="0" bIns="0" anchor="ctr" anchorCtr="0"/>
          <a:lstStyle>
            <a:lvl1pPr marL="0" indent="0" algn="ctr">
              <a:spcAft>
                <a:spcPts val="0"/>
              </a:spcAft>
              <a:defRPr sz="900" b="0">
                <a:latin typeface="Verdana" panose="020B0604030504040204" pitchFamily="34" charset="0"/>
                <a:ea typeface="Verdana" panose="020B0604030504040204" pitchFamily="34" charset="0"/>
              </a:defRPr>
            </a:lvl1pPr>
          </a:lstStyle>
          <a:p>
            <a:r>
              <a:rPr lang="fr-FR" dirty="0" err="1"/>
              <a:t>Add</a:t>
            </a:r>
            <a:r>
              <a:rPr lang="fr-FR" dirty="0"/>
              <a:t> </a:t>
            </a:r>
            <a:r>
              <a:rPr lang="fr-FR" dirty="0" err="1"/>
              <a:t>picture</a:t>
            </a:r>
            <a:endParaRPr lang="fr-FR" dirty="0"/>
          </a:p>
        </p:txBody>
      </p:sp>
      <p:sp>
        <p:nvSpPr>
          <p:cNvPr id="72" name="Picture Placeholder 3">
            <a:extLst>
              <a:ext uri="{FF2B5EF4-FFF2-40B4-BE49-F238E27FC236}">
                <a16:creationId xmlns:a16="http://schemas.microsoft.com/office/drawing/2014/main" id="{862E1EE9-B832-4640-A453-FA05439D605F}"/>
              </a:ext>
            </a:extLst>
          </p:cNvPr>
          <p:cNvSpPr>
            <a:spLocks noGrp="1"/>
          </p:cNvSpPr>
          <p:nvPr>
            <p:ph type="pic" sz="quarter" idx="36" hasCustomPrompt="1"/>
          </p:nvPr>
        </p:nvSpPr>
        <p:spPr>
          <a:xfrm>
            <a:off x="4826437" y="3685174"/>
            <a:ext cx="646331" cy="646331"/>
          </a:xfrm>
          <a:prstGeom prst="rect">
            <a:avLst/>
          </a:prstGeom>
          <a:pattFill prst="pct90">
            <a:fgClr>
              <a:schemeClr val="bg2"/>
            </a:fgClr>
            <a:bgClr>
              <a:schemeClr val="bg1"/>
            </a:bgClr>
          </a:pattFill>
        </p:spPr>
        <p:txBody>
          <a:bodyPr lIns="0" tIns="0" rIns="0" bIns="0" anchor="ctr" anchorCtr="0"/>
          <a:lstStyle>
            <a:lvl1pPr marL="0" indent="0" algn="ctr">
              <a:spcAft>
                <a:spcPts val="0"/>
              </a:spcAft>
              <a:defRPr sz="900" b="0">
                <a:latin typeface="Verdana" panose="020B0604030504040204" pitchFamily="34" charset="0"/>
                <a:ea typeface="Verdana" panose="020B0604030504040204" pitchFamily="34" charset="0"/>
              </a:defRPr>
            </a:lvl1pPr>
          </a:lstStyle>
          <a:p>
            <a:r>
              <a:rPr lang="fr-FR" dirty="0" err="1"/>
              <a:t>Add</a:t>
            </a:r>
            <a:r>
              <a:rPr lang="fr-FR" dirty="0"/>
              <a:t> </a:t>
            </a:r>
            <a:r>
              <a:rPr lang="fr-FR" dirty="0" err="1"/>
              <a:t>picture</a:t>
            </a:r>
            <a:endParaRPr lang="fr-FR" dirty="0"/>
          </a:p>
        </p:txBody>
      </p:sp>
      <p:sp>
        <p:nvSpPr>
          <p:cNvPr id="73" name="Text Placeholder 11">
            <a:extLst>
              <a:ext uri="{FF2B5EF4-FFF2-40B4-BE49-F238E27FC236}">
                <a16:creationId xmlns:a16="http://schemas.microsoft.com/office/drawing/2014/main" id="{971107A9-56B4-45FE-A4C2-86427044962F}"/>
              </a:ext>
            </a:extLst>
          </p:cNvPr>
          <p:cNvSpPr>
            <a:spLocks noGrp="1"/>
          </p:cNvSpPr>
          <p:nvPr>
            <p:ph type="body" sz="quarter" idx="37" hasCustomPrompt="1"/>
          </p:nvPr>
        </p:nvSpPr>
        <p:spPr>
          <a:xfrm>
            <a:off x="5590892" y="2133201"/>
            <a:ext cx="3024325" cy="646331"/>
          </a:xfrm>
          <a:prstGeom prst="rect">
            <a:avLst/>
          </a:prstGeom>
        </p:spPr>
        <p:txBody>
          <a:bodyPr lIns="0" tIns="0" rIns="0" bIns="0"/>
          <a:lstStyle>
            <a:lvl1pPr marL="0" indent="0">
              <a:defRPr sz="1400" b="0">
                <a:solidFill>
                  <a:schemeClr val="bg2">
                    <a:lumMod val="25000"/>
                  </a:schemeClr>
                </a:solidFill>
              </a:defRPr>
            </a:lvl1pPr>
            <a:lvl2pPr>
              <a:defRPr sz="1500"/>
            </a:lvl2pPr>
            <a:lvl3pPr>
              <a:defRPr sz="1500"/>
            </a:lvl3pPr>
            <a:lvl4pPr>
              <a:defRPr sz="1500"/>
            </a:lvl4pPr>
            <a:lvl5pPr>
              <a:defRPr sz="1500"/>
            </a:lvl5pPr>
          </a:lstStyle>
          <a:p>
            <a:pPr lvl="0"/>
            <a:r>
              <a:rPr lang="en-US" dirty="0"/>
              <a:t>Add text here</a:t>
            </a:r>
            <a:endParaRPr lang="fr-FR" dirty="0"/>
          </a:p>
        </p:txBody>
      </p:sp>
      <p:sp>
        <p:nvSpPr>
          <p:cNvPr id="74" name="Text Placeholder 11">
            <a:extLst>
              <a:ext uri="{FF2B5EF4-FFF2-40B4-BE49-F238E27FC236}">
                <a16:creationId xmlns:a16="http://schemas.microsoft.com/office/drawing/2014/main" id="{741B2913-E147-4C93-A746-7401AD8D9D76}"/>
              </a:ext>
            </a:extLst>
          </p:cNvPr>
          <p:cNvSpPr>
            <a:spLocks noGrp="1"/>
          </p:cNvSpPr>
          <p:nvPr>
            <p:ph type="body" sz="quarter" idx="38" hasCustomPrompt="1"/>
          </p:nvPr>
        </p:nvSpPr>
        <p:spPr>
          <a:xfrm>
            <a:off x="5590892" y="2906433"/>
            <a:ext cx="3024325" cy="646331"/>
          </a:xfrm>
          <a:prstGeom prst="rect">
            <a:avLst/>
          </a:prstGeom>
        </p:spPr>
        <p:txBody>
          <a:bodyPr lIns="0" tIns="0" rIns="0" bIns="0"/>
          <a:lstStyle>
            <a:lvl1pPr marL="0" indent="0">
              <a:defRPr sz="1400" b="0">
                <a:solidFill>
                  <a:schemeClr val="bg2">
                    <a:lumMod val="25000"/>
                  </a:schemeClr>
                </a:solidFill>
              </a:defRPr>
            </a:lvl1pPr>
            <a:lvl2pPr>
              <a:defRPr sz="1500"/>
            </a:lvl2pPr>
            <a:lvl3pPr>
              <a:defRPr sz="1500"/>
            </a:lvl3pPr>
            <a:lvl4pPr>
              <a:defRPr sz="1500"/>
            </a:lvl4pPr>
            <a:lvl5pPr>
              <a:defRPr sz="1500"/>
            </a:lvl5pPr>
          </a:lstStyle>
          <a:p>
            <a:pPr lvl="0"/>
            <a:r>
              <a:rPr lang="en-US" dirty="0"/>
              <a:t>Add text here</a:t>
            </a:r>
            <a:endParaRPr lang="fr-FR" dirty="0"/>
          </a:p>
        </p:txBody>
      </p:sp>
      <p:sp>
        <p:nvSpPr>
          <p:cNvPr id="75" name="Text Placeholder 11">
            <a:extLst>
              <a:ext uri="{FF2B5EF4-FFF2-40B4-BE49-F238E27FC236}">
                <a16:creationId xmlns:a16="http://schemas.microsoft.com/office/drawing/2014/main" id="{56D7ECB5-E878-4285-A637-422F6AA58AB9}"/>
              </a:ext>
            </a:extLst>
          </p:cNvPr>
          <p:cNvSpPr>
            <a:spLocks noGrp="1"/>
          </p:cNvSpPr>
          <p:nvPr>
            <p:ph type="body" sz="quarter" idx="39" hasCustomPrompt="1"/>
          </p:nvPr>
        </p:nvSpPr>
        <p:spPr>
          <a:xfrm>
            <a:off x="5590892" y="3685173"/>
            <a:ext cx="3024325" cy="646331"/>
          </a:xfrm>
          <a:prstGeom prst="rect">
            <a:avLst/>
          </a:prstGeom>
        </p:spPr>
        <p:txBody>
          <a:bodyPr lIns="0" tIns="0" rIns="0" bIns="0"/>
          <a:lstStyle>
            <a:lvl1pPr marL="0" indent="0">
              <a:defRPr sz="1400" b="0">
                <a:solidFill>
                  <a:schemeClr val="bg2">
                    <a:lumMod val="25000"/>
                  </a:schemeClr>
                </a:solidFill>
              </a:defRPr>
            </a:lvl1pPr>
            <a:lvl2pPr>
              <a:defRPr sz="1500"/>
            </a:lvl2pPr>
            <a:lvl3pPr>
              <a:defRPr sz="1500"/>
            </a:lvl3pPr>
            <a:lvl4pPr>
              <a:defRPr sz="1500"/>
            </a:lvl4pPr>
            <a:lvl5pPr>
              <a:defRPr sz="1500"/>
            </a:lvl5pPr>
          </a:lstStyle>
          <a:p>
            <a:pPr lvl="0"/>
            <a:r>
              <a:rPr lang="en-US" dirty="0"/>
              <a:t>Add text here</a:t>
            </a:r>
            <a:endParaRPr lang="fr-FR" dirty="0"/>
          </a:p>
        </p:txBody>
      </p:sp>
      <p:pic>
        <p:nvPicPr>
          <p:cNvPr id="77" name="Picture 76">
            <a:extLst>
              <a:ext uri="{FF2B5EF4-FFF2-40B4-BE49-F238E27FC236}">
                <a16:creationId xmlns:a16="http://schemas.microsoft.com/office/drawing/2014/main" id="{EB0121BD-ECB4-4419-824E-F70E616677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60469" y="4568897"/>
            <a:ext cx="288032" cy="288032"/>
          </a:xfrm>
          <a:prstGeom prst="rect">
            <a:avLst/>
          </a:prstGeom>
        </p:spPr>
      </p:pic>
      <p:pic>
        <p:nvPicPr>
          <p:cNvPr id="78" name="Picture 77">
            <a:extLst>
              <a:ext uri="{FF2B5EF4-FFF2-40B4-BE49-F238E27FC236}">
                <a16:creationId xmlns:a16="http://schemas.microsoft.com/office/drawing/2014/main" id="{C150E92A-2482-41CB-82AE-5D7D1A2A5B7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73589" y="4568897"/>
            <a:ext cx="289747" cy="288032"/>
          </a:xfrm>
          <a:prstGeom prst="rect">
            <a:avLst/>
          </a:prstGeom>
        </p:spPr>
      </p:pic>
      <p:pic>
        <p:nvPicPr>
          <p:cNvPr id="79" name="Picture 78">
            <a:extLst>
              <a:ext uri="{FF2B5EF4-FFF2-40B4-BE49-F238E27FC236}">
                <a16:creationId xmlns:a16="http://schemas.microsoft.com/office/drawing/2014/main" id="{224514F2-A070-4DE5-B907-BCB573533C0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88424" y="4568897"/>
            <a:ext cx="288032" cy="288032"/>
          </a:xfrm>
          <a:prstGeom prst="rect">
            <a:avLst/>
          </a:prstGeom>
        </p:spPr>
      </p:pic>
      <p:pic>
        <p:nvPicPr>
          <p:cNvPr id="31" name="Picture 30" descr="A picture containing object&#10;&#10;Description automatically generated">
            <a:extLst>
              <a:ext uri="{FF2B5EF4-FFF2-40B4-BE49-F238E27FC236}">
                <a16:creationId xmlns:a16="http://schemas.microsoft.com/office/drawing/2014/main" id="{9225BADF-6251-4327-AC7A-B566F6E0653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48255" y="4473359"/>
            <a:ext cx="1514441" cy="469493"/>
          </a:xfrm>
          <a:prstGeom prst="rect">
            <a:avLst/>
          </a:prstGeom>
        </p:spPr>
      </p:pic>
    </p:spTree>
    <p:extLst>
      <p:ext uri="{BB962C8B-B14F-4D97-AF65-F5344CB8AC3E}">
        <p14:creationId xmlns:p14="http://schemas.microsoft.com/office/powerpoint/2010/main" val="34111836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Appendix">
    <p:spTree>
      <p:nvGrpSpPr>
        <p:cNvPr id="1" name=""/>
        <p:cNvGrpSpPr/>
        <p:nvPr/>
      </p:nvGrpSpPr>
      <p:grpSpPr>
        <a:xfrm>
          <a:off x="0" y="0"/>
          <a:ext cx="0" cy="0"/>
          <a:chOff x="0" y="0"/>
          <a:chExt cx="0" cy="0"/>
        </a:xfrm>
      </p:grpSpPr>
      <p:pic>
        <p:nvPicPr>
          <p:cNvPr id="7" name="Picture 6" descr="A picture containing object&#10;&#10;Description automatically generated">
            <a:extLst>
              <a:ext uri="{FF2B5EF4-FFF2-40B4-BE49-F238E27FC236}">
                <a16:creationId xmlns:a16="http://schemas.microsoft.com/office/drawing/2014/main" id="{703D9809-5462-429A-B3C2-C832618F15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8716" y="4299942"/>
            <a:ext cx="1725414" cy="534897"/>
          </a:xfrm>
          <a:prstGeom prst="rect">
            <a:avLst/>
          </a:prstGeom>
        </p:spPr>
      </p:pic>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pic>
        <p:nvPicPr>
          <p:cNvPr id="27" name="Picture 26" descr="A close up of a logo&#10;&#10;Description automatically generated">
            <a:extLst>
              <a:ext uri="{FF2B5EF4-FFF2-40B4-BE49-F238E27FC236}">
                <a16:creationId xmlns:a16="http://schemas.microsoft.com/office/drawing/2014/main" id="{0F599BBB-6009-45B9-954A-7F2F66B7E24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82223" y="3451170"/>
            <a:ext cx="2361777" cy="1692330"/>
          </a:xfrm>
          <a:prstGeom prst="rect">
            <a:avLst/>
          </a:prstGeom>
        </p:spPr>
      </p:pic>
      <p:sp>
        <p:nvSpPr>
          <p:cNvPr id="3" name="Rectangle 2">
            <a:extLst>
              <a:ext uri="{FF2B5EF4-FFF2-40B4-BE49-F238E27FC236}">
                <a16:creationId xmlns:a16="http://schemas.microsoft.com/office/drawing/2014/main" id="{A46DE021-0126-4FAD-807E-0AE570717926}"/>
              </a:ext>
            </a:extLst>
          </p:cNvPr>
          <p:cNvSpPr/>
          <p:nvPr userDrawn="1"/>
        </p:nvSpPr>
        <p:spPr>
          <a:xfrm>
            <a:off x="638716" y="2572058"/>
            <a:ext cx="720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525AA09-8AB1-4B5F-86FC-C2F6B35C3C90}"/>
              </a:ext>
            </a:extLst>
          </p:cNvPr>
          <p:cNvSpPr txBox="1"/>
          <p:nvPr userDrawn="1"/>
        </p:nvSpPr>
        <p:spPr>
          <a:xfrm>
            <a:off x="638716" y="1995686"/>
            <a:ext cx="5400675" cy="430887"/>
          </a:xfrm>
          <a:prstGeom prst="rect">
            <a:avLst/>
          </a:prstGeom>
          <a:noFill/>
        </p:spPr>
        <p:txBody>
          <a:bodyPr wrap="square" lIns="0" tIns="0" rIns="0" bIns="0" rtlCol="0">
            <a:spAutoFit/>
          </a:bodyPr>
          <a:lstStyle/>
          <a:p>
            <a:pPr>
              <a:spcAft>
                <a:spcPts val="1000"/>
              </a:spcAft>
              <a:buClr>
                <a:srgbClr val="79D100"/>
              </a:buClr>
            </a:pPr>
            <a:r>
              <a:rPr lang="en-GB" sz="2800" b="1" kern="1200" cap="all" spc="100" baseline="0" dirty="0">
                <a:solidFill>
                  <a:schemeClr val="tx1"/>
                </a:solidFill>
                <a:effectLst/>
                <a:latin typeface="Verdana" panose="020B0604030504040204" pitchFamily="34" charset="0"/>
                <a:ea typeface="Verdana" panose="020B0604030504040204" pitchFamily="34" charset="0"/>
                <a:cs typeface="Geneva" charset="0"/>
              </a:rPr>
              <a:t>APPENDIX</a:t>
            </a:r>
            <a:endParaRPr lang="en-US" sz="2800" b="1" cap="all" spc="100" baseline="0" dirty="0">
              <a:solidFill>
                <a:srgbClr val="000000"/>
              </a:solidFill>
              <a:latin typeface="Verdana" panose="020B0604030504040204" pitchFamily="34" charset="0"/>
              <a:ea typeface="Verdana" panose="020B0604030504040204" pitchFamily="34" charset="0"/>
              <a:cs typeface="Calibri" pitchFamily="34" charset="0"/>
            </a:endParaRPr>
          </a:p>
        </p:txBody>
      </p:sp>
    </p:spTree>
    <p:extLst>
      <p:ext uri="{BB962C8B-B14F-4D97-AF65-F5344CB8AC3E}">
        <p14:creationId xmlns:p14="http://schemas.microsoft.com/office/powerpoint/2010/main" val="16298704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End slide / Thank you slide">
    <p:spTree>
      <p:nvGrpSpPr>
        <p:cNvPr id="1" name=""/>
        <p:cNvGrpSpPr/>
        <p:nvPr/>
      </p:nvGrpSpPr>
      <p:grpSpPr>
        <a:xfrm>
          <a:off x="0" y="0"/>
          <a:ext cx="0" cy="0"/>
          <a:chOff x="0" y="0"/>
          <a:chExt cx="0" cy="0"/>
        </a:xfrm>
      </p:grpSpPr>
      <p:pic>
        <p:nvPicPr>
          <p:cNvPr id="5" name="Picture 4" descr="A picture containing object&#10;&#10;Description automatically generated">
            <a:extLst>
              <a:ext uri="{FF2B5EF4-FFF2-40B4-BE49-F238E27FC236}">
                <a16:creationId xmlns:a16="http://schemas.microsoft.com/office/drawing/2014/main" id="{AF2D778F-756D-42F2-B5D0-62FF6D4C519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28999" y="1995686"/>
            <a:ext cx="2286002" cy="708685"/>
          </a:xfrm>
          <a:prstGeom prst="rect">
            <a:avLst/>
          </a:prstGeom>
        </p:spPr>
      </p:pic>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pic>
        <p:nvPicPr>
          <p:cNvPr id="4" name="Picture 3" descr="A close up of a logo&#10;&#10;Description automatically generated">
            <a:extLst>
              <a:ext uri="{FF2B5EF4-FFF2-40B4-BE49-F238E27FC236}">
                <a16:creationId xmlns:a16="http://schemas.microsoft.com/office/drawing/2014/main" id="{FF2C1C65-8876-4872-A370-F830A655673B}"/>
              </a:ext>
            </a:extLst>
          </p:cNvPr>
          <p:cNvPicPr preferRelativeResize="0">
            <a:picLocks/>
          </p:cNvPicPr>
          <p:nvPr userDrawn="1"/>
        </p:nvPicPr>
        <p:blipFill>
          <a:blip r:embed="rId3">
            <a:extLst>
              <a:ext uri="{28A0092B-C50C-407E-A947-70E740481C1C}">
                <a14:useLocalDpi xmlns:a14="http://schemas.microsoft.com/office/drawing/2010/main"/>
              </a:ext>
            </a:extLst>
          </a:blip>
          <a:stretch>
            <a:fillRect/>
          </a:stretch>
        </p:blipFill>
        <p:spPr>
          <a:xfrm>
            <a:off x="0" y="4999500"/>
            <a:ext cx="9144000" cy="144000"/>
          </a:xfrm>
          <a:prstGeom prst="rect">
            <a:avLst/>
          </a:prstGeom>
        </p:spPr>
      </p:pic>
    </p:spTree>
    <p:extLst>
      <p:ext uri="{BB962C8B-B14F-4D97-AF65-F5344CB8AC3E}">
        <p14:creationId xmlns:p14="http://schemas.microsoft.com/office/powerpoint/2010/main" val="33792268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Non-text Slide_01">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BF722DE-8EEE-4B06-BE5F-7D7171F548AF}"/>
              </a:ext>
            </a:extLst>
          </p:cNvPr>
          <p:cNvSpPr txBox="1"/>
          <p:nvPr userDrawn="1"/>
        </p:nvSpPr>
        <p:spPr>
          <a:xfrm>
            <a:off x="8587854" y="4804309"/>
            <a:ext cx="467607" cy="153888"/>
          </a:xfrm>
          <a:prstGeom prst="rect">
            <a:avLst/>
          </a:prstGeom>
          <a:noFill/>
        </p:spPr>
        <p:txBody>
          <a:bodyPr wrap="square" lIns="0" tIns="0" rIns="0" bIns="0" rtlCol="0">
            <a:spAutoFit/>
          </a:bodyPr>
          <a:lstStyle/>
          <a:p>
            <a:pPr algn="ctr">
              <a:spcAft>
                <a:spcPts val="1000"/>
              </a:spcAft>
              <a:buClr>
                <a:srgbClr val="79D100"/>
              </a:buClr>
            </a:pPr>
            <a:r>
              <a:rPr lang="en-GB" sz="1000" dirty="0">
                <a:solidFill>
                  <a:srgbClr val="008D7F"/>
                </a:solidFill>
                <a:latin typeface="Calibri"/>
                <a:ea typeface="Cambria" panose="02040503050406030204" pitchFamily="18" charset="0"/>
              </a:rPr>
              <a:t>│ </a:t>
            </a:r>
            <a:fld id="{DF88D168-6FB1-4268-9486-B07D168000C6}" type="slidenum">
              <a:rPr lang="en-US" sz="1000" smtClean="0">
                <a:solidFill>
                  <a:srgbClr val="008D7F"/>
                </a:solidFill>
                <a:latin typeface="Calibri" pitchFamily="34" charset="0"/>
                <a:cs typeface="Calibri" pitchFamily="34" charset="0"/>
              </a:rPr>
              <a:t>‹#›</a:t>
            </a:fld>
            <a:endParaRPr lang="en-US" sz="1000" dirty="0">
              <a:solidFill>
                <a:srgbClr val="008D7F"/>
              </a:solidFill>
              <a:latin typeface="Calibri" pitchFamily="34" charset="0"/>
              <a:cs typeface="Calibri" pitchFamily="34" charset="0"/>
            </a:endParaRPr>
          </a:p>
        </p:txBody>
      </p:sp>
      <p:sp>
        <p:nvSpPr>
          <p:cNvPr id="6" name="Rectangle 5">
            <a:extLst>
              <a:ext uri="{FF2B5EF4-FFF2-40B4-BE49-F238E27FC236}">
                <a16:creationId xmlns:a16="http://schemas.microsoft.com/office/drawing/2014/main" id="{F693F08C-513A-4427-BF35-39846B901E8C}"/>
              </a:ext>
            </a:extLst>
          </p:cNvPr>
          <p:cNvSpPr/>
          <p:nvPr userDrawn="1"/>
        </p:nvSpPr>
        <p:spPr>
          <a:xfrm>
            <a:off x="0" y="195486"/>
            <a:ext cx="351183" cy="512458"/>
          </a:xfrm>
          <a:prstGeom prst="rect">
            <a:avLst/>
          </a:prstGeom>
          <a:solidFill>
            <a:srgbClr val="008D7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5" name="Title Placeholder 8">
            <a:extLst>
              <a:ext uri="{FF2B5EF4-FFF2-40B4-BE49-F238E27FC236}">
                <a16:creationId xmlns:a16="http://schemas.microsoft.com/office/drawing/2014/main" id="{423A2448-2302-4C8E-9FE6-3AE8F2FD3E51}"/>
              </a:ext>
            </a:extLst>
          </p:cNvPr>
          <p:cNvSpPr>
            <a:spLocks noGrp="1"/>
          </p:cNvSpPr>
          <p:nvPr>
            <p:ph type="title" hasCustomPrompt="1"/>
          </p:nvPr>
        </p:nvSpPr>
        <p:spPr>
          <a:xfrm>
            <a:off x="517524" y="311271"/>
            <a:ext cx="7955576" cy="280887"/>
          </a:xfrm>
          <a:prstGeom prst="rect">
            <a:avLst/>
          </a:prstGeom>
        </p:spPr>
        <p:txBody>
          <a:bodyPr vert="horz" lIns="0" tIns="45720" rIns="91440" bIns="45720" rtlCol="0" anchor="ctr">
            <a:noAutofit/>
          </a:bodyPr>
          <a:lstStyle>
            <a:lvl1pPr>
              <a:defRPr sz="2200" b="1">
                <a:solidFill>
                  <a:schemeClr val="bg2">
                    <a:lumMod val="25000"/>
                  </a:schemeClr>
                </a:solidFill>
                <a:latin typeface="Verdana" panose="020B0604030504040204" pitchFamily="34" charset="0"/>
                <a:ea typeface="Verdana" panose="020B0604030504040204" pitchFamily="34" charset="0"/>
              </a:defRPr>
            </a:lvl1pPr>
          </a:lstStyle>
          <a:p>
            <a:r>
              <a:rPr lang="en-US"/>
              <a:t>Title, 22pt, bold, max. 1 line</a:t>
            </a:r>
            <a:endParaRPr lang="en-US" dirty="0"/>
          </a:p>
        </p:txBody>
      </p:sp>
    </p:spTree>
    <p:extLst>
      <p:ext uri="{BB962C8B-B14F-4D97-AF65-F5344CB8AC3E}">
        <p14:creationId xmlns:p14="http://schemas.microsoft.com/office/powerpoint/2010/main" val="15311270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Non-text Slide_02">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6667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Non-text Slide_03">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0029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_Picture_Oslo">
    <p:spTree>
      <p:nvGrpSpPr>
        <p:cNvPr id="1" name=""/>
        <p:cNvGrpSpPr/>
        <p:nvPr/>
      </p:nvGrpSpPr>
      <p:grpSpPr>
        <a:xfrm>
          <a:off x="0" y="0"/>
          <a:ext cx="0" cy="0"/>
          <a:chOff x="0" y="0"/>
          <a:chExt cx="0" cy="0"/>
        </a:xfrm>
      </p:grpSpPr>
      <p:pic>
        <p:nvPicPr>
          <p:cNvPr id="3" name="Picture 2" descr="A white house with columns&#10;&#10;Description automatically generated with medium confidence">
            <a:extLst>
              <a:ext uri="{FF2B5EF4-FFF2-40B4-BE49-F238E27FC236}">
                <a16:creationId xmlns:a16="http://schemas.microsoft.com/office/drawing/2014/main" id="{9DB69DD0-AB1A-4547-86AA-C403BA79841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8490" y="123477"/>
            <a:ext cx="8958006" cy="4896546"/>
          </a:xfrm>
          <a:prstGeom prst="rect">
            <a:avLst/>
          </a:prstGeom>
        </p:spPr>
      </p:pic>
      <p:sp>
        <p:nvSpPr>
          <p:cNvPr id="10" name="Rectangle 9">
            <a:extLst>
              <a:ext uri="{FF2B5EF4-FFF2-40B4-BE49-F238E27FC236}">
                <a16:creationId xmlns:a16="http://schemas.microsoft.com/office/drawing/2014/main" id="{A89F55A5-A57B-4E80-A8B2-3DFA2490E638}"/>
              </a:ext>
            </a:extLst>
          </p:cNvPr>
          <p:cNvSpPr/>
          <p:nvPr userDrawn="1"/>
        </p:nvSpPr>
        <p:spPr>
          <a:xfrm>
            <a:off x="-1" y="3003799"/>
            <a:ext cx="9158289" cy="2016224"/>
          </a:xfrm>
          <a:prstGeom prst="rect">
            <a:avLst/>
          </a:prstGeom>
          <a:gradFill>
            <a:gsLst>
              <a:gs pos="0">
                <a:schemeClr val="tx2">
                  <a:alpha val="0"/>
                </a:schemeClr>
              </a:gs>
              <a:gs pos="100000">
                <a:schemeClr val="tx2">
                  <a:alpha val="63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690E7279-ABFF-4AE7-ADA1-A5CABDDEA88C}"/>
              </a:ext>
            </a:extLst>
          </p:cNvPr>
          <p:cNvSpPr/>
          <p:nvPr userDrawn="1"/>
        </p:nvSpPr>
        <p:spPr>
          <a:xfrm>
            <a:off x="-14287" y="0"/>
            <a:ext cx="9172575" cy="5143500"/>
          </a:xfrm>
          <a:custGeom>
            <a:avLst/>
            <a:gdLst>
              <a:gd name="connsiteX0" fmla="*/ 198563 w 9172575"/>
              <a:gd name="connsiteY0" fmla="*/ 198563 h 5143500"/>
              <a:gd name="connsiteX1" fmla="*/ 198563 w 9172575"/>
              <a:gd name="connsiteY1" fmla="*/ 4944937 h 5143500"/>
              <a:gd name="connsiteX2" fmla="*/ 8974013 w 9172575"/>
              <a:gd name="connsiteY2" fmla="*/ 4944937 h 5143500"/>
              <a:gd name="connsiteX3" fmla="*/ 8974013 w 9172575"/>
              <a:gd name="connsiteY3" fmla="*/ 198563 h 5143500"/>
              <a:gd name="connsiteX4" fmla="*/ 0 w 9172575"/>
              <a:gd name="connsiteY4" fmla="*/ 0 h 5143500"/>
              <a:gd name="connsiteX5" fmla="*/ 9172575 w 9172575"/>
              <a:gd name="connsiteY5" fmla="*/ 0 h 5143500"/>
              <a:gd name="connsiteX6" fmla="*/ 9172575 w 9172575"/>
              <a:gd name="connsiteY6" fmla="*/ 5143500 h 5143500"/>
              <a:gd name="connsiteX7" fmla="*/ 0 w 9172575"/>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72575" h="5143500">
                <a:moveTo>
                  <a:pt x="198563" y="198563"/>
                </a:moveTo>
                <a:lnTo>
                  <a:pt x="198563" y="4944937"/>
                </a:lnTo>
                <a:lnTo>
                  <a:pt x="8974013" y="4944937"/>
                </a:lnTo>
                <a:lnTo>
                  <a:pt x="8974013" y="198563"/>
                </a:lnTo>
                <a:close/>
                <a:moveTo>
                  <a:pt x="0" y="0"/>
                </a:moveTo>
                <a:lnTo>
                  <a:pt x="9172575" y="0"/>
                </a:lnTo>
                <a:lnTo>
                  <a:pt x="9172575" y="5143500"/>
                </a:lnTo>
                <a:lnTo>
                  <a:pt x="0" y="51435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aphic 227">
            <a:extLst>
              <a:ext uri="{FF2B5EF4-FFF2-40B4-BE49-F238E27FC236}">
                <a16:creationId xmlns:a16="http://schemas.microsoft.com/office/drawing/2014/main" id="{1CA0842B-E122-4DF0-9995-68951B27B4E5}"/>
              </a:ext>
            </a:extLst>
          </p:cNvPr>
          <p:cNvGrpSpPr/>
          <p:nvPr userDrawn="1"/>
        </p:nvGrpSpPr>
        <p:grpSpPr>
          <a:xfrm>
            <a:off x="590550" y="4175173"/>
            <a:ext cx="1595932" cy="495289"/>
            <a:chOff x="2362200" y="1885950"/>
            <a:chExt cx="4419600" cy="1371600"/>
          </a:xfrm>
        </p:grpSpPr>
        <p:sp>
          <p:nvSpPr>
            <p:cNvPr id="16" name="Freeform: Shape 15">
              <a:extLst>
                <a:ext uri="{FF2B5EF4-FFF2-40B4-BE49-F238E27FC236}">
                  <a16:creationId xmlns:a16="http://schemas.microsoft.com/office/drawing/2014/main" id="{1502379B-BF73-4B5F-9BED-A4EB14D9DA94}"/>
                </a:ext>
              </a:extLst>
            </p:cNvPr>
            <p:cNvSpPr/>
            <p:nvPr/>
          </p:nvSpPr>
          <p:spPr>
            <a:xfrm>
              <a:off x="3788664" y="2353627"/>
              <a:ext cx="2990850" cy="476250"/>
            </a:xfrm>
            <a:custGeom>
              <a:avLst/>
              <a:gdLst>
                <a:gd name="connsiteX0" fmla="*/ 7144 w 2990850"/>
                <a:gd name="connsiteY0" fmla="*/ 20669 h 476250"/>
                <a:gd name="connsiteX1" fmla="*/ 13811 w 2990850"/>
                <a:gd name="connsiteY1" fmla="*/ 13907 h 476250"/>
                <a:gd name="connsiteX2" fmla="*/ 259652 w 2990850"/>
                <a:gd name="connsiteY2" fmla="*/ 13907 h 476250"/>
                <a:gd name="connsiteX3" fmla="*/ 266319 w 2990850"/>
                <a:gd name="connsiteY3" fmla="*/ 20669 h 476250"/>
                <a:gd name="connsiteX4" fmla="*/ 266319 w 2990850"/>
                <a:gd name="connsiteY4" fmla="*/ 80486 h 476250"/>
                <a:gd name="connsiteX5" fmla="*/ 259652 w 2990850"/>
                <a:gd name="connsiteY5" fmla="*/ 87154 h 476250"/>
                <a:gd name="connsiteX6" fmla="*/ 101251 w 2990850"/>
                <a:gd name="connsiteY6" fmla="*/ 87154 h 476250"/>
                <a:gd name="connsiteX7" fmla="*/ 97250 w 2990850"/>
                <a:gd name="connsiteY7" fmla="*/ 91250 h 476250"/>
                <a:gd name="connsiteX8" fmla="*/ 97250 w 2990850"/>
                <a:gd name="connsiteY8" fmla="*/ 197548 h 476250"/>
                <a:gd name="connsiteX9" fmla="*/ 101251 w 2990850"/>
                <a:gd name="connsiteY9" fmla="*/ 201549 h 476250"/>
                <a:gd name="connsiteX10" fmla="*/ 236411 w 2990850"/>
                <a:gd name="connsiteY10" fmla="*/ 201549 h 476250"/>
                <a:gd name="connsiteX11" fmla="*/ 243173 w 2990850"/>
                <a:gd name="connsiteY11" fmla="*/ 208217 h 476250"/>
                <a:gd name="connsiteX12" fmla="*/ 243173 w 2990850"/>
                <a:gd name="connsiteY12" fmla="*/ 264033 h 476250"/>
                <a:gd name="connsiteX13" fmla="*/ 236411 w 2990850"/>
                <a:gd name="connsiteY13" fmla="*/ 270700 h 476250"/>
                <a:gd name="connsiteX14" fmla="*/ 101251 w 2990850"/>
                <a:gd name="connsiteY14" fmla="*/ 270700 h 476250"/>
                <a:gd name="connsiteX15" fmla="*/ 97250 w 2990850"/>
                <a:gd name="connsiteY15" fmla="*/ 274796 h 476250"/>
                <a:gd name="connsiteX16" fmla="*/ 97250 w 2990850"/>
                <a:gd name="connsiteY16" fmla="*/ 392430 h 476250"/>
                <a:gd name="connsiteX17" fmla="*/ 101251 w 2990850"/>
                <a:gd name="connsiteY17" fmla="*/ 396431 h 476250"/>
                <a:gd name="connsiteX18" fmla="*/ 265271 w 2990850"/>
                <a:gd name="connsiteY18" fmla="*/ 396431 h 476250"/>
                <a:gd name="connsiteX19" fmla="*/ 272034 w 2990850"/>
                <a:gd name="connsiteY19" fmla="*/ 403193 h 476250"/>
                <a:gd name="connsiteX20" fmla="*/ 272034 w 2990850"/>
                <a:gd name="connsiteY20" fmla="*/ 464344 h 476250"/>
                <a:gd name="connsiteX21" fmla="*/ 265271 w 2990850"/>
                <a:gd name="connsiteY21" fmla="*/ 471107 h 476250"/>
                <a:gd name="connsiteX22" fmla="*/ 13811 w 2990850"/>
                <a:gd name="connsiteY22" fmla="*/ 471107 h 476250"/>
                <a:gd name="connsiteX23" fmla="*/ 7144 w 2990850"/>
                <a:gd name="connsiteY23" fmla="*/ 464344 h 476250"/>
                <a:gd name="connsiteX24" fmla="*/ 7144 w 2990850"/>
                <a:gd name="connsiteY24" fmla="*/ 20669 h 476250"/>
                <a:gd name="connsiteX25" fmla="*/ 673322 w 2990850"/>
                <a:gd name="connsiteY25" fmla="*/ 368237 h 476250"/>
                <a:gd name="connsiteX26" fmla="*/ 509302 w 2990850"/>
                <a:gd name="connsiteY26" fmla="*/ 477869 h 476250"/>
                <a:gd name="connsiteX27" fmla="*/ 346615 w 2990850"/>
                <a:gd name="connsiteY27" fmla="*/ 368237 h 476250"/>
                <a:gd name="connsiteX28" fmla="*/ 346615 w 2990850"/>
                <a:gd name="connsiteY28" fmla="*/ 20669 h 476250"/>
                <a:gd name="connsiteX29" fmla="*/ 353378 w 2990850"/>
                <a:gd name="connsiteY29" fmla="*/ 13907 h 476250"/>
                <a:gd name="connsiteX30" fmla="*/ 429292 w 2990850"/>
                <a:gd name="connsiteY30" fmla="*/ 13907 h 476250"/>
                <a:gd name="connsiteX31" fmla="*/ 436055 w 2990850"/>
                <a:gd name="connsiteY31" fmla="*/ 20669 h 476250"/>
                <a:gd name="connsiteX32" fmla="*/ 436055 w 2990850"/>
                <a:gd name="connsiteY32" fmla="*/ 342043 h 476250"/>
                <a:gd name="connsiteX33" fmla="*/ 510731 w 2990850"/>
                <a:gd name="connsiteY33" fmla="*/ 402527 h 476250"/>
                <a:gd name="connsiteX34" fmla="*/ 584645 w 2990850"/>
                <a:gd name="connsiteY34" fmla="*/ 341376 h 476250"/>
                <a:gd name="connsiteX35" fmla="*/ 584645 w 2990850"/>
                <a:gd name="connsiteY35" fmla="*/ 20669 h 476250"/>
                <a:gd name="connsiteX36" fmla="*/ 591407 w 2990850"/>
                <a:gd name="connsiteY36" fmla="*/ 13907 h 476250"/>
                <a:gd name="connsiteX37" fmla="*/ 666655 w 2990850"/>
                <a:gd name="connsiteY37" fmla="*/ 13907 h 476250"/>
                <a:gd name="connsiteX38" fmla="*/ 673418 w 2990850"/>
                <a:gd name="connsiteY38" fmla="*/ 20669 h 476250"/>
                <a:gd name="connsiteX39" fmla="*/ 673418 w 2990850"/>
                <a:gd name="connsiteY39" fmla="*/ 368237 h 476250"/>
                <a:gd name="connsiteX40" fmla="*/ 914686 w 2990850"/>
                <a:gd name="connsiteY40" fmla="*/ 311087 h 476250"/>
                <a:gd name="connsiteX41" fmla="*/ 903923 w 2990850"/>
                <a:gd name="connsiteY41" fmla="*/ 298323 h 476250"/>
                <a:gd name="connsiteX42" fmla="*/ 852869 w 2990850"/>
                <a:gd name="connsiteY42" fmla="*/ 298323 h 476250"/>
                <a:gd name="connsiteX43" fmla="*/ 847439 w 2990850"/>
                <a:gd name="connsiteY43" fmla="*/ 303086 h 476250"/>
                <a:gd name="connsiteX44" fmla="*/ 847439 w 2990850"/>
                <a:gd name="connsiteY44" fmla="*/ 464439 h 476250"/>
                <a:gd name="connsiteX45" fmla="*/ 840677 w 2990850"/>
                <a:gd name="connsiteY45" fmla="*/ 471202 h 476250"/>
                <a:gd name="connsiteX46" fmla="*/ 764667 w 2990850"/>
                <a:gd name="connsiteY46" fmla="*/ 471202 h 476250"/>
                <a:gd name="connsiteX47" fmla="*/ 757904 w 2990850"/>
                <a:gd name="connsiteY47" fmla="*/ 464439 h 476250"/>
                <a:gd name="connsiteX48" fmla="*/ 757904 w 2990850"/>
                <a:gd name="connsiteY48" fmla="*/ 20669 h 476250"/>
                <a:gd name="connsiteX49" fmla="*/ 764667 w 2990850"/>
                <a:gd name="connsiteY49" fmla="*/ 13907 h 476250"/>
                <a:gd name="connsiteX50" fmla="*/ 905066 w 2990850"/>
                <a:gd name="connsiteY50" fmla="*/ 13907 h 476250"/>
                <a:gd name="connsiteX51" fmla="*/ 1058990 w 2990850"/>
                <a:gd name="connsiteY51" fmla="*/ 140303 h 476250"/>
                <a:gd name="connsiteX52" fmla="*/ 999839 w 2990850"/>
                <a:gd name="connsiteY52" fmla="*/ 264033 h 476250"/>
                <a:gd name="connsiteX53" fmla="*/ 993077 w 2990850"/>
                <a:gd name="connsiteY53" fmla="*/ 273463 h 476250"/>
                <a:gd name="connsiteX54" fmla="*/ 1003840 w 2990850"/>
                <a:gd name="connsiteY54" fmla="*/ 299657 h 476250"/>
                <a:gd name="connsiteX55" fmla="*/ 1093280 w 2990850"/>
                <a:gd name="connsiteY55" fmla="*/ 464344 h 476250"/>
                <a:gd name="connsiteX56" fmla="*/ 1089946 w 2990850"/>
                <a:gd name="connsiteY56" fmla="*/ 471107 h 476250"/>
                <a:gd name="connsiteX57" fmla="*/ 1000506 w 2990850"/>
                <a:gd name="connsiteY57" fmla="*/ 471107 h 476250"/>
                <a:gd name="connsiteX58" fmla="*/ 992410 w 2990850"/>
                <a:gd name="connsiteY58" fmla="*/ 465011 h 476250"/>
                <a:gd name="connsiteX59" fmla="*/ 914686 w 2990850"/>
                <a:gd name="connsiteY59" fmla="*/ 311087 h 476250"/>
                <a:gd name="connsiteX60" fmla="*/ 965835 w 2990850"/>
                <a:gd name="connsiteY60" fmla="*/ 155067 h 476250"/>
                <a:gd name="connsiteX61" fmla="*/ 889159 w 2990850"/>
                <a:gd name="connsiteY61" fmla="*/ 79058 h 476250"/>
                <a:gd name="connsiteX62" fmla="*/ 856298 w 2990850"/>
                <a:gd name="connsiteY62" fmla="*/ 79058 h 476250"/>
                <a:gd name="connsiteX63" fmla="*/ 847535 w 2990850"/>
                <a:gd name="connsiteY63" fmla="*/ 83058 h 476250"/>
                <a:gd name="connsiteX64" fmla="*/ 847535 w 2990850"/>
                <a:gd name="connsiteY64" fmla="*/ 232410 h 476250"/>
                <a:gd name="connsiteX65" fmla="*/ 852202 w 2990850"/>
                <a:gd name="connsiteY65" fmla="*/ 237839 h 476250"/>
                <a:gd name="connsiteX66" fmla="*/ 889064 w 2990850"/>
                <a:gd name="connsiteY66" fmla="*/ 237839 h 476250"/>
                <a:gd name="connsiteX67" fmla="*/ 965835 w 2990850"/>
                <a:gd name="connsiteY67" fmla="*/ 155067 h 476250"/>
                <a:gd name="connsiteX68" fmla="*/ 1440466 w 2990850"/>
                <a:gd name="connsiteY68" fmla="*/ 435483 h 476250"/>
                <a:gd name="connsiteX69" fmla="*/ 1305973 w 2990850"/>
                <a:gd name="connsiteY69" fmla="*/ 477869 h 476250"/>
                <a:gd name="connsiteX70" fmla="*/ 1172909 w 2990850"/>
                <a:gd name="connsiteY70" fmla="*/ 435483 h 476250"/>
                <a:gd name="connsiteX71" fmla="*/ 1127855 w 2990850"/>
                <a:gd name="connsiteY71" fmla="*/ 242506 h 476250"/>
                <a:gd name="connsiteX72" fmla="*/ 1172909 w 2990850"/>
                <a:gd name="connsiteY72" fmla="*/ 49530 h 476250"/>
                <a:gd name="connsiteX73" fmla="*/ 1308068 w 2990850"/>
                <a:gd name="connsiteY73" fmla="*/ 7144 h 476250"/>
                <a:gd name="connsiteX74" fmla="*/ 1440561 w 2990850"/>
                <a:gd name="connsiteY74" fmla="*/ 49530 h 476250"/>
                <a:gd name="connsiteX75" fmla="*/ 1486281 w 2990850"/>
                <a:gd name="connsiteY75" fmla="*/ 242506 h 476250"/>
                <a:gd name="connsiteX76" fmla="*/ 1440466 w 2990850"/>
                <a:gd name="connsiteY76" fmla="*/ 435483 h 476250"/>
                <a:gd name="connsiteX77" fmla="*/ 1242822 w 2990850"/>
                <a:gd name="connsiteY77" fmla="*/ 387096 h 476250"/>
                <a:gd name="connsiteX78" fmla="*/ 1306735 w 2990850"/>
                <a:gd name="connsiteY78" fmla="*/ 403860 h 476250"/>
                <a:gd name="connsiteX79" fmla="*/ 1371314 w 2990850"/>
                <a:gd name="connsiteY79" fmla="*/ 387096 h 476250"/>
                <a:gd name="connsiteX80" fmla="*/ 1392841 w 2990850"/>
                <a:gd name="connsiteY80" fmla="*/ 242506 h 476250"/>
                <a:gd name="connsiteX81" fmla="*/ 1371314 w 2990850"/>
                <a:gd name="connsiteY81" fmla="*/ 97917 h 476250"/>
                <a:gd name="connsiteX82" fmla="*/ 1308164 w 2990850"/>
                <a:gd name="connsiteY82" fmla="*/ 81153 h 476250"/>
                <a:gd name="connsiteX83" fmla="*/ 1242917 w 2990850"/>
                <a:gd name="connsiteY83" fmla="*/ 97917 h 476250"/>
                <a:gd name="connsiteX84" fmla="*/ 1221391 w 2990850"/>
                <a:gd name="connsiteY84" fmla="*/ 242506 h 476250"/>
                <a:gd name="connsiteX85" fmla="*/ 1242822 w 2990850"/>
                <a:gd name="connsiteY85" fmla="*/ 387096 h 476250"/>
                <a:gd name="connsiteX86" fmla="*/ 1782032 w 2990850"/>
                <a:gd name="connsiteY86" fmla="*/ 471107 h 476250"/>
                <a:gd name="connsiteX87" fmla="*/ 1772602 w 2990850"/>
                <a:gd name="connsiteY87" fmla="*/ 463010 h 476250"/>
                <a:gd name="connsiteX88" fmla="*/ 1650873 w 2990850"/>
                <a:gd name="connsiteY88" fmla="*/ 133636 h 476250"/>
                <a:gd name="connsiteX89" fmla="*/ 1641443 w 2990850"/>
                <a:gd name="connsiteY89" fmla="*/ 120206 h 476250"/>
                <a:gd name="connsiteX90" fmla="*/ 1636681 w 2990850"/>
                <a:gd name="connsiteY90" fmla="*/ 132969 h 476250"/>
                <a:gd name="connsiteX91" fmla="*/ 1636585 w 2990850"/>
                <a:gd name="connsiteY91" fmla="*/ 464439 h 476250"/>
                <a:gd name="connsiteX92" fmla="*/ 1629823 w 2990850"/>
                <a:gd name="connsiteY92" fmla="*/ 471202 h 476250"/>
                <a:gd name="connsiteX93" fmla="*/ 1565339 w 2990850"/>
                <a:gd name="connsiteY93" fmla="*/ 471202 h 476250"/>
                <a:gd name="connsiteX94" fmla="*/ 1558576 w 2990850"/>
                <a:gd name="connsiteY94" fmla="*/ 464439 h 476250"/>
                <a:gd name="connsiteX95" fmla="*/ 1558576 w 2990850"/>
                <a:gd name="connsiteY95" fmla="*/ 20669 h 476250"/>
                <a:gd name="connsiteX96" fmla="*/ 1565339 w 2990850"/>
                <a:gd name="connsiteY96" fmla="*/ 13907 h 476250"/>
                <a:gd name="connsiteX97" fmla="*/ 1680305 w 2990850"/>
                <a:gd name="connsiteY97" fmla="*/ 13907 h 476250"/>
                <a:gd name="connsiteX98" fmla="*/ 1689068 w 2990850"/>
                <a:gd name="connsiteY98" fmla="*/ 22003 h 476250"/>
                <a:gd name="connsiteX99" fmla="*/ 1803368 w 2990850"/>
                <a:gd name="connsiteY99" fmla="*/ 340043 h 476250"/>
                <a:gd name="connsiteX100" fmla="*/ 1811369 w 2990850"/>
                <a:gd name="connsiteY100" fmla="*/ 350806 h 476250"/>
                <a:gd name="connsiteX101" fmla="*/ 1816132 w 2990850"/>
                <a:gd name="connsiteY101" fmla="*/ 344138 h 476250"/>
                <a:gd name="connsiteX102" fmla="*/ 1816227 w 2990850"/>
                <a:gd name="connsiteY102" fmla="*/ 20669 h 476250"/>
                <a:gd name="connsiteX103" fmla="*/ 1822895 w 2990850"/>
                <a:gd name="connsiteY103" fmla="*/ 13907 h 476250"/>
                <a:gd name="connsiteX104" fmla="*/ 1889379 w 2990850"/>
                <a:gd name="connsiteY104" fmla="*/ 13907 h 476250"/>
                <a:gd name="connsiteX105" fmla="*/ 1896142 w 2990850"/>
                <a:gd name="connsiteY105" fmla="*/ 20669 h 476250"/>
                <a:gd name="connsiteX106" fmla="*/ 1896142 w 2990850"/>
                <a:gd name="connsiteY106" fmla="*/ 464439 h 476250"/>
                <a:gd name="connsiteX107" fmla="*/ 1889379 w 2990850"/>
                <a:gd name="connsiteY107" fmla="*/ 471202 h 476250"/>
                <a:gd name="connsiteX108" fmla="*/ 1782032 w 2990850"/>
                <a:gd name="connsiteY108" fmla="*/ 471202 h 476250"/>
                <a:gd name="connsiteX109" fmla="*/ 1979771 w 2990850"/>
                <a:gd name="connsiteY109" fmla="*/ 20669 h 476250"/>
                <a:gd name="connsiteX110" fmla="*/ 1986534 w 2990850"/>
                <a:gd name="connsiteY110" fmla="*/ 13907 h 476250"/>
                <a:gd name="connsiteX111" fmla="*/ 2232279 w 2990850"/>
                <a:gd name="connsiteY111" fmla="*/ 13907 h 476250"/>
                <a:gd name="connsiteX112" fmla="*/ 2239042 w 2990850"/>
                <a:gd name="connsiteY112" fmla="*/ 20669 h 476250"/>
                <a:gd name="connsiteX113" fmla="*/ 2239042 w 2990850"/>
                <a:gd name="connsiteY113" fmla="*/ 80486 h 476250"/>
                <a:gd name="connsiteX114" fmla="*/ 2232279 w 2990850"/>
                <a:gd name="connsiteY114" fmla="*/ 87249 h 476250"/>
                <a:gd name="connsiteX115" fmla="*/ 2073878 w 2990850"/>
                <a:gd name="connsiteY115" fmla="*/ 87249 h 476250"/>
                <a:gd name="connsiteX116" fmla="*/ 2069878 w 2990850"/>
                <a:gd name="connsiteY116" fmla="*/ 91250 h 476250"/>
                <a:gd name="connsiteX117" fmla="*/ 2069878 w 2990850"/>
                <a:gd name="connsiteY117" fmla="*/ 197453 h 476250"/>
                <a:gd name="connsiteX118" fmla="*/ 2073878 w 2990850"/>
                <a:gd name="connsiteY118" fmla="*/ 201454 h 476250"/>
                <a:gd name="connsiteX119" fmla="*/ 2209038 w 2990850"/>
                <a:gd name="connsiteY119" fmla="*/ 201454 h 476250"/>
                <a:gd name="connsiteX120" fmla="*/ 2215801 w 2990850"/>
                <a:gd name="connsiteY120" fmla="*/ 208217 h 476250"/>
                <a:gd name="connsiteX121" fmla="*/ 2215801 w 2990850"/>
                <a:gd name="connsiteY121" fmla="*/ 264033 h 476250"/>
                <a:gd name="connsiteX122" fmla="*/ 2209038 w 2990850"/>
                <a:gd name="connsiteY122" fmla="*/ 270700 h 476250"/>
                <a:gd name="connsiteX123" fmla="*/ 2073878 w 2990850"/>
                <a:gd name="connsiteY123" fmla="*/ 270700 h 476250"/>
                <a:gd name="connsiteX124" fmla="*/ 2069878 w 2990850"/>
                <a:gd name="connsiteY124" fmla="*/ 274796 h 476250"/>
                <a:gd name="connsiteX125" fmla="*/ 2069878 w 2990850"/>
                <a:gd name="connsiteY125" fmla="*/ 392430 h 476250"/>
                <a:gd name="connsiteX126" fmla="*/ 2073878 w 2990850"/>
                <a:gd name="connsiteY126" fmla="*/ 396431 h 476250"/>
                <a:gd name="connsiteX127" fmla="*/ 2237899 w 2990850"/>
                <a:gd name="connsiteY127" fmla="*/ 396431 h 476250"/>
                <a:gd name="connsiteX128" fmla="*/ 2244662 w 2990850"/>
                <a:gd name="connsiteY128" fmla="*/ 403193 h 476250"/>
                <a:gd name="connsiteX129" fmla="*/ 2244662 w 2990850"/>
                <a:gd name="connsiteY129" fmla="*/ 464344 h 476250"/>
                <a:gd name="connsiteX130" fmla="*/ 2237899 w 2990850"/>
                <a:gd name="connsiteY130" fmla="*/ 471107 h 476250"/>
                <a:gd name="connsiteX131" fmla="*/ 1986439 w 2990850"/>
                <a:gd name="connsiteY131" fmla="*/ 471107 h 476250"/>
                <a:gd name="connsiteX132" fmla="*/ 1979676 w 2990850"/>
                <a:gd name="connsiteY132" fmla="*/ 464344 h 476250"/>
                <a:gd name="connsiteX133" fmla="*/ 1979676 w 2990850"/>
                <a:gd name="connsiteY133" fmla="*/ 20669 h 476250"/>
                <a:gd name="connsiteX134" fmla="*/ 2655284 w 2990850"/>
                <a:gd name="connsiteY134" fmla="*/ 462725 h 476250"/>
                <a:gd name="connsiteX135" fmla="*/ 2517648 w 2990850"/>
                <a:gd name="connsiteY135" fmla="*/ 226790 h 476250"/>
                <a:gd name="connsiteX136" fmla="*/ 2636044 w 2990850"/>
                <a:gd name="connsiteY136" fmla="*/ 22003 h 476250"/>
                <a:gd name="connsiteX137" fmla="*/ 2629567 w 2990850"/>
                <a:gd name="connsiteY137" fmla="*/ 13811 h 476250"/>
                <a:gd name="connsiteX138" fmla="*/ 2551843 w 2990850"/>
                <a:gd name="connsiteY138" fmla="*/ 13811 h 476250"/>
                <a:gd name="connsiteX139" fmla="*/ 2540603 w 2990850"/>
                <a:gd name="connsiteY139" fmla="*/ 22003 h 476250"/>
                <a:gd name="connsiteX140" fmla="*/ 2469737 w 2990850"/>
                <a:gd name="connsiteY140" fmla="*/ 145447 h 476250"/>
                <a:gd name="connsiteX141" fmla="*/ 2397157 w 2990850"/>
                <a:gd name="connsiteY141" fmla="*/ 22193 h 476250"/>
                <a:gd name="connsiteX142" fmla="*/ 2383155 w 2990850"/>
                <a:gd name="connsiteY142" fmla="*/ 13907 h 476250"/>
                <a:gd name="connsiteX143" fmla="*/ 2304288 w 2990850"/>
                <a:gd name="connsiteY143" fmla="*/ 13907 h 476250"/>
                <a:gd name="connsiteX144" fmla="*/ 2298859 w 2990850"/>
                <a:gd name="connsiteY144" fmla="*/ 22384 h 476250"/>
                <a:gd name="connsiteX145" fmla="*/ 2416969 w 2990850"/>
                <a:gd name="connsiteY145" fmla="*/ 226314 h 476250"/>
                <a:gd name="connsiteX146" fmla="*/ 2284286 w 2990850"/>
                <a:gd name="connsiteY146" fmla="*/ 463010 h 476250"/>
                <a:gd name="connsiteX147" fmla="*/ 2288762 w 2990850"/>
                <a:gd name="connsiteY147" fmla="*/ 471297 h 476250"/>
                <a:gd name="connsiteX148" fmla="*/ 2369153 w 2990850"/>
                <a:gd name="connsiteY148" fmla="*/ 471297 h 476250"/>
                <a:gd name="connsiteX149" fmla="*/ 2381060 w 2990850"/>
                <a:gd name="connsiteY149" fmla="*/ 463201 h 476250"/>
                <a:gd name="connsiteX150" fmla="*/ 2466118 w 2990850"/>
                <a:gd name="connsiteY150" fmla="*/ 310610 h 476250"/>
                <a:gd name="connsiteX151" fmla="*/ 2556224 w 2990850"/>
                <a:gd name="connsiteY151" fmla="*/ 463010 h 476250"/>
                <a:gd name="connsiteX152" fmla="*/ 2568416 w 2990850"/>
                <a:gd name="connsiteY152" fmla="*/ 471297 h 476250"/>
                <a:gd name="connsiteX153" fmla="*/ 2650141 w 2990850"/>
                <a:gd name="connsiteY153" fmla="*/ 471297 h 476250"/>
                <a:gd name="connsiteX154" fmla="*/ 2655284 w 2990850"/>
                <a:gd name="connsiteY154" fmla="*/ 462725 h 476250"/>
                <a:gd name="connsiteX155" fmla="*/ 2788539 w 2990850"/>
                <a:gd name="connsiteY155" fmla="*/ 91345 h 476250"/>
                <a:gd name="connsiteX156" fmla="*/ 2784539 w 2990850"/>
                <a:gd name="connsiteY156" fmla="*/ 87344 h 476250"/>
                <a:gd name="connsiteX157" fmla="*/ 2681859 w 2990850"/>
                <a:gd name="connsiteY157" fmla="*/ 87344 h 476250"/>
                <a:gd name="connsiteX158" fmla="*/ 2675192 w 2990850"/>
                <a:gd name="connsiteY158" fmla="*/ 80582 h 476250"/>
                <a:gd name="connsiteX159" fmla="*/ 2675192 w 2990850"/>
                <a:gd name="connsiteY159" fmla="*/ 20669 h 476250"/>
                <a:gd name="connsiteX160" fmla="*/ 2681859 w 2990850"/>
                <a:gd name="connsiteY160" fmla="*/ 13907 h 476250"/>
                <a:gd name="connsiteX161" fmla="*/ 2984564 w 2990850"/>
                <a:gd name="connsiteY161" fmla="*/ 13907 h 476250"/>
                <a:gd name="connsiteX162" fmla="*/ 2991326 w 2990850"/>
                <a:gd name="connsiteY162" fmla="*/ 20669 h 476250"/>
                <a:gd name="connsiteX163" fmla="*/ 2991326 w 2990850"/>
                <a:gd name="connsiteY163" fmla="*/ 80582 h 476250"/>
                <a:gd name="connsiteX164" fmla="*/ 2984564 w 2990850"/>
                <a:gd name="connsiteY164" fmla="*/ 87344 h 476250"/>
                <a:gd name="connsiteX165" fmla="*/ 2881979 w 2990850"/>
                <a:gd name="connsiteY165" fmla="*/ 87344 h 476250"/>
                <a:gd name="connsiteX166" fmla="*/ 2877979 w 2990850"/>
                <a:gd name="connsiteY166" fmla="*/ 91345 h 476250"/>
                <a:gd name="connsiteX167" fmla="*/ 2877979 w 2990850"/>
                <a:gd name="connsiteY167" fmla="*/ 464439 h 476250"/>
                <a:gd name="connsiteX168" fmla="*/ 2871216 w 2990850"/>
                <a:gd name="connsiteY168" fmla="*/ 471202 h 476250"/>
                <a:gd name="connsiteX169" fmla="*/ 2795207 w 2990850"/>
                <a:gd name="connsiteY169" fmla="*/ 471202 h 476250"/>
                <a:gd name="connsiteX170" fmla="*/ 2788444 w 2990850"/>
                <a:gd name="connsiteY170" fmla="*/ 464439 h 476250"/>
                <a:gd name="connsiteX171" fmla="*/ 2788444 w 2990850"/>
                <a:gd name="connsiteY171" fmla="*/ 9134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2990850" h="476250">
                  <a:moveTo>
                    <a:pt x="7144" y="20669"/>
                  </a:moveTo>
                  <a:cubicBezTo>
                    <a:pt x="7144" y="16669"/>
                    <a:pt x="9811" y="13907"/>
                    <a:pt x="13811" y="13907"/>
                  </a:cubicBezTo>
                  <a:lnTo>
                    <a:pt x="259652" y="13907"/>
                  </a:lnTo>
                  <a:cubicBezTo>
                    <a:pt x="263652" y="13907"/>
                    <a:pt x="266319" y="16574"/>
                    <a:pt x="266319" y="20669"/>
                  </a:cubicBezTo>
                  <a:lnTo>
                    <a:pt x="266319" y="80486"/>
                  </a:lnTo>
                  <a:cubicBezTo>
                    <a:pt x="266319" y="84487"/>
                    <a:pt x="263652" y="87154"/>
                    <a:pt x="259652" y="87154"/>
                  </a:cubicBezTo>
                  <a:lnTo>
                    <a:pt x="101251" y="87154"/>
                  </a:lnTo>
                  <a:cubicBezTo>
                    <a:pt x="98584" y="87154"/>
                    <a:pt x="97250" y="88487"/>
                    <a:pt x="97250" y="91250"/>
                  </a:cubicBezTo>
                  <a:lnTo>
                    <a:pt x="97250" y="197548"/>
                  </a:lnTo>
                  <a:cubicBezTo>
                    <a:pt x="97250" y="200216"/>
                    <a:pt x="98584" y="201549"/>
                    <a:pt x="101251" y="201549"/>
                  </a:cubicBezTo>
                  <a:lnTo>
                    <a:pt x="236411" y="201549"/>
                  </a:lnTo>
                  <a:cubicBezTo>
                    <a:pt x="240506" y="201549"/>
                    <a:pt x="243173" y="204216"/>
                    <a:pt x="243173" y="208217"/>
                  </a:cubicBezTo>
                  <a:lnTo>
                    <a:pt x="243173" y="264033"/>
                  </a:lnTo>
                  <a:cubicBezTo>
                    <a:pt x="243173" y="268034"/>
                    <a:pt x="240506" y="270700"/>
                    <a:pt x="236411" y="270700"/>
                  </a:cubicBezTo>
                  <a:lnTo>
                    <a:pt x="101251" y="270700"/>
                  </a:lnTo>
                  <a:cubicBezTo>
                    <a:pt x="98584" y="270700"/>
                    <a:pt x="97250" y="272034"/>
                    <a:pt x="97250" y="274796"/>
                  </a:cubicBezTo>
                  <a:lnTo>
                    <a:pt x="97250" y="392430"/>
                  </a:lnTo>
                  <a:cubicBezTo>
                    <a:pt x="97250" y="395097"/>
                    <a:pt x="98584" y="396431"/>
                    <a:pt x="101251" y="396431"/>
                  </a:cubicBezTo>
                  <a:lnTo>
                    <a:pt x="265271" y="396431"/>
                  </a:lnTo>
                  <a:cubicBezTo>
                    <a:pt x="269367" y="396431"/>
                    <a:pt x="272034" y="399098"/>
                    <a:pt x="272034" y="403193"/>
                  </a:cubicBezTo>
                  <a:lnTo>
                    <a:pt x="272034" y="464344"/>
                  </a:lnTo>
                  <a:cubicBezTo>
                    <a:pt x="272034" y="468344"/>
                    <a:pt x="269367" y="471107"/>
                    <a:pt x="265271" y="471107"/>
                  </a:cubicBezTo>
                  <a:lnTo>
                    <a:pt x="13811" y="471107"/>
                  </a:lnTo>
                  <a:cubicBezTo>
                    <a:pt x="9811" y="471107"/>
                    <a:pt x="7144" y="468440"/>
                    <a:pt x="7144" y="464344"/>
                  </a:cubicBezTo>
                  <a:lnTo>
                    <a:pt x="7144" y="20669"/>
                  </a:lnTo>
                  <a:close/>
                  <a:moveTo>
                    <a:pt x="673322" y="368237"/>
                  </a:moveTo>
                  <a:cubicBezTo>
                    <a:pt x="673322" y="440817"/>
                    <a:pt x="606743" y="477869"/>
                    <a:pt x="509302" y="477869"/>
                  </a:cubicBezTo>
                  <a:cubicBezTo>
                    <a:pt x="398431" y="477869"/>
                    <a:pt x="346615" y="440912"/>
                    <a:pt x="346615" y="368237"/>
                  </a:cubicBezTo>
                  <a:lnTo>
                    <a:pt x="346615" y="20669"/>
                  </a:lnTo>
                  <a:cubicBezTo>
                    <a:pt x="346615" y="16669"/>
                    <a:pt x="349282" y="13907"/>
                    <a:pt x="353378" y="13907"/>
                  </a:cubicBezTo>
                  <a:lnTo>
                    <a:pt x="429292" y="13907"/>
                  </a:lnTo>
                  <a:cubicBezTo>
                    <a:pt x="433388" y="13907"/>
                    <a:pt x="436055" y="16574"/>
                    <a:pt x="436055" y="20669"/>
                  </a:cubicBezTo>
                  <a:lnTo>
                    <a:pt x="436055" y="342043"/>
                  </a:lnTo>
                  <a:cubicBezTo>
                    <a:pt x="436055" y="394430"/>
                    <a:pt x="470345" y="402527"/>
                    <a:pt x="510731" y="402527"/>
                  </a:cubicBezTo>
                  <a:cubicBezTo>
                    <a:pt x="551021" y="402527"/>
                    <a:pt x="584645" y="394430"/>
                    <a:pt x="584645" y="341376"/>
                  </a:cubicBezTo>
                  <a:lnTo>
                    <a:pt x="584645" y="20669"/>
                  </a:lnTo>
                  <a:cubicBezTo>
                    <a:pt x="584645" y="16669"/>
                    <a:pt x="587312" y="13907"/>
                    <a:pt x="591407" y="13907"/>
                  </a:cubicBezTo>
                  <a:lnTo>
                    <a:pt x="666655" y="13907"/>
                  </a:lnTo>
                  <a:cubicBezTo>
                    <a:pt x="670751" y="13907"/>
                    <a:pt x="673418" y="16574"/>
                    <a:pt x="673418" y="20669"/>
                  </a:cubicBezTo>
                  <a:lnTo>
                    <a:pt x="673418" y="368237"/>
                  </a:lnTo>
                  <a:close/>
                  <a:moveTo>
                    <a:pt x="914686" y="311087"/>
                  </a:moveTo>
                  <a:cubicBezTo>
                    <a:pt x="909352" y="300990"/>
                    <a:pt x="907923" y="298990"/>
                    <a:pt x="903923" y="298323"/>
                  </a:cubicBezTo>
                  <a:lnTo>
                    <a:pt x="852869" y="298323"/>
                  </a:lnTo>
                  <a:cubicBezTo>
                    <a:pt x="849535" y="298323"/>
                    <a:pt x="847439" y="299657"/>
                    <a:pt x="847439" y="303086"/>
                  </a:cubicBezTo>
                  <a:lnTo>
                    <a:pt x="847439" y="464439"/>
                  </a:lnTo>
                  <a:cubicBezTo>
                    <a:pt x="847439" y="468440"/>
                    <a:pt x="844772" y="471202"/>
                    <a:pt x="840677" y="471202"/>
                  </a:cubicBezTo>
                  <a:lnTo>
                    <a:pt x="764667" y="471202"/>
                  </a:lnTo>
                  <a:cubicBezTo>
                    <a:pt x="760667" y="471202"/>
                    <a:pt x="757904" y="468535"/>
                    <a:pt x="757904" y="464439"/>
                  </a:cubicBezTo>
                  <a:lnTo>
                    <a:pt x="757904" y="20669"/>
                  </a:lnTo>
                  <a:cubicBezTo>
                    <a:pt x="757904" y="16669"/>
                    <a:pt x="760571" y="13907"/>
                    <a:pt x="764667" y="13907"/>
                  </a:cubicBezTo>
                  <a:lnTo>
                    <a:pt x="905066" y="13907"/>
                  </a:lnTo>
                  <a:cubicBezTo>
                    <a:pt x="1007269" y="13907"/>
                    <a:pt x="1058990" y="48197"/>
                    <a:pt x="1058990" y="140303"/>
                  </a:cubicBezTo>
                  <a:cubicBezTo>
                    <a:pt x="1058990" y="200787"/>
                    <a:pt x="1046226" y="237173"/>
                    <a:pt x="999839" y="264033"/>
                  </a:cubicBezTo>
                  <a:cubicBezTo>
                    <a:pt x="995172" y="268034"/>
                    <a:pt x="993077" y="270700"/>
                    <a:pt x="993077" y="273463"/>
                  </a:cubicBezTo>
                  <a:cubicBezTo>
                    <a:pt x="993077" y="280225"/>
                    <a:pt x="996410" y="287560"/>
                    <a:pt x="1003840" y="299657"/>
                  </a:cubicBezTo>
                  <a:lnTo>
                    <a:pt x="1093280" y="464344"/>
                  </a:lnTo>
                  <a:cubicBezTo>
                    <a:pt x="1095280" y="467678"/>
                    <a:pt x="1095280" y="471107"/>
                    <a:pt x="1089946" y="471107"/>
                  </a:cubicBezTo>
                  <a:lnTo>
                    <a:pt x="1000506" y="471107"/>
                  </a:lnTo>
                  <a:cubicBezTo>
                    <a:pt x="996410" y="471107"/>
                    <a:pt x="994410" y="469773"/>
                    <a:pt x="992410" y="465011"/>
                  </a:cubicBezTo>
                  <a:lnTo>
                    <a:pt x="914686" y="311087"/>
                  </a:lnTo>
                  <a:close/>
                  <a:moveTo>
                    <a:pt x="965835" y="155067"/>
                  </a:moveTo>
                  <a:cubicBezTo>
                    <a:pt x="965835" y="94583"/>
                    <a:pt x="949643" y="79058"/>
                    <a:pt x="889159" y="79058"/>
                  </a:cubicBezTo>
                  <a:lnTo>
                    <a:pt x="856298" y="79058"/>
                  </a:lnTo>
                  <a:cubicBezTo>
                    <a:pt x="848868" y="79058"/>
                    <a:pt x="847535" y="80391"/>
                    <a:pt x="847535" y="83058"/>
                  </a:cubicBezTo>
                  <a:lnTo>
                    <a:pt x="847535" y="232410"/>
                  </a:lnTo>
                  <a:cubicBezTo>
                    <a:pt x="847535" y="235839"/>
                    <a:pt x="848868" y="237173"/>
                    <a:pt x="852202" y="237839"/>
                  </a:cubicBezTo>
                  <a:lnTo>
                    <a:pt x="889064" y="237839"/>
                  </a:lnTo>
                  <a:cubicBezTo>
                    <a:pt x="946976" y="237839"/>
                    <a:pt x="965835" y="214979"/>
                    <a:pt x="965835" y="155067"/>
                  </a:cubicBezTo>
                  <a:close/>
                  <a:moveTo>
                    <a:pt x="1440466" y="435483"/>
                  </a:moveTo>
                  <a:cubicBezTo>
                    <a:pt x="1412272" y="469106"/>
                    <a:pt x="1371219" y="477869"/>
                    <a:pt x="1305973" y="477869"/>
                  </a:cubicBezTo>
                  <a:cubicBezTo>
                    <a:pt x="1240822" y="477869"/>
                    <a:pt x="1201769" y="469106"/>
                    <a:pt x="1172909" y="435483"/>
                  </a:cubicBezTo>
                  <a:cubicBezTo>
                    <a:pt x="1144048" y="400526"/>
                    <a:pt x="1127855" y="327946"/>
                    <a:pt x="1127855" y="242506"/>
                  </a:cubicBezTo>
                  <a:cubicBezTo>
                    <a:pt x="1127855" y="157163"/>
                    <a:pt x="1144048" y="84487"/>
                    <a:pt x="1172909" y="49530"/>
                  </a:cubicBezTo>
                  <a:cubicBezTo>
                    <a:pt x="1201865" y="15907"/>
                    <a:pt x="1242822" y="7144"/>
                    <a:pt x="1308068" y="7144"/>
                  </a:cubicBezTo>
                  <a:cubicBezTo>
                    <a:pt x="1373315" y="7144"/>
                    <a:pt x="1412272" y="15907"/>
                    <a:pt x="1440561" y="49530"/>
                  </a:cubicBezTo>
                  <a:cubicBezTo>
                    <a:pt x="1470184" y="84487"/>
                    <a:pt x="1486281" y="157067"/>
                    <a:pt x="1486281" y="242506"/>
                  </a:cubicBezTo>
                  <a:cubicBezTo>
                    <a:pt x="1486186" y="327946"/>
                    <a:pt x="1470089" y="400526"/>
                    <a:pt x="1440466" y="435483"/>
                  </a:cubicBezTo>
                  <a:close/>
                  <a:moveTo>
                    <a:pt x="1242822" y="387096"/>
                  </a:moveTo>
                  <a:cubicBezTo>
                    <a:pt x="1253585" y="401860"/>
                    <a:pt x="1272445" y="403860"/>
                    <a:pt x="1306735" y="403860"/>
                  </a:cubicBezTo>
                  <a:cubicBezTo>
                    <a:pt x="1342358" y="403860"/>
                    <a:pt x="1360551" y="401860"/>
                    <a:pt x="1371314" y="387096"/>
                  </a:cubicBezTo>
                  <a:cubicBezTo>
                    <a:pt x="1386078" y="366236"/>
                    <a:pt x="1392841" y="306419"/>
                    <a:pt x="1392841" y="242506"/>
                  </a:cubicBezTo>
                  <a:cubicBezTo>
                    <a:pt x="1392841" y="177927"/>
                    <a:pt x="1386078" y="118777"/>
                    <a:pt x="1371314" y="97917"/>
                  </a:cubicBezTo>
                  <a:cubicBezTo>
                    <a:pt x="1360551" y="83153"/>
                    <a:pt x="1342358" y="81153"/>
                    <a:pt x="1308164" y="81153"/>
                  </a:cubicBezTo>
                  <a:cubicBezTo>
                    <a:pt x="1272540" y="81153"/>
                    <a:pt x="1253681" y="83153"/>
                    <a:pt x="1242917" y="97917"/>
                  </a:cubicBezTo>
                  <a:cubicBezTo>
                    <a:pt x="1228154" y="118777"/>
                    <a:pt x="1221391" y="177927"/>
                    <a:pt x="1221391" y="242506"/>
                  </a:cubicBezTo>
                  <a:cubicBezTo>
                    <a:pt x="1221296" y="306419"/>
                    <a:pt x="1228058" y="366236"/>
                    <a:pt x="1242822" y="387096"/>
                  </a:cubicBezTo>
                  <a:close/>
                  <a:moveTo>
                    <a:pt x="1782032" y="471107"/>
                  </a:moveTo>
                  <a:cubicBezTo>
                    <a:pt x="1776698" y="471107"/>
                    <a:pt x="1774603" y="468440"/>
                    <a:pt x="1772602" y="463010"/>
                  </a:cubicBezTo>
                  <a:lnTo>
                    <a:pt x="1650873" y="133636"/>
                  </a:lnTo>
                  <a:cubicBezTo>
                    <a:pt x="1647444" y="124778"/>
                    <a:pt x="1645444" y="120206"/>
                    <a:pt x="1641443" y="120206"/>
                  </a:cubicBezTo>
                  <a:cubicBezTo>
                    <a:pt x="1637443" y="120206"/>
                    <a:pt x="1636681" y="121539"/>
                    <a:pt x="1636681" y="132969"/>
                  </a:cubicBezTo>
                  <a:lnTo>
                    <a:pt x="1636585" y="464439"/>
                  </a:lnTo>
                  <a:cubicBezTo>
                    <a:pt x="1636585" y="468440"/>
                    <a:pt x="1633918" y="471202"/>
                    <a:pt x="1629823" y="471202"/>
                  </a:cubicBezTo>
                  <a:lnTo>
                    <a:pt x="1565339" y="471202"/>
                  </a:lnTo>
                  <a:cubicBezTo>
                    <a:pt x="1561338" y="471202"/>
                    <a:pt x="1558576" y="468535"/>
                    <a:pt x="1558576" y="464439"/>
                  </a:cubicBezTo>
                  <a:lnTo>
                    <a:pt x="1558576" y="20669"/>
                  </a:lnTo>
                  <a:cubicBezTo>
                    <a:pt x="1558576" y="16669"/>
                    <a:pt x="1561243" y="13907"/>
                    <a:pt x="1565339" y="13907"/>
                  </a:cubicBezTo>
                  <a:lnTo>
                    <a:pt x="1680305" y="13907"/>
                  </a:lnTo>
                  <a:cubicBezTo>
                    <a:pt x="1684973" y="13907"/>
                    <a:pt x="1687068" y="17240"/>
                    <a:pt x="1689068" y="22003"/>
                  </a:cubicBezTo>
                  <a:lnTo>
                    <a:pt x="1803368" y="340043"/>
                  </a:lnTo>
                  <a:cubicBezTo>
                    <a:pt x="1806702" y="350139"/>
                    <a:pt x="1808035" y="350806"/>
                    <a:pt x="1811369" y="350806"/>
                  </a:cubicBezTo>
                  <a:cubicBezTo>
                    <a:pt x="1814703" y="350806"/>
                    <a:pt x="1816132" y="349472"/>
                    <a:pt x="1816132" y="344138"/>
                  </a:cubicBezTo>
                  <a:lnTo>
                    <a:pt x="1816227" y="20669"/>
                  </a:lnTo>
                  <a:cubicBezTo>
                    <a:pt x="1816227" y="16669"/>
                    <a:pt x="1818894" y="13907"/>
                    <a:pt x="1822895" y="13907"/>
                  </a:cubicBezTo>
                  <a:lnTo>
                    <a:pt x="1889379" y="13907"/>
                  </a:lnTo>
                  <a:cubicBezTo>
                    <a:pt x="1893380" y="13907"/>
                    <a:pt x="1896142" y="16574"/>
                    <a:pt x="1896142" y="20669"/>
                  </a:cubicBezTo>
                  <a:lnTo>
                    <a:pt x="1896142" y="464439"/>
                  </a:lnTo>
                  <a:cubicBezTo>
                    <a:pt x="1896142" y="468440"/>
                    <a:pt x="1893475" y="471202"/>
                    <a:pt x="1889379" y="471202"/>
                  </a:cubicBezTo>
                  <a:lnTo>
                    <a:pt x="1782032" y="471202"/>
                  </a:lnTo>
                  <a:close/>
                  <a:moveTo>
                    <a:pt x="1979771" y="20669"/>
                  </a:moveTo>
                  <a:cubicBezTo>
                    <a:pt x="1979771" y="16669"/>
                    <a:pt x="1982439" y="13907"/>
                    <a:pt x="1986534" y="13907"/>
                  </a:cubicBezTo>
                  <a:lnTo>
                    <a:pt x="2232279" y="13907"/>
                  </a:lnTo>
                  <a:cubicBezTo>
                    <a:pt x="2236280" y="13907"/>
                    <a:pt x="2239042" y="16574"/>
                    <a:pt x="2239042" y="20669"/>
                  </a:cubicBezTo>
                  <a:lnTo>
                    <a:pt x="2239042" y="80486"/>
                  </a:lnTo>
                  <a:cubicBezTo>
                    <a:pt x="2239042" y="84487"/>
                    <a:pt x="2236375" y="87249"/>
                    <a:pt x="2232279" y="87249"/>
                  </a:cubicBezTo>
                  <a:lnTo>
                    <a:pt x="2073878" y="87249"/>
                  </a:lnTo>
                  <a:cubicBezTo>
                    <a:pt x="2071211" y="87249"/>
                    <a:pt x="2069878" y="88583"/>
                    <a:pt x="2069878" y="91250"/>
                  </a:cubicBezTo>
                  <a:lnTo>
                    <a:pt x="2069878" y="197453"/>
                  </a:lnTo>
                  <a:cubicBezTo>
                    <a:pt x="2069878" y="200120"/>
                    <a:pt x="2071211" y="201454"/>
                    <a:pt x="2073878" y="201454"/>
                  </a:cubicBezTo>
                  <a:lnTo>
                    <a:pt x="2209038" y="201454"/>
                  </a:lnTo>
                  <a:cubicBezTo>
                    <a:pt x="2213039" y="201454"/>
                    <a:pt x="2215801" y="204121"/>
                    <a:pt x="2215801" y="208217"/>
                  </a:cubicBezTo>
                  <a:lnTo>
                    <a:pt x="2215801" y="264033"/>
                  </a:lnTo>
                  <a:cubicBezTo>
                    <a:pt x="2215801" y="268034"/>
                    <a:pt x="2213134" y="270700"/>
                    <a:pt x="2209038" y="270700"/>
                  </a:cubicBezTo>
                  <a:lnTo>
                    <a:pt x="2073878" y="270700"/>
                  </a:lnTo>
                  <a:cubicBezTo>
                    <a:pt x="2071211" y="270700"/>
                    <a:pt x="2069878" y="272034"/>
                    <a:pt x="2069878" y="274796"/>
                  </a:cubicBezTo>
                  <a:lnTo>
                    <a:pt x="2069878" y="392430"/>
                  </a:lnTo>
                  <a:cubicBezTo>
                    <a:pt x="2069878" y="395097"/>
                    <a:pt x="2071211" y="396431"/>
                    <a:pt x="2073878" y="396431"/>
                  </a:cubicBezTo>
                  <a:lnTo>
                    <a:pt x="2237899" y="396431"/>
                  </a:lnTo>
                  <a:cubicBezTo>
                    <a:pt x="2241899" y="396431"/>
                    <a:pt x="2244662" y="399098"/>
                    <a:pt x="2244662" y="403193"/>
                  </a:cubicBezTo>
                  <a:lnTo>
                    <a:pt x="2244662" y="464344"/>
                  </a:lnTo>
                  <a:cubicBezTo>
                    <a:pt x="2244662" y="468344"/>
                    <a:pt x="2241995" y="471107"/>
                    <a:pt x="2237899" y="471107"/>
                  </a:cubicBezTo>
                  <a:lnTo>
                    <a:pt x="1986439" y="471107"/>
                  </a:lnTo>
                  <a:cubicBezTo>
                    <a:pt x="1982439" y="471107"/>
                    <a:pt x="1979676" y="468440"/>
                    <a:pt x="1979676" y="464344"/>
                  </a:cubicBezTo>
                  <a:lnTo>
                    <a:pt x="1979676" y="20669"/>
                  </a:lnTo>
                  <a:close/>
                  <a:moveTo>
                    <a:pt x="2655284" y="462725"/>
                  </a:moveTo>
                  <a:lnTo>
                    <a:pt x="2517648" y="226790"/>
                  </a:lnTo>
                  <a:lnTo>
                    <a:pt x="2636044" y="22003"/>
                  </a:lnTo>
                  <a:cubicBezTo>
                    <a:pt x="2637758" y="18383"/>
                    <a:pt x="2634806" y="13811"/>
                    <a:pt x="2629567" y="13811"/>
                  </a:cubicBezTo>
                  <a:lnTo>
                    <a:pt x="2551843" y="13811"/>
                  </a:lnTo>
                  <a:cubicBezTo>
                    <a:pt x="2547461" y="13811"/>
                    <a:pt x="2543556" y="15907"/>
                    <a:pt x="2540603" y="22003"/>
                  </a:cubicBezTo>
                  <a:lnTo>
                    <a:pt x="2469737" y="145447"/>
                  </a:lnTo>
                  <a:lnTo>
                    <a:pt x="2397157" y="22193"/>
                  </a:lnTo>
                  <a:cubicBezTo>
                    <a:pt x="2394014" y="16478"/>
                    <a:pt x="2389823" y="13907"/>
                    <a:pt x="2383155" y="13907"/>
                  </a:cubicBezTo>
                  <a:lnTo>
                    <a:pt x="2304288" y="13907"/>
                  </a:lnTo>
                  <a:cubicBezTo>
                    <a:pt x="2299049" y="13907"/>
                    <a:pt x="2296859" y="17907"/>
                    <a:pt x="2298859" y="22384"/>
                  </a:cubicBezTo>
                  <a:lnTo>
                    <a:pt x="2416969" y="226314"/>
                  </a:lnTo>
                  <a:lnTo>
                    <a:pt x="2284286" y="463010"/>
                  </a:lnTo>
                  <a:cubicBezTo>
                    <a:pt x="2282095" y="467297"/>
                    <a:pt x="2284095" y="471297"/>
                    <a:pt x="2288762" y="471297"/>
                  </a:cubicBezTo>
                  <a:lnTo>
                    <a:pt x="2369153" y="471297"/>
                  </a:lnTo>
                  <a:cubicBezTo>
                    <a:pt x="2374868" y="471297"/>
                    <a:pt x="2377631" y="469202"/>
                    <a:pt x="2381060" y="463201"/>
                  </a:cubicBezTo>
                  <a:lnTo>
                    <a:pt x="2466118" y="310610"/>
                  </a:lnTo>
                  <a:lnTo>
                    <a:pt x="2556224" y="463010"/>
                  </a:lnTo>
                  <a:cubicBezTo>
                    <a:pt x="2560225" y="469678"/>
                    <a:pt x="2563368" y="471297"/>
                    <a:pt x="2568416" y="471297"/>
                  </a:cubicBezTo>
                  <a:lnTo>
                    <a:pt x="2650141" y="471297"/>
                  </a:lnTo>
                  <a:cubicBezTo>
                    <a:pt x="2655475" y="471107"/>
                    <a:pt x="2657475" y="466820"/>
                    <a:pt x="2655284" y="462725"/>
                  </a:cubicBezTo>
                  <a:close/>
                  <a:moveTo>
                    <a:pt x="2788539" y="91345"/>
                  </a:moveTo>
                  <a:cubicBezTo>
                    <a:pt x="2788539" y="88678"/>
                    <a:pt x="2787206" y="87344"/>
                    <a:pt x="2784539" y="87344"/>
                  </a:cubicBezTo>
                  <a:lnTo>
                    <a:pt x="2681859" y="87344"/>
                  </a:lnTo>
                  <a:cubicBezTo>
                    <a:pt x="2677859" y="87344"/>
                    <a:pt x="2675192" y="84582"/>
                    <a:pt x="2675192" y="80582"/>
                  </a:cubicBezTo>
                  <a:lnTo>
                    <a:pt x="2675192" y="20669"/>
                  </a:lnTo>
                  <a:cubicBezTo>
                    <a:pt x="2675192" y="16669"/>
                    <a:pt x="2677859" y="13907"/>
                    <a:pt x="2681859" y="13907"/>
                  </a:cubicBezTo>
                  <a:lnTo>
                    <a:pt x="2984564" y="13907"/>
                  </a:lnTo>
                  <a:cubicBezTo>
                    <a:pt x="2988564" y="13907"/>
                    <a:pt x="2991326" y="16574"/>
                    <a:pt x="2991326" y="20669"/>
                  </a:cubicBezTo>
                  <a:lnTo>
                    <a:pt x="2991326" y="80582"/>
                  </a:lnTo>
                  <a:cubicBezTo>
                    <a:pt x="2991326" y="84582"/>
                    <a:pt x="2988659" y="87344"/>
                    <a:pt x="2984564" y="87344"/>
                  </a:cubicBezTo>
                  <a:lnTo>
                    <a:pt x="2881979" y="87344"/>
                  </a:lnTo>
                  <a:cubicBezTo>
                    <a:pt x="2879312" y="87344"/>
                    <a:pt x="2877979" y="88678"/>
                    <a:pt x="2877979" y="91345"/>
                  </a:cubicBezTo>
                  <a:lnTo>
                    <a:pt x="2877979" y="464439"/>
                  </a:lnTo>
                  <a:cubicBezTo>
                    <a:pt x="2877979" y="468440"/>
                    <a:pt x="2875312" y="471202"/>
                    <a:pt x="2871216" y="471202"/>
                  </a:cubicBezTo>
                  <a:lnTo>
                    <a:pt x="2795207" y="471202"/>
                  </a:lnTo>
                  <a:cubicBezTo>
                    <a:pt x="2791206" y="471202"/>
                    <a:pt x="2788444" y="468535"/>
                    <a:pt x="2788444" y="464439"/>
                  </a:cubicBezTo>
                  <a:lnTo>
                    <a:pt x="2788444" y="91345"/>
                  </a:lnTo>
                  <a:close/>
                </a:path>
              </a:pathLst>
            </a:custGeom>
            <a:solidFill>
              <a:srgbClr val="FFFFFF"/>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8ABB19AD-82D3-4127-9367-8DBBBF3B6DF6}"/>
                </a:ext>
              </a:extLst>
            </p:cNvPr>
            <p:cNvSpPr/>
            <p:nvPr/>
          </p:nvSpPr>
          <p:spPr>
            <a:xfrm>
              <a:off x="2355056" y="1878806"/>
              <a:ext cx="1143000" cy="1381125"/>
            </a:xfrm>
            <a:custGeom>
              <a:avLst/>
              <a:gdLst>
                <a:gd name="connsiteX0" fmla="*/ 104394 w 1143000"/>
                <a:gd name="connsiteY0" fmla="*/ 1110139 h 1381125"/>
                <a:gd name="connsiteX1" fmla="*/ 7144 w 1143000"/>
                <a:gd name="connsiteY1" fmla="*/ 1110139 h 1381125"/>
                <a:gd name="connsiteX2" fmla="*/ 7144 w 1143000"/>
                <a:gd name="connsiteY2" fmla="*/ 837629 h 1381125"/>
                <a:gd name="connsiteX3" fmla="*/ 104394 w 1143000"/>
                <a:gd name="connsiteY3" fmla="*/ 837629 h 1381125"/>
                <a:gd name="connsiteX4" fmla="*/ 104394 w 1143000"/>
                <a:gd name="connsiteY4" fmla="*/ 1110139 h 1381125"/>
                <a:gd name="connsiteX5" fmla="*/ 7144 w 1143000"/>
                <a:gd name="connsiteY5" fmla="*/ 803053 h 1381125"/>
                <a:gd name="connsiteX6" fmla="*/ 104299 w 1143000"/>
                <a:gd name="connsiteY6" fmla="*/ 803053 h 1381125"/>
                <a:gd name="connsiteX7" fmla="*/ 104299 w 1143000"/>
                <a:gd name="connsiteY7" fmla="*/ 466725 h 1381125"/>
                <a:gd name="connsiteX8" fmla="*/ 7144 w 1143000"/>
                <a:gd name="connsiteY8" fmla="*/ 466725 h 1381125"/>
                <a:gd name="connsiteX9" fmla="*/ 7144 w 1143000"/>
                <a:gd name="connsiteY9" fmla="*/ 803053 h 1381125"/>
                <a:gd name="connsiteX10" fmla="*/ 138875 w 1143000"/>
                <a:gd name="connsiteY10" fmla="*/ 1051846 h 1381125"/>
                <a:gd name="connsiteX11" fmla="*/ 237744 w 1143000"/>
                <a:gd name="connsiteY11" fmla="*/ 1051846 h 1381125"/>
                <a:gd name="connsiteX12" fmla="*/ 237744 w 1143000"/>
                <a:gd name="connsiteY12" fmla="*/ 617696 h 1381125"/>
                <a:gd name="connsiteX13" fmla="*/ 138875 w 1143000"/>
                <a:gd name="connsiteY13" fmla="*/ 617696 h 1381125"/>
                <a:gd name="connsiteX14" fmla="*/ 138875 w 1143000"/>
                <a:gd name="connsiteY14" fmla="*/ 1051846 h 1381125"/>
                <a:gd name="connsiteX15" fmla="*/ 138875 w 1143000"/>
                <a:gd name="connsiteY15" fmla="*/ 583121 h 1381125"/>
                <a:gd name="connsiteX16" fmla="*/ 237744 w 1143000"/>
                <a:gd name="connsiteY16" fmla="*/ 583121 h 1381125"/>
                <a:gd name="connsiteX17" fmla="*/ 237744 w 1143000"/>
                <a:gd name="connsiteY17" fmla="*/ 198787 h 1381125"/>
                <a:gd name="connsiteX18" fmla="*/ 138875 w 1143000"/>
                <a:gd name="connsiteY18" fmla="*/ 198787 h 1381125"/>
                <a:gd name="connsiteX19" fmla="*/ 138875 w 1143000"/>
                <a:gd name="connsiteY19" fmla="*/ 583121 h 1381125"/>
                <a:gd name="connsiteX20" fmla="*/ 370046 w 1143000"/>
                <a:gd name="connsiteY20" fmla="*/ 710089 h 1381125"/>
                <a:gd name="connsiteX21" fmla="*/ 272225 w 1143000"/>
                <a:gd name="connsiteY21" fmla="*/ 710089 h 1381125"/>
                <a:gd name="connsiteX22" fmla="*/ 272225 w 1143000"/>
                <a:gd name="connsiteY22" fmla="*/ 1195483 h 1381125"/>
                <a:gd name="connsiteX23" fmla="*/ 370046 w 1143000"/>
                <a:gd name="connsiteY23" fmla="*/ 1195483 h 1381125"/>
                <a:gd name="connsiteX24" fmla="*/ 370046 w 1143000"/>
                <a:gd name="connsiteY24" fmla="*/ 710089 h 1381125"/>
                <a:gd name="connsiteX25" fmla="*/ 370046 w 1143000"/>
                <a:gd name="connsiteY25" fmla="*/ 265081 h 1381125"/>
                <a:gd name="connsiteX26" fmla="*/ 272225 w 1143000"/>
                <a:gd name="connsiteY26" fmla="*/ 265081 h 1381125"/>
                <a:gd name="connsiteX27" fmla="*/ 272225 w 1143000"/>
                <a:gd name="connsiteY27" fmla="*/ 675513 h 1381125"/>
                <a:gd name="connsiteX28" fmla="*/ 370046 w 1143000"/>
                <a:gd name="connsiteY28" fmla="*/ 675513 h 1381125"/>
                <a:gd name="connsiteX29" fmla="*/ 370046 w 1143000"/>
                <a:gd name="connsiteY29" fmla="*/ 265081 h 1381125"/>
                <a:gd name="connsiteX30" fmla="*/ 557594 w 1143000"/>
                <a:gd name="connsiteY30" fmla="*/ 488537 h 1381125"/>
                <a:gd name="connsiteX31" fmla="*/ 404527 w 1143000"/>
                <a:gd name="connsiteY31" fmla="*/ 488537 h 1381125"/>
                <a:gd name="connsiteX32" fmla="*/ 404527 w 1143000"/>
                <a:gd name="connsiteY32" fmla="*/ 1299686 h 1381125"/>
                <a:gd name="connsiteX33" fmla="*/ 557594 w 1143000"/>
                <a:gd name="connsiteY33" fmla="*/ 1299686 h 1381125"/>
                <a:gd name="connsiteX34" fmla="*/ 557594 w 1143000"/>
                <a:gd name="connsiteY34" fmla="*/ 488537 h 1381125"/>
                <a:gd name="connsiteX35" fmla="*/ 404432 w 1143000"/>
                <a:gd name="connsiteY35" fmla="*/ 454057 h 1381125"/>
                <a:gd name="connsiteX36" fmla="*/ 557498 w 1143000"/>
                <a:gd name="connsiteY36" fmla="*/ 454057 h 1381125"/>
                <a:gd name="connsiteX37" fmla="*/ 557498 w 1143000"/>
                <a:gd name="connsiteY37" fmla="*/ 7144 h 1381125"/>
                <a:gd name="connsiteX38" fmla="*/ 404432 w 1143000"/>
                <a:gd name="connsiteY38" fmla="*/ 7144 h 1381125"/>
                <a:gd name="connsiteX39" fmla="*/ 404432 w 1143000"/>
                <a:gd name="connsiteY39" fmla="*/ 454057 h 1381125"/>
                <a:gd name="connsiteX40" fmla="*/ 690182 w 1143000"/>
                <a:gd name="connsiteY40" fmla="*/ 842582 h 1381125"/>
                <a:gd name="connsiteX41" fmla="*/ 592169 w 1143000"/>
                <a:gd name="connsiteY41" fmla="*/ 842582 h 1381125"/>
                <a:gd name="connsiteX42" fmla="*/ 592169 w 1143000"/>
                <a:gd name="connsiteY42" fmla="*/ 1378744 h 1381125"/>
                <a:gd name="connsiteX43" fmla="*/ 690182 w 1143000"/>
                <a:gd name="connsiteY43" fmla="*/ 1378744 h 1381125"/>
                <a:gd name="connsiteX44" fmla="*/ 690182 w 1143000"/>
                <a:gd name="connsiteY44" fmla="*/ 842582 h 1381125"/>
                <a:gd name="connsiteX45" fmla="*/ 592169 w 1143000"/>
                <a:gd name="connsiteY45" fmla="*/ 808863 h 1381125"/>
                <a:gd name="connsiteX46" fmla="*/ 690182 w 1143000"/>
                <a:gd name="connsiteY46" fmla="*/ 808863 h 1381125"/>
                <a:gd name="connsiteX47" fmla="*/ 690182 w 1143000"/>
                <a:gd name="connsiteY47" fmla="*/ 232505 h 1381125"/>
                <a:gd name="connsiteX48" fmla="*/ 592169 w 1143000"/>
                <a:gd name="connsiteY48" fmla="*/ 232505 h 1381125"/>
                <a:gd name="connsiteX49" fmla="*/ 592169 w 1143000"/>
                <a:gd name="connsiteY49" fmla="*/ 808863 h 1381125"/>
                <a:gd name="connsiteX50" fmla="*/ 877634 w 1143000"/>
                <a:gd name="connsiteY50" fmla="*/ 662369 h 1381125"/>
                <a:gd name="connsiteX51" fmla="*/ 724662 w 1143000"/>
                <a:gd name="connsiteY51" fmla="*/ 662369 h 1381125"/>
                <a:gd name="connsiteX52" fmla="*/ 724662 w 1143000"/>
                <a:gd name="connsiteY52" fmla="*/ 1207484 h 1381125"/>
                <a:gd name="connsiteX53" fmla="*/ 877634 w 1143000"/>
                <a:gd name="connsiteY53" fmla="*/ 1207580 h 1381125"/>
                <a:gd name="connsiteX54" fmla="*/ 877634 w 1143000"/>
                <a:gd name="connsiteY54" fmla="*/ 662369 h 1381125"/>
                <a:gd name="connsiteX55" fmla="*/ 724662 w 1143000"/>
                <a:gd name="connsiteY55" fmla="*/ 627698 h 1381125"/>
                <a:gd name="connsiteX56" fmla="*/ 877634 w 1143000"/>
                <a:gd name="connsiteY56" fmla="*/ 627698 h 1381125"/>
                <a:gd name="connsiteX57" fmla="*/ 877634 w 1143000"/>
                <a:gd name="connsiteY57" fmla="*/ 118777 h 1381125"/>
                <a:gd name="connsiteX58" fmla="*/ 724662 w 1143000"/>
                <a:gd name="connsiteY58" fmla="*/ 118777 h 1381125"/>
                <a:gd name="connsiteX59" fmla="*/ 724662 w 1143000"/>
                <a:gd name="connsiteY59" fmla="*/ 627698 h 1381125"/>
                <a:gd name="connsiteX60" fmla="*/ 1010126 w 1143000"/>
                <a:gd name="connsiteY60" fmla="*/ 771144 h 1381125"/>
                <a:gd name="connsiteX61" fmla="*/ 912019 w 1143000"/>
                <a:gd name="connsiteY61" fmla="*/ 771144 h 1381125"/>
                <a:gd name="connsiteX62" fmla="*/ 912019 w 1143000"/>
                <a:gd name="connsiteY62" fmla="*/ 1051846 h 1381125"/>
                <a:gd name="connsiteX63" fmla="*/ 1010126 w 1143000"/>
                <a:gd name="connsiteY63" fmla="*/ 1051846 h 1381125"/>
                <a:gd name="connsiteX64" fmla="*/ 1010126 w 1143000"/>
                <a:gd name="connsiteY64" fmla="*/ 771144 h 1381125"/>
                <a:gd name="connsiteX65" fmla="*/ 912114 w 1143000"/>
                <a:gd name="connsiteY65" fmla="*/ 736663 h 1381125"/>
                <a:gd name="connsiteX66" fmla="*/ 1010126 w 1143000"/>
                <a:gd name="connsiteY66" fmla="*/ 736663 h 1381125"/>
                <a:gd name="connsiteX67" fmla="*/ 1010126 w 1143000"/>
                <a:gd name="connsiteY67" fmla="*/ 466535 h 1381125"/>
                <a:gd name="connsiteX68" fmla="*/ 912114 w 1143000"/>
                <a:gd name="connsiteY68" fmla="*/ 466535 h 1381125"/>
                <a:gd name="connsiteX69" fmla="*/ 912114 w 1143000"/>
                <a:gd name="connsiteY69" fmla="*/ 736663 h 1381125"/>
                <a:gd name="connsiteX70" fmla="*/ 1142714 w 1143000"/>
                <a:gd name="connsiteY70" fmla="*/ 662464 h 1381125"/>
                <a:gd name="connsiteX71" fmla="*/ 1044702 w 1143000"/>
                <a:gd name="connsiteY71" fmla="*/ 662464 h 1381125"/>
                <a:gd name="connsiteX72" fmla="*/ 1044702 w 1143000"/>
                <a:gd name="connsiteY72" fmla="*/ 942023 h 1381125"/>
                <a:gd name="connsiteX73" fmla="*/ 1142714 w 1143000"/>
                <a:gd name="connsiteY73" fmla="*/ 942023 h 1381125"/>
                <a:gd name="connsiteX74" fmla="*/ 1142714 w 1143000"/>
                <a:gd name="connsiteY74" fmla="*/ 662464 h 1381125"/>
                <a:gd name="connsiteX75" fmla="*/ 1142714 w 1143000"/>
                <a:gd name="connsiteY75" fmla="*/ 382524 h 1381125"/>
                <a:gd name="connsiteX76" fmla="*/ 1044702 w 1143000"/>
                <a:gd name="connsiteY76" fmla="*/ 382524 h 1381125"/>
                <a:gd name="connsiteX77" fmla="*/ 1044702 w 1143000"/>
                <a:gd name="connsiteY77" fmla="*/ 627507 h 1381125"/>
                <a:gd name="connsiteX78" fmla="*/ 1142714 w 1143000"/>
                <a:gd name="connsiteY78" fmla="*/ 627507 h 1381125"/>
                <a:gd name="connsiteX79" fmla="*/ 1142714 w 1143000"/>
                <a:gd name="connsiteY79" fmla="*/ 382524 h 138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143000" h="1381125">
                  <a:moveTo>
                    <a:pt x="104394" y="1110139"/>
                  </a:moveTo>
                  <a:lnTo>
                    <a:pt x="7144" y="1110139"/>
                  </a:lnTo>
                  <a:lnTo>
                    <a:pt x="7144" y="837629"/>
                  </a:lnTo>
                  <a:lnTo>
                    <a:pt x="104394" y="837629"/>
                  </a:lnTo>
                  <a:lnTo>
                    <a:pt x="104394" y="1110139"/>
                  </a:lnTo>
                  <a:close/>
                  <a:moveTo>
                    <a:pt x="7144" y="803053"/>
                  </a:moveTo>
                  <a:lnTo>
                    <a:pt x="104299" y="803053"/>
                  </a:lnTo>
                  <a:lnTo>
                    <a:pt x="104299" y="466725"/>
                  </a:lnTo>
                  <a:lnTo>
                    <a:pt x="7144" y="466725"/>
                  </a:lnTo>
                  <a:lnTo>
                    <a:pt x="7144" y="803053"/>
                  </a:lnTo>
                  <a:close/>
                  <a:moveTo>
                    <a:pt x="138875" y="1051846"/>
                  </a:moveTo>
                  <a:lnTo>
                    <a:pt x="237744" y="1051846"/>
                  </a:lnTo>
                  <a:lnTo>
                    <a:pt x="237744" y="617696"/>
                  </a:lnTo>
                  <a:lnTo>
                    <a:pt x="138875" y="617696"/>
                  </a:lnTo>
                  <a:lnTo>
                    <a:pt x="138875" y="1051846"/>
                  </a:lnTo>
                  <a:close/>
                  <a:moveTo>
                    <a:pt x="138875" y="583121"/>
                  </a:moveTo>
                  <a:lnTo>
                    <a:pt x="237744" y="583121"/>
                  </a:lnTo>
                  <a:lnTo>
                    <a:pt x="237744" y="198787"/>
                  </a:lnTo>
                  <a:lnTo>
                    <a:pt x="138875" y="198787"/>
                  </a:lnTo>
                  <a:lnTo>
                    <a:pt x="138875" y="583121"/>
                  </a:lnTo>
                  <a:close/>
                  <a:moveTo>
                    <a:pt x="370046" y="710089"/>
                  </a:moveTo>
                  <a:lnTo>
                    <a:pt x="272225" y="710089"/>
                  </a:lnTo>
                  <a:lnTo>
                    <a:pt x="272225" y="1195483"/>
                  </a:lnTo>
                  <a:lnTo>
                    <a:pt x="370046" y="1195483"/>
                  </a:lnTo>
                  <a:lnTo>
                    <a:pt x="370046" y="710089"/>
                  </a:lnTo>
                  <a:close/>
                  <a:moveTo>
                    <a:pt x="370046" y="265081"/>
                  </a:moveTo>
                  <a:lnTo>
                    <a:pt x="272225" y="265081"/>
                  </a:lnTo>
                  <a:lnTo>
                    <a:pt x="272225" y="675513"/>
                  </a:lnTo>
                  <a:lnTo>
                    <a:pt x="370046" y="675513"/>
                  </a:lnTo>
                  <a:lnTo>
                    <a:pt x="370046" y="265081"/>
                  </a:lnTo>
                  <a:close/>
                  <a:moveTo>
                    <a:pt x="557594" y="488537"/>
                  </a:moveTo>
                  <a:lnTo>
                    <a:pt x="404527" y="488537"/>
                  </a:lnTo>
                  <a:lnTo>
                    <a:pt x="404527" y="1299686"/>
                  </a:lnTo>
                  <a:lnTo>
                    <a:pt x="557594" y="1299686"/>
                  </a:lnTo>
                  <a:lnTo>
                    <a:pt x="557594" y="488537"/>
                  </a:lnTo>
                  <a:close/>
                  <a:moveTo>
                    <a:pt x="404432" y="454057"/>
                  </a:moveTo>
                  <a:lnTo>
                    <a:pt x="557498" y="454057"/>
                  </a:lnTo>
                  <a:lnTo>
                    <a:pt x="557498" y="7144"/>
                  </a:lnTo>
                  <a:lnTo>
                    <a:pt x="404432" y="7144"/>
                  </a:lnTo>
                  <a:lnTo>
                    <a:pt x="404432" y="454057"/>
                  </a:lnTo>
                  <a:close/>
                  <a:moveTo>
                    <a:pt x="690182" y="842582"/>
                  </a:moveTo>
                  <a:lnTo>
                    <a:pt x="592169" y="842582"/>
                  </a:lnTo>
                  <a:lnTo>
                    <a:pt x="592169" y="1378744"/>
                  </a:lnTo>
                  <a:lnTo>
                    <a:pt x="690182" y="1378744"/>
                  </a:lnTo>
                  <a:lnTo>
                    <a:pt x="690182" y="842582"/>
                  </a:lnTo>
                  <a:close/>
                  <a:moveTo>
                    <a:pt x="592169" y="808863"/>
                  </a:moveTo>
                  <a:lnTo>
                    <a:pt x="690182" y="808863"/>
                  </a:lnTo>
                  <a:lnTo>
                    <a:pt x="690182" y="232505"/>
                  </a:lnTo>
                  <a:lnTo>
                    <a:pt x="592169" y="232505"/>
                  </a:lnTo>
                  <a:lnTo>
                    <a:pt x="592169" y="808863"/>
                  </a:lnTo>
                  <a:close/>
                  <a:moveTo>
                    <a:pt x="877634" y="662369"/>
                  </a:moveTo>
                  <a:lnTo>
                    <a:pt x="724662" y="662369"/>
                  </a:lnTo>
                  <a:lnTo>
                    <a:pt x="724662" y="1207484"/>
                  </a:lnTo>
                  <a:lnTo>
                    <a:pt x="877634" y="1207580"/>
                  </a:lnTo>
                  <a:lnTo>
                    <a:pt x="877634" y="662369"/>
                  </a:lnTo>
                  <a:close/>
                  <a:moveTo>
                    <a:pt x="724662" y="627698"/>
                  </a:moveTo>
                  <a:lnTo>
                    <a:pt x="877634" y="627698"/>
                  </a:lnTo>
                  <a:lnTo>
                    <a:pt x="877634" y="118777"/>
                  </a:lnTo>
                  <a:lnTo>
                    <a:pt x="724662" y="118777"/>
                  </a:lnTo>
                  <a:lnTo>
                    <a:pt x="724662" y="627698"/>
                  </a:lnTo>
                  <a:close/>
                  <a:moveTo>
                    <a:pt x="1010126" y="771144"/>
                  </a:moveTo>
                  <a:lnTo>
                    <a:pt x="912019" y="771144"/>
                  </a:lnTo>
                  <a:lnTo>
                    <a:pt x="912019" y="1051846"/>
                  </a:lnTo>
                  <a:lnTo>
                    <a:pt x="1010126" y="1051846"/>
                  </a:lnTo>
                  <a:lnTo>
                    <a:pt x="1010126" y="771144"/>
                  </a:lnTo>
                  <a:close/>
                  <a:moveTo>
                    <a:pt x="912114" y="736663"/>
                  </a:moveTo>
                  <a:lnTo>
                    <a:pt x="1010126" y="736663"/>
                  </a:lnTo>
                  <a:lnTo>
                    <a:pt x="1010126" y="466535"/>
                  </a:lnTo>
                  <a:lnTo>
                    <a:pt x="912114" y="466535"/>
                  </a:lnTo>
                  <a:lnTo>
                    <a:pt x="912114" y="736663"/>
                  </a:lnTo>
                  <a:close/>
                  <a:moveTo>
                    <a:pt x="1142714" y="662464"/>
                  </a:moveTo>
                  <a:lnTo>
                    <a:pt x="1044702" y="662464"/>
                  </a:lnTo>
                  <a:lnTo>
                    <a:pt x="1044702" y="942023"/>
                  </a:lnTo>
                  <a:lnTo>
                    <a:pt x="1142714" y="942023"/>
                  </a:lnTo>
                  <a:lnTo>
                    <a:pt x="1142714" y="662464"/>
                  </a:lnTo>
                  <a:close/>
                  <a:moveTo>
                    <a:pt x="1142714" y="382524"/>
                  </a:moveTo>
                  <a:lnTo>
                    <a:pt x="1044702" y="382524"/>
                  </a:lnTo>
                  <a:lnTo>
                    <a:pt x="1044702" y="627507"/>
                  </a:lnTo>
                  <a:lnTo>
                    <a:pt x="1142714" y="627507"/>
                  </a:lnTo>
                  <a:lnTo>
                    <a:pt x="1142714" y="382524"/>
                  </a:lnTo>
                  <a:close/>
                </a:path>
              </a:pathLst>
            </a:custGeom>
            <a:solidFill>
              <a:srgbClr val="FFFFFF"/>
            </a:solidFill>
            <a:ln w="9525" cap="flat">
              <a:noFill/>
              <a:prstDash val="solid"/>
              <a:miter/>
            </a:ln>
          </p:spPr>
          <p:txBody>
            <a:bodyPr rtlCol="0" anchor="ctr"/>
            <a:lstStyle/>
            <a:p>
              <a:endParaRPr lang="en-US"/>
            </a:p>
          </p:txBody>
        </p:sp>
      </p:grpSp>
      <p:sp>
        <p:nvSpPr>
          <p:cNvPr id="21" name="Rectangle 20">
            <a:extLst>
              <a:ext uri="{FF2B5EF4-FFF2-40B4-BE49-F238E27FC236}">
                <a16:creationId xmlns:a16="http://schemas.microsoft.com/office/drawing/2014/main" id="{4CDCAD47-E0AA-4BC2-AFB6-48017D3F0003}"/>
              </a:ext>
            </a:extLst>
          </p:cNvPr>
          <p:cNvSpPr/>
          <p:nvPr userDrawn="1"/>
        </p:nvSpPr>
        <p:spPr>
          <a:xfrm>
            <a:off x="0" y="1775460"/>
            <a:ext cx="6386487" cy="1584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FE2752B4-608F-4A31-BB84-4C6401AF5702}"/>
              </a:ext>
            </a:extLst>
          </p:cNvPr>
          <p:cNvCxnSpPr/>
          <p:nvPr userDrawn="1"/>
        </p:nvCxnSpPr>
        <p:spPr>
          <a:xfrm>
            <a:off x="179512" y="1939649"/>
            <a:ext cx="0" cy="1260000"/>
          </a:xfrm>
          <a:prstGeom prst="line">
            <a:avLst/>
          </a:prstGeom>
          <a:ln w="19050" cmpd="sng">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11E3B35C-A188-41B5-B3D5-236676C7BF89}"/>
              </a:ext>
            </a:extLst>
          </p:cNvPr>
          <p:cNvSpPr>
            <a:spLocks noGrp="1"/>
          </p:cNvSpPr>
          <p:nvPr>
            <p:ph type="body" sz="quarter" idx="11" hasCustomPrompt="1"/>
          </p:nvPr>
        </p:nvSpPr>
        <p:spPr>
          <a:xfrm>
            <a:off x="6893620" y="4300580"/>
            <a:ext cx="1656655" cy="244475"/>
          </a:xfrm>
          <a:prstGeom prst="rect">
            <a:avLst/>
          </a:prstGeom>
        </p:spPr>
        <p:txBody>
          <a:bodyPr lIns="0" tIns="0" rIns="0" bIns="0" anchor="ctr" anchorCtr="0"/>
          <a:lstStyle>
            <a:lvl1pPr algn="r">
              <a:defRPr sz="1200" b="0">
                <a:solidFill>
                  <a:schemeClr val="bg1"/>
                </a:solidFill>
                <a:latin typeface="+mj-lt"/>
              </a:defRPr>
            </a:lvl1pPr>
          </a:lstStyle>
          <a:p>
            <a:pPr lvl="0"/>
            <a:r>
              <a:rPr lang="en-US" dirty="0"/>
              <a:t>Date here</a:t>
            </a:r>
            <a:endParaRPr lang="fr-FR" dirty="0"/>
          </a:p>
        </p:txBody>
      </p:sp>
      <p:sp>
        <p:nvSpPr>
          <p:cNvPr id="20" name="Text Placeholder 24">
            <a:extLst>
              <a:ext uri="{FF2B5EF4-FFF2-40B4-BE49-F238E27FC236}">
                <a16:creationId xmlns:a16="http://schemas.microsoft.com/office/drawing/2014/main" id="{397AAA9E-798B-4920-9263-5306B862DD55}"/>
              </a:ext>
            </a:extLst>
          </p:cNvPr>
          <p:cNvSpPr>
            <a:spLocks noGrp="1"/>
          </p:cNvSpPr>
          <p:nvPr>
            <p:ph type="body" sz="quarter" idx="13" hasCustomPrompt="1"/>
          </p:nvPr>
        </p:nvSpPr>
        <p:spPr>
          <a:xfrm>
            <a:off x="571122" y="2947236"/>
            <a:ext cx="5568800" cy="252413"/>
          </a:xfrm>
          <a:prstGeom prst="rect">
            <a:avLst/>
          </a:prstGeom>
        </p:spPr>
        <p:txBody>
          <a:bodyPr lIns="0" tIns="0" rIns="0" bIns="0" anchor="ctr" anchorCtr="0"/>
          <a:lstStyle>
            <a:lvl1pPr marL="0" indent="0">
              <a:defRPr sz="1600" b="0" cap="none" baseline="0">
                <a:solidFill>
                  <a:schemeClr val="bg1"/>
                </a:solidFill>
                <a:latin typeface="+mj-lt"/>
              </a:defRPr>
            </a:lvl1pPr>
          </a:lstStyle>
          <a:p>
            <a:pPr lvl="0"/>
            <a:r>
              <a:rPr lang="en-US"/>
              <a:t>Presentation subtitle, 16pt, max. 1 line</a:t>
            </a:r>
            <a:endParaRPr lang="fr-FR" dirty="0"/>
          </a:p>
        </p:txBody>
      </p:sp>
      <p:sp>
        <p:nvSpPr>
          <p:cNvPr id="23" name="Title 1">
            <a:extLst>
              <a:ext uri="{FF2B5EF4-FFF2-40B4-BE49-F238E27FC236}">
                <a16:creationId xmlns:a16="http://schemas.microsoft.com/office/drawing/2014/main" id="{6C306AD7-B165-48E3-A5F8-81FD956E12E3}"/>
              </a:ext>
            </a:extLst>
          </p:cNvPr>
          <p:cNvSpPr>
            <a:spLocks noGrp="1"/>
          </p:cNvSpPr>
          <p:nvPr>
            <p:ph type="title" hasCustomPrompt="1"/>
          </p:nvPr>
        </p:nvSpPr>
        <p:spPr>
          <a:xfrm>
            <a:off x="571122" y="1938363"/>
            <a:ext cx="5568796" cy="887594"/>
          </a:xfrm>
          <a:prstGeom prst="rect">
            <a:avLst/>
          </a:prstGeom>
        </p:spPr>
        <p:txBody>
          <a:bodyPr lIns="0" tIns="0" rIns="0" bIns="0"/>
          <a:lstStyle>
            <a:lvl1pPr marL="0" indent="0">
              <a:lnSpc>
                <a:spcPct val="100000"/>
              </a:lnSpc>
              <a:buFont typeface="Arial" panose="020B0604020202020204" pitchFamily="34" charset="0"/>
              <a:buNone/>
              <a:defRPr sz="2400" cap="none">
                <a:solidFill>
                  <a:schemeClr val="bg1"/>
                </a:solidFill>
              </a:defRPr>
            </a:lvl1pPr>
          </a:lstStyle>
          <a:p>
            <a:r>
              <a:rPr lang="en-US"/>
              <a:t>Presentation title, 24pt, bold, max. 2 lines</a:t>
            </a:r>
            <a:endParaRPr lang="en-US" dirty="0"/>
          </a:p>
        </p:txBody>
      </p:sp>
    </p:spTree>
    <p:extLst>
      <p:ext uri="{BB962C8B-B14F-4D97-AF65-F5344CB8AC3E}">
        <p14:creationId xmlns:p14="http://schemas.microsoft.com/office/powerpoint/2010/main" val="1512483427"/>
      </p:ext>
    </p:extLst>
  </p:cSld>
  <p:clrMapOvr>
    <a:masterClrMapping/>
  </p:clrMapOvr>
  <p:extLst>
    <p:ext uri="{DCECCB84-F9BA-43D5-87BE-67443E8EF086}">
      <p15:sldGuideLst xmlns:p15="http://schemas.microsoft.com/office/powerpoint/2012/main">
        <p15:guide id="4" pos="6552">
          <p15:clr>
            <a:srgbClr val="FBAE40"/>
          </p15:clr>
        </p15:guide>
        <p15:guide id="6" orient="horz"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EN_Disclaimer">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3" name="TextBox 2">
            <a:extLst>
              <a:ext uri="{FF2B5EF4-FFF2-40B4-BE49-F238E27FC236}">
                <a16:creationId xmlns:a16="http://schemas.microsoft.com/office/drawing/2014/main" id="{3A752289-BDA5-44EB-9374-EBA41BED9C92}"/>
              </a:ext>
            </a:extLst>
          </p:cNvPr>
          <p:cNvSpPr txBox="1"/>
          <p:nvPr userDrawn="1"/>
        </p:nvSpPr>
        <p:spPr>
          <a:xfrm>
            <a:off x="503238" y="3719255"/>
            <a:ext cx="8129587" cy="913070"/>
          </a:xfrm>
          <a:prstGeom prst="rect">
            <a:avLst/>
          </a:prstGeom>
          <a:noFill/>
        </p:spPr>
        <p:txBody>
          <a:bodyPr wrap="square" lIns="0" tIns="0" rIns="0" bIns="0" rtlCol="0">
            <a:spAutoFit/>
          </a:bodyPr>
          <a:lstStyle/>
          <a:p>
            <a:pPr algn="just">
              <a:lnSpc>
                <a:spcPts val="900"/>
              </a:lnSpc>
            </a:pPr>
            <a:r>
              <a:rPr lang="en-US" sz="700" kern="1200" dirty="0">
                <a:solidFill>
                  <a:schemeClr val="bg2">
                    <a:lumMod val="50000"/>
                  </a:schemeClr>
                </a:solidFill>
                <a:effectLst/>
                <a:latin typeface="Verdana" panose="020B0604030504040204" pitchFamily="34" charset="0"/>
                <a:ea typeface="Verdana" panose="020B0604030504040204" pitchFamily="34" charset="0"/>
                <a:cs typeface="Geneva" charset="0"/>
              </a:rPr>
              <a:t>This publication is for information purposes only and is not a recommendation to engage in investment activities. This publication is provided  “as is” without representation or warranty of any kind. Whilst all reasonable care has been taken to ensure the accuracy of the content, Euronext does not guarantee its accuracy or completeness. Euronext will not be held liable for any loss or damages of any nature ensuing from using, trusting or acting on information provided. No information set out or referred to in this publication shall form the basis of any contract. The creation of rights and obligations in respect of financial products that are traded on the exchanges operated by Euronext’s subsidiaries shall depend solely on the applicable rules of the market operator. All proprietary rights and interest in or connected with this publication shall vest in Euronext. No part of it may be redistributed or reproduced in any form without the prior written permission of Euronext. Euronext refers to Euronext N.V. and its affiliates. Information regarding trademarks and intellectual property rights of Euronext is located at </a:t>
            </a:r>
            <a:r>
              <a:rPr lang="en-US" sz="700" b="0" u="sng" kern="1200" dirty="0">
                <a:solidFill>
                  <a:schemeClr val="tx1"/>
                </a:solidFill>
                <a:effectLst/>
                <a:latin typeface="Verdana" panose="020B0604030504040204" pitchFamily="34" charset="0"/>
                <a:ea typeface="Verdana" panose="020B0604030504040204" pitchFamily="34" charset="0"/>
                <a:cs typeface="Geneva" charset="0"/>
                <a:hlinkClick r:id="rId2">
                  <a:extLst>
                    <a:ext uri="{A12FA001-AC4F-418D-AE19-62706E023703}">
                      <ahyp:hlinkClr xmlns:ahyp="http://schemas.microsoft.com/office/drawing/2018/hyperlinkcolor" val="tx"/>
                    </a:ext>
                  </a:extLst>
                </a:hlinkClick>
              </a:rPr>
              <a:t>www.euronext.com/terms-use</a:t>
            </a:r>
            <a:endParaRPr lang="en-US" sz="700" b="0" kern="1200" dirty="0">
              <a:solidFill>
                <a:schemeClr val="tx1"/>
              </a:solidFill>
              <a:effectLst/>
              <a:latin typeface="Verdana" panose="020B0604030504040204" pitchFamily="34" charset="0"/>
              <a:ea typeface="Verdana" panose="020B0604030504040204" pitchFamily="34" charset="0"/>
              <a:cs typeface="Geneva" charset="0"/>
            </a:endParaRPr>
          </a:p>
          <a:p>
            <a:pPr algn="just">
              <a:lnSpc>
                <a:spcPts val="900"/>
              </a:lnSpc>
            </a:pPr>
            <a:r>
              <a:rPr lang="en-US" sz="700" kern="1200">
                <a:solidFill>
                  <a:schemeClr val="bg2">
                    <a:lumMod val="50000"/>
                  </a:schemeClr>
                </a:solidFill>
                <a:effectLst/>
                <a:latin typeface="Verdana" panose="020B0604030504040204" pitchFamily="34" charset="0"/>
                <a:ea typeface="Verdana" panose="020B0604030504040204" pitchFamily="34" charset="0"/>
                <a:cs typeface="Geneva" charset="0"/>
              </a:rPr>
              <a:t>© 2021, </a:t>
            </a:r>
            <a:r>
              <a:rPr lang="en-US" sz="700" kern="1200" dirty="0">
                <a:solidFill>
                  <a:schemeClr val="bg2">
                    <a:lumMod val="50000"/>
                  </a:schemeClr>
                </a:solidFill>
                <a:effectLst/>
                <a:latin typeface="Verdana" panose="020B0604030504040204" pitchFamily="34" charset="0"/>
                <a:ea typeface="Verdana" panose="020B0604030504040204" pitchFamily="34" charset="0"/>
                <a:cs typeface="Geneva" charset="0"/>
              </a:rPr>
              <a:t>Euronext N.V. - All rights reserved.</a:t>
            </a:r>
          </a:p>
        </p:txBody>
      </p:sp>
    </p:spTree>
    <p:extLst>
      <p:ext uri="{BB962C8B-B14F-4D97-AF65-F5344CB8AC3E}">
        <p14:creationId xmlns:p14="http://schemas.microsoft.com/office/powerpoint/2010/main" val="3906066965"/>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R_Disclaimer">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3" name="TextBox 2">
            <a:extLst>
              <a:ext uri="{FF2B5EF4-FFF2-40B4-BE49-F238E27FC236}">
                <a16:creationId xmlns:a16="http://schemas.microsoft.com/office/drawing/2014/main" id="{3A752289-BDA5-44EB-9374-EBA41BED9C92}"/>
              </a:ext>
            </a:extLst>
          </p:cNvPr>
          <p:cNvSpPr txBox="1"/>
          <p:nvPr userDrawn="1"/>
        </p:nvSpPr>
        <p:spPr>
          <a:xfrm>
            <a:off x="503238" y="3719255"/>
            <a:ext cx="8129587" cy="913070"/>
          </a:xfrm>
          <a:prstGeom prst="rect">
            <a:avLst/>
          </a:prstGeom>
          <a:noFill/>
        </p:spPr>
        <p:txBody>
          <a:bodyPr wrap="square" lIns="0" tIns="0" rIns="0" bIns="0" rtlCol="0">
            <a:spAutoFit/>
          </a:bodyPr>
          <a:lstStyle/>
          <a:p>
            <a:pPr algn="just">
              <a:lnSpc>
                <a:spcPts val="900"/>
              </a:lnSpc>
            </a:pPr>
            <a:r>
              <a:rPr lang="fr-FR" sz="700" kern="1200" dirty="0">
                <a:solidFill>
                  <a:schemeClr val="bg2">
                    <a:lumMod val="50000"/>
                  </a:schemeClr>
                </a:solidFill>
                <a:effectLst/>
                <a:latin typeface="Verdana" panose="020B0604030504040204" pitchFamily="34" charset="0"/>
                <a:ea typeface="Verdana" panose="020B0604030504040204" pitchFamily="34" charset="0"/>
                <a:cs typeface="Geneva" charset="0"/>
              </a:rPr>
              <a:t>Cette publication est fournie uniquement à titre d’information et ne constitue pas une recommandation d’investissement. Bien que tout le soin nécessaire ait été apporté à sa rédaction, elle est fournie « en l’état », sans aucune garantie de sorte qu’Euronext ne peut être tenue responsable de l’utilisation directe ou indirecte des informations contenues dans la présente publication. Aucune information contenue ou à laquelle il est fait référence dans cette publication ne peut être considérée comme créatrice de droits ou d’obligations à la charge d’Euronext. La création de droits et d’obligations afférents à des instruments financiers qui sont négociés sur les marchés organisés par les filiales d’Euronext ne peut résulter que des seules règles de l’opérateur de marché concerné. Tous les droits de propriété et intérêts dans ou liés à cette présentation sont la propriété entière et exclusive d’Euronext. Aucune partie de cette présentation ne saurait être redistribuée ou reproduite sans l’accord préalable écrit de Euronext. Euronext désigne Euronext N.V. et ses affiliés. Pour toute information concernant les marques et droits de propriété intellectuelle d’Euronext, merci de vous référer au site Internet suivant </a:t>
            </a:r>
            <a:r>
              <a:rPr lang="fr-FR" sz="700" u="sng" kern="1200" dirty="0">
                <a:solidFill>
                  <a:schemeClr val="tx1"/>
                </a:solidFill>
                <a:effectLst/>
                <a:latin typeface="Verdana" panose="020B0604030504040204" pitchFamily="34" charset="0"/>
                <a:ea typeface="Verdana" panose="020B0604030504040204" pitchFamily="34" charset="0"/>
                <a:cs typeface="Geneva" charset="0"/>
                <a:hlinkClick r:id="rId2">
                  <a:extLst>
                    <a:ext uri="{A12FA001-AC4F-418D-AE19-62706E023703}">
                      <ahyp:hlinkClr xmlns:ahyp="http://schemas.microsoft.com/office/drawing/2018/hyperlinkcolor" val="tx"/>
                    </a:ext>
                  </a:extLst>
                </a:hlinkClick>
              </a:rPr>
              <a:t>www.euronext.com/terms-use</a:t>
            </a:r>
            <a:endParaRPr lang="en-US" sz="700" kern="1200" dirty="0">
              <a:solidFill>
                <a:schemeClr val="tx1"/>
              </a:solidFill>
              <a:effectLst/>
              <a:latin typeface="Verdana" panose="020B0604030504040204" pitchFamily="34" charset="0"/>
              <a:ea typeface="Verdana" panose="020B0604030504040204" pitchFamily="34" charset="0"/>
              <a:cs typeface="Geneva" charset="0"/>
            </a:endParaRPr>
          </a:p>
          <a:p>
            <a:pPr algn="just">
              <a:lnSpc>
                <a:spcPts val="900"/>
              </a:lnSpc>
            </a:pPr>
            <a:r>
              <a:rPr lang="fr-FR" sz="700" kern="1200">
                <a:solidFill>
                  <a:schemeClr val="bg2">
                    <a:lumMod val="50000"/>
                  </a:schemeClr>
                </a:solidFill>
                <a:effectLst/>
                <a:latin typeface="Verdana" panose="020B0604030504040204" pitchFamily="34" charset="0"/>
                <a:ea typeface="Verdana" panose="020B0604030504040204" pitchFamily="34" charset="0"/>
                <a:cs typeface="Geneva" charset="0"/>
              </a:rPr>
              <a:t>© 2021, </a:t>
            </a:r>
            <a:r>
              <a:rPr lang="fr-FR" sz="700" kern="1200" dirty="0">
                <a:solidFill>
                  <a:schemeClr val="bg2">
                    <a:lumMod val="50000"/>
                  </a:schemeClr>
                </a:solidFill>
                <a:effectLst/>
                <a:latin typeface="Verdana" panose="020B0604030504040204" pitchFamily="34" charset="0"/>
                <a:ea typeface="Verdana" panose="020B0604030504040204" pitchFamily="34" charset="0"/>
                <a:cs typeface="Geneva" charset="0"/>
              </a:rPr>
              <a:t>Euronext N.V. – Tous droits réservés.</a:t>
            </a:r>
            <a:endParaRPr lang="en-US" sz="700" kern="1200" dirty="0">
              <a:solidFill>
                <a:schemeClr val="bg2">
                  <a:lumMod val="50000"/>
                </a:schemeClr>
              </a:solidFill>
              <a:effectLst/>
              <a:latin typeface="Verdana" panose="020B0604030504040204" pitchFamily="34" charset="0"/>
              <a:ea typeface="Verdana" panose="020B0604030504040204" pitchFamily="34" charset="0"/>
              <a:cs typeface="Geneva" charset="0"/>
            </a:endParaRPr>
          </a:p>
        </p:txBody>
      </p:sp>
    </p:spTree>
    <p:extLst>
      <p:ext uri="{BB962C8B-B14F-4D97-AF65-F5344CB8AC3E}">
        <p14:creationId xmlns:p14="http://schemas.microsoft.com/office/powerpoint/2010/main" val="1130864037"/>
      </p:ext>
    </p:extLst>
  </p:cSld>
  <p:clrMapOvr>
    <a:masterClrMapping/>
  </p:clrMapOvr>
  <p:extLst>
    <p:ext uri="{DCECCB84-F9BA-43D5-87BE-67443E8EF086}">
      <p15:sldGuideLst xmlns:p15="http://schemas.microsoft.com/office/powerpoint/2012/main">
        <p15:guide id="1" orient="horz" pos="123"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NL_Disclaimer">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3" name="TextBox 2">
            <a:extLst>
              <a:ext uri="{FF2B5EF4-FFF2-40B4-BE49-F238E27FC236}">
                <a16:creationId xmlns:a16="http://schemas.microsoft.com/office/drawing/2014/main" id="{3A752289-BDA5-44EB-9374-EBA41BED9C92}"/>
              </a:ext>
            </a:extLst>
          </p:cNvPr>
          <p:cNvSpPr txBox="1"/>
          <p:nvPr userDrawn="1"/>
        </p:nvSpPr>
        <p:spPr>
          <a:xfrm>
            <a:off x="503238" y="3488412"/>
            <a:ext cx="8129587" cy="1143903"/>
          </a:xfrm>
          <a:prstGeom prst="rect">
            <a:avLst/>
          </a:prstGeom>
          <a:noFill/>
        </p:spPr>
        <p:txBody>
          <a:bodyPr wrap="square" lIns="0" tIns="0" rIns="0" bIns="0" rtlCol="0">
            <a:spAutoFit/>
          </a:bodyPr>
          <a:lstStyle/>
          <a:p>
            <a:pPr algn="just">
              <a:lnSpc>
                <a:spcPts val="900"/>
              </a:lnSpc>
            </a:pPr>
            <a:r>
              <a:rPr lang="nl-NL" sz="700" kern="1200" dirty="0">
                <a:solidFill>
                  <a:schemeClr val="bg2">
                    <a:lumMod val="50000"/>
                  </a:schemeClr>
                </a:solidFill>
                <a:effectLst/>
                <a:latin typeface="Verdana" panose="020B0604030504040204" pitchFamily="34" charset="0"/>
                <a:ea typeface="Verdana" panose="020B0604030504040204" pitchFamily="34" charset="0"/>
                <a:cs typeface="Geneva" charset="0"/>
              </a:rPr>
              <a:t>Deze publicatie is louter informatief en vormt geen beleggingsadvies. Deze publicatie, wordt aangeboden zoals ze is zonder enige waarborg of garantie van welke aard dan ook. Hoewel de nodige aandacht werd besteed aan de opstelling van de inhoud, geeft Euronext geen garantie met betrekking tot de juistheid, geschiktheid of volledigheid van de informatie in deze publicatie. Euronext kan niet aansprakelijk gesteld worden voor enig verlies of schade van welke aard dan ook, voortvloeiend uit het gebruik van, het vertrouwen op of het handelen ten gevolge van de verstrekte informatie. De inhoud van deze publicatie of informatie waarnaar in deze publicatie wordt verwezen vormt in geen geval de basis voor enig contract. Het ontstaan van rechten en verplichtingen met betrekking tot financiële producten die worden verhandeld op beurzen die worden geëxploiteerd door dochterondernemingen van Euronext is volledig afhankelijk van de van toepassing zijnde regels van de marktexploitant. Alle eigendomsrechten en belangen in of met betrekking tot deze publicatie behoren toe aan Euronext. Deze publicatie of delen daarvan mogen zonder voorafgaande schriftelijke toestemming van Euronext niet worden verspreid of verveelvoudigd. Euronext omvat Euronext N.V. en de aan haar gelieerde ondernemingen. Informatie met betrekking tot merken en intellectuele eigendomsrechten van Euronext is beschikbaar op de volgende website: </a:t>
            </a:r>
            <a:r>
              <a:rPr lang="nl-NL" sz="700" u="sng" kern="1200" dirty="0">
                <a:solidFill>
                  <a:schemeClr val="tx1"/>
                </a:solidFill>
                <a:effectLst/>
                <a:latin typeface="Verdana" panose="020B0604030504040204" pitchFamily="34" charset="0"/>
                <a:ea typeface="Verdana" panose="020B0604030504040204" pitchFamily="34" charset="0"/>
                <a:cs typeface="Geneva" charset="0"/>
                <a:hlinkClick r:id="rId2">
                  <a:extLst>
                    <a:ext uri="{A12FA001-AC4F-418D-AE19-62706E023703}">
                      <ahyp:hlinkClr xmlns:ahyp="http://schemas.microsoft.com/office/drawing/2018/hyperlinkcolor" val="tx"/>
                    </a:ext>
                  </a:extLst>
                </a:hlinkClick>
              </a:rPr>
              <a:t>www.euronext.com/terms-use</a:t>
            </a:r>
            <a:endParaRPr lang="en-US" sz="700" kern="1200" dirty="0">
              <a:solidFill>
                <a:schemeClr val="tx1"/>
              </a:solidFill>
              <a:effectLst/>
              <a:latin typeface="Verdana" panose="020B0604030504040204" pitchFamily="34" charset="0"/>
              <a:ea typeface="Verdana" panose="020B0604030504040204" pitchFamily="34" charset="0"/>
              <a:cs typeface="Geneva" charset="0"/>
            </a:endParaRPr>
          </a:p>
          <a:p>
            <a:pPr algn="just">
              <a:lnSpc>
                <a:spcPts val="900"/>
              </a:lnSpc>
            </a:pPr>
            <a:r>
              <a:rPr lang="nl-NL" sz="700" kern="1200">
                <a:solidFill>
                  <a:schemeClr val="bg2">
                    <a:lumMod val="50000"/>
                  </a:schemeClr>
                </a:solidFill>
                <a:effectLst/>
                <a:latin typeface="Verdana" panose="020B0604030504040204" pitchFamily="34" charset="0"/>
                <a:ea typeface="Verdana" panose="020B0604030504040204" pitchFamily="34" charset="0"/>
                <a:cs typeface="Geneva" charset="0"/>
              </a:rPr>
              <a:t>© 2021 </a:t>
            </a:r>
            <a:r>
              <a:rPr lang="nl-NL" sz="700" kern="1200" dirty="0">
                <a:solidFill>
                  <a:schemeClr val="bg2">
                    <a:lumMod val="50000"/>
                  </a:schemeClr>
                </a:solidFill>
                <a:effectLst/>
                <a:latin typeface="Verdana" panose="020B0604030504040204" pitchFamily="34" charset="0"/>
                <a:ea typeface="Verdana" panose="020B0604030504040204" pitchFamily="34" charset="0"/>
                <a:cs typeface="Geneva" charset="0"/>
              </a:rPr>
              <a:t>Euronext N.V. – Alle rechten voorbehouden.</a:t>
            </a:r>
            <a:endParaRPr lang="en-US" sz="700" kern="1200" dirty="0">
              <a:solidFill>
                <a:schemeClr val="bg2">
                  <a:lumMod val="50000"/>
                </a:schemeClr>
              </a:solidFill>
              <a:effectLst/>
              <a:latin typeface="Verdana" panose="020B0604030504040204" pitchFamily="34" charset="0"/>
              <a:ea typeface="Verdana" panose="020B0604030504040204" pitchFamily="34" charset="0"/>
              <a:cs typeface="Geneva" charset="0"/>
            </a:endParaRPr>
          </a:p>
        </p:txBody>
      </p:sp>
    </p:spTree>
    <p:extLst>
      <p:ext uri="{BB962C8B-B14F-4D97-AF65-F5344CB8AC3E}">
        <p14:creationId xmlns:p14="http://schemas.microsoft.com/office/powerpoint/2010/main" val="11331153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T_Disclaimer">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3" name="TextBox 2">
            <a:extLst>
              <a:ext uri="{FF2B5EF4-FFF2-40B4-BE49-F238E27FC236}">
                <a16:creationId xmlns:a16="http://schemas.microsoft.com/office/drawing/2014/main" id="{3A752289-BDA5-44EB-9374-EBA41BED9C92}"/>
              </a:ext>
            </a:extLst>
          </p:cNvPr>
          <p:cNvSpPr txBox="1"/>
          <p:nvPr userDrawn="1"/>
        </p:nvSpPr>
        <p:spPr>
          <a:xfrm>
            <a:off x="503238" y="3603838"/>
            <a:ext cx="8129587" cy="1028487"/>
          </a:xfrm>
          <a:prstGeom prst="rect">
            <a:avLst/>
          </a:prstGeom>
          <a:noFill/>
        </p:spPr>
        <p:txBody>
          <a:bodyPr wrap="square" lIns="0" tIns="0" rIns="0" bIns="0" rtlCol="0">
            <a:spAutoFit/>
          </a:bodyPr>
          <a:lstStyle/>
          <a:p>
            <a:pPr algn="just">
              <a:lnSpc>
                <a:spcPts val="900"/>
              </a:lnSpc>
            </a:pPr>
            <a:r>
              <a:rPr lang="pt-PT" sz="700" kern="1200" dirty="0">
                <a:solidFill>
                  <a:schemeClr val="bg2">
                    <a:lumMod val="50000"/>
                  </a:schemeClr>
                </a:solidFill>
                <a:effectLst/>
                <a:latin typeface="Verdana" panose="020B0604030504040204" pitchFamily="34" charset="0"/>
                <a:ea typeface="Verdana" panose="020B0604030504040204" pitchFamily="34" charset="0"/>
                <a:cs typeface="Geneva" charset="0"/>
              </a:rPr>
              <a:t>O conteúdo desta publicação é unicamente informativo e não constitui uma recomendação para efectuar investimentos. O conteúdo desta publicação é prestado “como se apresenta”, sem representação ou garantia de qualquer natureza. Apesar de todo o cuidado para assegurar a exactidão do conteúdo, a Euronext não garante a sua fiabilidade ou a sua completude. A Euronext não se considera responsável por qualquer perda ou dano de qualquer natureza, resultante do uso, actuação ou confiança depositada na informação facultada. Nenhuma informação constante ou mencionada nesta publicação constitui base para a celebração de qualquer contrato. A criação de direitos e de obrigações referentes a instrumentos financeiros que são negociados nos mercados geridos pelas sucursais da Euronext só podem resultar das regras aplicáveis ao operador de mercado em questão. A Euronext é titular de todos os direitos ou benefícios resultantes ou referentes a esta publicação. Não pode ser efectuada qualquer redistribuição ou reprodução sem a autorização prévia e escrita da Euronext. A Euronext refere-se à Euronext N.V. e suas subsidiárias. A informação relativa às marcas e aos direitos de propriedade intelectual da Euronext consta em </a:t>
            </a:r>
            <a:r>
              <a:rPr lang="pt-PT" sz="700" u="sng" kern="1200" dirty="0">
                <a:solidFill>
                  <a:schemeClr val="tx1"/>
                </a:solidFill>
                <a:effectLst/>
                <a:latin typeface="Verdana" panose="020B0604030504040204" pitchFamily="34" charset="0"/>
                <a:ea typeface="Verdana" panose="020B0604030504040204" pitchFamily="34" charset="0"/>
                <a:cs typeface="Geneva" charset="0"/>
                <a:hlinkClick r:id="rId2">
                  <a:extLst>
                    <a:ext uri="{A12FA001-AC4F-418D-AE19-62706E023703}">
                      <ahyp:hlinkClr xmlns:ahyp="http://schemas.microsoft.com/office/drawing/2018/hyperlinkcolor" val="tx"/>
                    </a:ext>
                  </a:extLst>
                </a:hlinkClick>
              </a:rPr>
              <a:t>www.euronext.com/terms-use</a:t>
            </a:r>
            <a:endParaRPr lang="en-US" sz="700" kern="1200" dirty="0">
              <a:solidFill>
                <a:schemeClr val="tx1"/>
              </a:solidFill>
              <a:effectLst/>
              <a:latin typeface="Verdana" panose="020B0604030504040204" pitchFamily="34" charset="0"/>
              <a:ea typeface="Verdana" panose="020B0604030504040204" pitchFamily="34" charset="0"/>
              <a:cs typeface="Geneva" charset="0"/>
            </a:endParaRPr>
          </a:p>
          <a:p>
            <a:pPr algn="just">
              <a:lnSpc>
                <a:spcPts val="900"/>
              </a:lnSpc>
            </a:pPr>
            <a:r>
              <a:rPr lang="pt-PT" sz="700" kern="1200">
                <a:solidFill>
                  <a:schemeClr val="bg2">
                    <a:lumMod val="50000"/>
                  </a:schemeClr>
                </a:solidFill>
                <a:effectLst/>
                <a:latin typeface="Verdana" panose="020B0604030504040204" pitchFamily="34" charset="0"/>
                <a:ea typeface="Verdana" panose="020B0604030504040204" pitchFamily="34" charset="0"/>
                <a:cs typeface="Geneva" charset="0"/>
              </a:rPr>
              <a:t>© 2021, </a:t>
            </a:r>
            <a:r>
              <a:rPr lang="pt-PT" sz="700" kern="1200" dirty="0">
                <a:solidFill>
                  <a:schemeClr val="bg2">
                    <a:lumMod val="50000"/>
                  </a:schemeClr>
                </a:solidFill>
                <a:effectLst/>
                <a:latin typeface="Verdana" panose="020B0604030504040204" pitchFamily="34" charset="0"/>
                <a:ea typeface="Verdana" panose="020B0604030504040204" pitchFamily="34" charset="0"/>
                <a:cs typeface="Geneva" charset="0"/>
              </a:rPr>
              <a:t>Euronext N.V. – Todos os direitos reservados.</a:t>
            </a:r>
            <a:endParaRPr lang="en-US" sz="700" kern="1200" dirty="0">
              <a:solidFill>
                <a:schemeClr val="bg2">
                  <a:lumMod val="50000"/>
                </a:schemeClr>
              </a:solidFill>
              <a:effectLst/>
              <a:latin typeface="Verdana" panose="020B0604030504040204" pitchFamily="34" charset="0"/>
              <a:ea typeface="Verdana" panose="020B0604030504040204" pitchFamily="34" charset="0"/>
              <a:cs typeface="Geneva" charset="0"/>
            </a:endParaRPr>
          </a:p>
        </p:txBody>
      </p:sp>
    </p:spTree>
    <p:extLst>
      <p:ext uri="{BB962C8B-B14F-4D97-AF65-F5344CB8AC3E}">
        <p14:creationId xmlns:p14="http://schemas.microsoft.com/office/powerpoint/2010/main" val="3795732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_Picture_Big Bell_0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32709E-6A3F-4801-B7A4-067CDC5350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289" y="0"/>
            <a:ext cx="9172575" cy="5143500"/>
          </a:xfrm>
          <a:prstGeom prst="rect">
            <a:avLst/>
          </a:prstGeom>
        </p:spPr>
      </p:pic>
      <p:sp>
        <p:nvSpPr>
          <p:cNvPr id="10" name="Rectangle 9">
            <a:extLst>
              <a:ext uri="{FF2B5EF4-FFF2-40B4-BE49-F238E27FC236}">
                <a16:creationId xmlns:a16="http://schemas.microsoft.com/office/drawing/2014/main" id="{A89F55A5-A57B-4E80-A8B2-3DFA2490E638}"/>
              </a:ext>
            </a:extLst>
          </p:cNvPr>
          <p:cNvSpPr/>
          <p:nvPr userDrawn="1"/>
        </p:nvSpPr>
        <p:spPr>
          <a:xfrm>
            <a:off x="-1" y="3003799"/>
            <a:ext cx="9158289" cy="2016224"/>
          </a:xfrm>
          <a:prstGeom prst="rect">
            <a:avLst/>
          </a:prstGeom>
          <a:gradFill>
            <a:gsLst>
              <a:gs pos="0">
                <a:schemeClr val="tx2">
                  <a:alpha val="0"/>
                </a:schemeClr>
              </a:gs>
              <a:gs pos="100000">
                <a:schemeClr val="tx2">
                  <a:alpha val="63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690E7279-ABFF-4AE7-ADA1-A5CABDDEA88C}"/>
              </a:ext>
            </a:extLst>
          </p:cNvPr>
          <p:cNvSpPr/>
          <p:nvPr userDrawn="1"/>
        </p:nvSpPr>
        <p:spPr>
          <a:xfrm>
            <a:off x="-14287" y="0"/>
            <a:ext cx="9172575" cy="5143500"/>
          </a:xfrm>
          <a:custGeom>
            <a:avLst/>
            <a:gdLst>
              <a:gd name="connsiteX0" fmla="*/ 198563 w 9172575"/>
              <a:gd name="connsiteY0" fmla="*/ 198563 h 5143500"/>
              <a:gd name="connsiteX1" fmla="*/ 198563 w 9172575"/>
              <a:gd name="connsiteY1" fmla="*/ 4944937 h 5143500"/>
              <a:gd name="connsiteX2" fmla="*/ 8974013 w 9172575"/>
              <a:gd name="connsiteY2" fmla="*/ 4944937 h 5143500"/>
              <a:gd name="connsiteX3" fmla="*/ 8974013 w 9172575"/>
              <a:gd name="connsiteY3" fmla="*/ 198563 h 5143500"/>
              <a:gd name="connsiteX4" fmla="*/ 0 w 9172575"/>
              <a:gd name="connsiteY4" fmla="*/ 0 h 5143500"/>
              <a:gd name="connsiteX5" fmla="*/ 9172575 w 9172575"/>
              <a:gd name="connsiteY5" fmla="*/ 0 h 5143500"/>
              <a:gd name="connsiteX6" fmla="*/ 9172575 w 9172575"/>
              <a:gd name="connsiteY6" fmla="*/ 5143500 h 5143500"/>
              <a:gd name="connsiteX7" fmla="*/ 0 w 9172575"/>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72575" h="5143500">
                <a:moveTo>
                  <a:pt x="198563" y="198563"/>
                </a:moveTo>
                <a:lnTo>
                  <a:pt x="198563" y="4944937"/>
                </a:lnTo>
                <a:lnTo>
                  <a:pt x="8974013" y="4944937"/>
                </a:lnTo>
                <a:lnTo>
                  <a:pt x="8974013" y="198563"/>
                </a:lnTo>
                <a:close/>
                <a:moveTo>
                  <a:pt x="0" y="0"/>
                </a:moveTo>
                <a:lnTo>
                  <a:pt x="9172575" y="0"/>
                </a:lnTo>
                <a:lnTo>
                  <a:pt x="9172575" y="5143500"/>
                </a:lnTo>
                <a:lnTo>
                  <a:pt x="0" y="51435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aphic 227">
            <a:extLst>
              <a:ext uri="{FF2B5EF4-FFF2-40B4-BE49-F238E27FC236}">
                <a16:creationId xmlns:a16="http://schemas.microsoft.com/office/drawing/2014/main" id="{CA30599A-E9AA-48DE-9E35-C957D37129E2}"/>
              </a:ext>
            </a:extLst>
          </p:cNvPr>
          <p:cNvGrpSpPr/>
          <p:nvPr userDrawn="1"/>
        </p:nvGrpSpPr>
        <p:grpSpPr>
          <a:xfrm>
            <a:off x="590550" y="4175173"/>
            <a:ext cx="1595932" cy="495289"/>
            <a:chOff x="2362200" y="1885950"/>
            <a:chExt cx="4419600" cy="1371600"/>
          </a:xfrm>
        </p:grpSpPr>
        <p:sp>
          <p:nvSpPr>
            <p:cNvPr id="18" name="Freeform: Shape 17">
              <a:extLst>
                <a:ext uri="{FF2B5EF4-FFF2-40B4-BE49-F238E27FC236}">
                  <a16:creationId xmlns:a16="http://schemas.microsoft.com/office/drawing/2014/main" id="{39C42D99-184A-4247-97C8-8B3B409866D9}"/>
                </a:ext>
              </a:extLst>
            </p:cNvPr>
            <p:cNvSpPr/>
            <p:nvPr/>
          </p:nvSpPr>
          <p:spPr>
            <a:xfrm>
              <a:off x="3788664" y="2353627"/>
              <a:ext cx="2990850" cy="476250"/>
            </a:xfrm>
            <a:custGeom>
              <a:avLst/>
              <a:gdLst>
                <a:gd name="connsiteX0" fmla="*/ 7144 w 2990850"/>
                <a:gd name="connsiteY0" fmla="*/ 20669 h 476250"/>
                <a:gd name="connsiteX1" fmla="*/ 13811 w 2990850"/>
                <a:gd name="connsiteY1" fmla="*/ 13907 h 476250"/>
                <a:gd name="connsiteX2" fmla="*/ 259652 w 2990850"/>
                <a:gd name="connsiteY2" fmla="*/ 13907 h 476250"/>
                <a:gd name="connsiteX3" fmla="*/ 266319 w 2990850"/>
                <a:gd name="connsiteY3" fmla="*/ 20669 h 476250"/>
                <a:gd name="connsiteX4" fmla="*/ 266319 w 2990850"/>
                <a:gd name="connsiteY4" fmla="*/ 80486 h 476250"/>
                <a:gd name="connsiteX5" fmla="*/ 259652 w 2990850"/>
                <a:gd name="connsiteY5" fmla="*/ 87154 h 476250"/>
                <a:gd name="connsiteX6" fmla="*/ 101251 w 2990850"/>
                <a:gd name="connsiteY6" fmla="*/ 87154 h 476250"/>
                <a:gd name="connsiteX7" fmla="*/ 97250 w 2990850"/>
                <a:gd name="connsiteY7" fmla="*/ 91250 h 476250"/>
                <a:gd name="connsiteX8" fmla="*/ 97250 w 2990850"/>
                <a:gd name="connsiteY8" fmla="*/ 197548 h 476250"/>
                <a:gd name="connsiteX9" fmla="*/ 101251 w 2990850"/>
                <a:gd name="connsiteY9" fmla="*/ 201549 h 476250"/>
                <a:gd name="connsiteX10" fmla="*/ 236411 w 2990850"/>
                <a:gd name="connsiteY10" fmla="*/ 201549 h 476250"/>
                <a:gd name="connsiteX11" fmla="*/ 243173 w 2990850"/>
                <a:gd name="connsiteY11" fmla="*/ 208217 h 476250"/>
                <a:gd name="connsiteX12" fmla="*/ 243173 w 2990850"/>
                <a:gd name="connsiteY12" fmla="*/ 264033 h 476250"/>
                <a:gd name="connsiteX13" fmla="*/ 236411 w 2990850"/>
                <a:gd name="connsiteY13" fmla="*/ 270700 h 476250"/>
                <a:gd name="connsiteX14" fmla="*/ 101251 w 2990850"/>
                <a:gd name="connsiteY14" fmla="*/ 270700 h 476250"/>
                <a:gd name="connsiteX15" fmla="*/ 97250 w 2990850"/>
                <a:gd name="connsiteY15" fmla="*/ 274796 h 476250"/>
                <a:gd name="connsiteX16" fmla="*/ 97250 w 2990850"/>
                <a:gd name="connsiteY16" fmla="*/ 392430 h 476250"/>
                <a:gd name="connsiteX17" fmla="*/ 101251 w 2990850"/>
                <a:gd name="connsiteY17" fmla="*/ 396431 h 476250"/>
                <a:gd name="connsiteX18" fmla="*/ 265271 w 2990850"/>
                <a:gd name="connsiteY18" fmla="*/ 396431 h 476250"/>
                <a:gd name="connsiteX19" fmla="*/ 272034 w 2990850"/>
                <a:gd name="connsiteY19" fmla="*/ 403193 h 476250"/>
                <a:gd name="connsiteX20" fmla="*/ 272034 w 2990850"/>
                <a:gd name="connsiteY20" fmla="*/ 464344 h 476250"/>
                <a:gd name="connsiteX21" fmla="*/ 265271 w 2990850"/>
                <a:gd name="connsiteY21" fmla="*/ 471107 h 476250"/>
                <a:gd name="connsiteX22" fmla="*/ 13811 w 2990850"/>
                <a:gd name="connsiteY22" fmla="*/ 471107 h 476250"/>
                <a:gd name="connsiteX23" fmla="*/ 7144 w 2990850"/>
                <a:gd name="connsiteY23" fmla="*/ 464344 h 476250"/>
                <a:gd name="connsiteX24" fmla="*/ 7144 w 2990850"/>
                <a:gd name="connsiteY24" fmla="*/ 20669 h 476250"/>
                <a:gd name="connsiteX25" fmla="*/ 673322 w 2990850"/>
                <a:gd name="connsiteY25" fmla="*/ 368237 h 476250"/>
                <a:gd name="connsiteX26" fmla="*/ 509302 w 2990850"/>
                <a:gd name="connsiteY26" fmla="*/ 477869 h 476250"/>
                <a:gd name="connsiteX27" fmla="*/ 346615 w 2990850"/>
                <a:gd name="connsiteY27" fmla="*/ 368237 h 476250"/>
                <a:gd name="connsiteX28" fmla="*/ 346615 w 2990850"/>
                <a:gd name="connsiteY28" fmla="*/ 20669 h 476250"/>
                <a:gd name="connsiteX29" fmla="*/ 353378 w 2990850"/>
                <a:gd name="connsiteY29" fmla="*/ 13907 h 476250"/>
                <a:gd name="connsiteX30" fmla="*/ 429292 w 2990850"/>
                <a:gd name="connsiteY30" fmla="*/ 13907 h 476250"/>
                <a:gd name="connsiteX31" fmla="*/ 436055 w 2990850"/>
                <a:gd name="connsiteY31" fmla="*/ 20669 h 476250"/>
                <a:gd name="connsiteX32" fmla="*/ 436055 w 2990850"/>
                <a:gd name="connsiteY32" fmla="*/ 342043 h 476250"/>
                <a:gd name="connsiteX33" fmla="*/ 510731 w 2990850"/>
                <a:gd name="connsiteY33" fmla="*/ 402527 h 476250"/>
                <a:gd name="connsiteX34" fmla="*/ 584645 w 2990850"/>
                <a:gd name="connsiteY34" fmla="*/ 341376 h 476250"/>
                <a:gd name="connsiteX35" fmla="*/ 584645 w 2990850"/>
                <a:gd name="connsiteY35" fmla="*/ 20669 h 476250"/>
                <a:gd name="connsiteX36" fmla="*/ 591407 w 2990850"/>
                <a:gd name="connsiteY36" fmla="*/ 13907 h 476250"/>
                <a:gd name="connsiteX37" fmla="*/ 666655 w 2990850"/>
                <a:gd name="connsiteY37" fmla="*/ 13907 h 476250"/>
                <a:gd name="connsiteX38" fmla="*/ 673418 w 2990850"/>
                <a:gd name="connsiteY38" fmla="*/ 20669 h 476250"/>
                <a:gd name="connsiteX39" fmla="*/ 673418 w 2990850"/>
                <a:gd name="connsiteY39" fmla="*/ 368237 h 476250"/>
                <a:gd name="connsiteX40" fmla="*/ 914686 w 2990850"/>
                <a:gd name="connsiteY40" fmla="*/ 311087 h 476250"/>
                <a:gd name="connsiteX41" fmla="*/ 903923 w 2990850"/>
                <a:gd name="connsiteY41" fmla="*/ 298323 h 476250"/>
                <a:gd name="connsiteX42" fmla="*/ 852869 w 2990850"/>
                <a:gd name="connsiteY42" fmla="*/ 298323 h 476250"/>
                <a:gd name="connsiteX43" fmla="*/ 847439 w 2990850"/>
                <a:gd name="connsiteY43" fmla="*/ 303086 h 476250"/>
                <a:gd name="connsiteX44" fmla="*/ 847439 w 2990850"/>
                <a:gd name="connsiteY44" fmla="*/ 464439 h 476250"/>
                <a:gd name="connsiteX45" fmla="*/ 840677 w 2990850"/>
                <a:gd name="connsiteY45" fmla="*/ 471202 h 476250"/>
                <a:gd name="connsiteX46" fmla="*/ 764667 w 2990850"/>
                <a:gd name="connsiteY46" fmla="*/ 471202 h 476250"/>
                <a:gd name="connsiteX47" fmla="*/ 757904 w 2990850"/>
                <a:gd name="connsiteY47" fmla="*/ 464439 h 476250"/>
                <a:gd name="connsiteX48" fmla="*/ 757904 w 2990850"/>
                <a:gd name="connsiteY48" fmla="*/ 20669 h 476250"/>
                <a:gd name="connsiteX49" fmla="*/ 764667 w 2990850"/>
                <a:gd name="connsiteY49" fmla="*/ 13907 h 476250"/>
                <a:gd name="connsiteX50" fmla="*/ 905066 w 2990850"/>
                <a:gd name="connsiteY50" fmla="*/ 13907 h 476250"/>
                <a:gd name="connsiteX51" fmla="*/ 1058990 w 2990850"/>
                <a:gd name="connsiteY51" fmla="*/ 140303 h 476250"/>
                <a:gd name="connsiteX52" fmla="*/ 999839 w 2990850"/>
                <a:gd name="connsiteY52" fmla="*/ 264033 h 476250"/>
                <a:gd name="connsiteX53" fmla="*/ 993077 w 2990850"/>
                <a:gd name="connsiteY53" fmla="*/ 273463 h 476250"/>
                <a:gd name="connsiteX54" fmla="*/ 1003840 w 2990850"/>
                <a:gd name="connsiteY54" fmla="*/ 299657 h 476250"/>
                <a:gd name="connsiteX55" fmla="*/ 1093280 w 2990850"/>
                <a:gd name="connsiteY55" fmla="*/ 464344 h 476250"/>
                <a:gd name="connsiteX56" fmla="*/ 1089946 w 2990850"/>
                <a:gd name="connsiteY56" fmla="*/ 471107 h 476250"/>
                <a:gd name="connsiteX57" fmla="*/ 1000506 w 2990850"/>
                <a:gd name="connsiteY57" fmla="*/ 471107 h 476250"/>
                <a:gd name="connsiteX58" fmla="*/ 992410 w 2990850"/>
                <a:gd name="connsiteY58" fmla="*/ 465011 h 476250"/>
                <a:gd name="connsiteX59" fmla="*/ 914686 w 2990850"/>
                <a:gd name="connsiteY59" fmla="*/ 311087 h 476250"/>
                <a:gd name="connsiteX60" fmla="*/ 965835 w 2990850"/>
                <a:gd name="connsiteY60" fmla="*/ 155067 h 476250"/>
                <a:gd name="connsiteX61" fmla="*/ 889159 w 2990850"/>
                <a:gd name="connsiteY61" fmla="*/ 79058 h 476250"/>
                <a:gd name="connsiteX62" fmla="*/ 856298 w 2990850"/>
                <a:gd name="connsiteY62" fmla="*/ 79058 h 476250"/>
                <a:gd name="connsiteX63" fmla="*/ 847535 w 2990850"/>
                <a:gd name="connsiteY63" fmla="*/ 83058 h 476250"/>
                <a:gd name="connsiteX64" fmla="*/ 847535 w 2990850"/>
                <a:gd name="connsiteY64" fmla="*/ 232410 h 476250"/>
                <a:gd name="connsiteX65" fmla="*/ 852202 w 2990850"/>
                <a:gd name="connsiteY65" fmla="*/ 237839 h 476250"/>
                <a:gd name="connsiteX66" fmla="*/ 889064 w 2990850"/>
                <a:gd name="connsiteY66" fmla="*/ 237839 h 476250"/>
                <a:gd name="connsiteX67" fmla="*/ 965835 w 2990850"/>
                <a:gd name="connsiteY67" fmla="*/ 155067 h 476250"/>
                <a:gd name="connsiteX68" fmla="*/ 1440466 w 2990850"/>
                <a:gd name="connsiteY68" fmla="*/ 435483 h 476250"/>
                <a:gd name="connsiteX69" fmla="*/ 1305973 w 2990850"/>
                <a:gd name="connsiteY69" fmla="*/ 477869 h 476250"/>
                <a:gd name="connsiteX70" fmla="*/ 1172909 w 2990850"/>
                <a:gd name="connsiteY70" fmla="*/ 435483 h 476250"/>
                <a:gd name="connsiteX71" fmla="*/ 1127855 w 2990850"/>
                <a:gd name="connsiteY71" fmla="*/ 242506 h 476250"/>
                <a:gd name="connsiteX72" fmla="*/ 1172909 w 2990850"/>
                <a:gd name="connsiteY72" fmla="*/ 49530 h 476250"/>
                <a:gd name="connsiteX73" fmla="*/ 1308068 w 2990850"/>
                <a:gd name="connsiteY73" fmla="*/ 7144 h 476250"/>
                <a:gd name="connsiteX74" fmla="*/ 1440561 w 2990850"/>
                <a:gd name="connsiteY74" fmla="*/ 49530 h 476250"/>
                <a:gd name="connsiteX75" fmla="*/ 1486281 w 2990850"/>
                <a:gd name="connsiteY75" fmla="*/ 242506 h 476250"/>
                <a:gd name="connsiteX76" fmla="*/ 1440466 w 2990850"/>
                <a:gd name="connsiteY76" fmla="*/ 435483 h 476250"/>
                <a:gd name="connsiteX77" fmla="*/ 1242822 w 2990850"/>
                <a:gd name="connsiteY77" fmla="*/ 387096 h 476250"/>
                <a:gd name="connsiteX78" fmla="*/ 1306735 w 2990850"/>
                <a:gd name="connsiteY78" fmla="*/ 403860 h 476250"/>
                <a:gd name="connsiteX79" fmla="*/ 1371314 w 2990850"/>
                <a:gd name="connsiteY79" fmla="*/ 387096 h 476250"/>
                <a:gd name="connsiteX80" fmla="*/ 1392841 w 2990850"/>
                <a:gd name="connsiteY80" fmla="*/ 242506 h 476250"/>
                <a:gd name="connsiteX81" fmla="*/ 1371314 w 2990850"/>
                <a:gd name="connsiteY81" fmla="*/ 97917 h 476250"/>
                <a:gd name="connsiteX82" fmla="*/ 1308164 w 2990850"/>
                <a:gd name="connsiteY82" fmla="*/ 81153 h 476250"/>
                <a:gd name="connsiteX83" fmla="*/ 1242917 w 2990850"/>
                <a:gd name="connsiteY83" fmla="*/ 97917 h 476250"/>
                <a:gd name="connsiteX84" fmla="*/ 1221391 w 2990850"/>
                <a:gd name="connsiteY84" fmla="*/ 242506 h 476250"/>
                <a:gd name="connsiteX85" fmla="*/ 1242822 w 2990850"/>
                <a:gd name="connsiteY85" fmla="*/ 387096 h 476250"/>
                <a:gd name="connsiteX86" fmla="*/ 1782032 w 2990850"/>
                <a:gd name="connsiteY86" fmla="*/ 471107 h 476250"/>
                <a:gd name="connsiteX87" fmla="*/ 1772602 w 2990850"/>
                <a:gd name="connsiteY87" fmla="*/ 463010 h 476250"/>
                <a:gd name="connsiteX88" fmla="*/ 1650873 w 2990850"/>
                <a:gd name="connsiteY88" fmla="*/ 133636 h 476250"/>
                <a:gd name="connsiteX89" fmla="*/ 1641443 w 2990850"/>
                <a:gd name="connsiteY89" fmla="*/ 120206 h 476250"/>
                <a:gd name="connsiteX90" fmla="*/ 1636681 w 2990850"/>
                <a:gd name="connsiteY90" fmla="*/ 132969 h 476250"/>
                <a:gd name="connsiteX91" fmla="*/ 1636585 w 2990850"/>
                <a:gd name="connsiteY91" fmla="*/ 464439 h 476250"/>
                <a:gd name="connsiteX92" fmla="*/ 1629823 w 2990850"/>
                <a:gd name="connsiteY92" fmla="*/ 471202 h 476250"/>
                <a:gd name="connsiteX93" fmla="*/ 1565339 w 2990850"/>
                <a:gd name="connsiteY93" fmla="*/ 471202 h 476250"/>
                <a:gd name="connsiteX94" fmla="*/ 1558576 w 2990850"/>
                <a:gd name="connsiteY94" fmla="*/ 464439 h 476250"/>
                <a:gd name="connsiteX95" fmla="*/ 1558576 w 2990850"/>
                <a:gd name="connsiteY95" fmla="*/ 20669 h 476250"/>
                <a:gd name="connsiteX96" fmla="*/ 1565339 w 2990850"/>
                <a:gd name="connsiteY96" fmla="*/ 13907 h 476250"/>
                <a:gd name="connsiteX97" fmla="*/ 1680305 w 2990850"/>
                <a:gd name="connsiteY97" fmla="*/ 13907 h 476250"/>
                <a:gd name="connsiteX98" fmla="*/ 1689068 w 2990850"/>
                <a:gd name="connsiteY98" fmla="*/ 22003 h 476250"/>
                <a:gd name="connsiteX99" fmla="*/ 1803368 w 2990850"/>
                <a:gd name="connsiteY99" fmla="*/ 340043 h 476250"/>
                <a:gd name="connsiteX100" fmla="*/ 1811369 w 2990850"/>
                <a:gd name="connsiteY100" fmla="*/ 350806 h 476250"/>
                <a:gd name="connsiteX101" fmla="*/ 1816132 w 2990850"/>
                <a:gd name="connsiteY101" fmla="*/ 344138 h 476250"/>
                <a:gd name="connsiteX102" fmla="*/ 1816227 w 2990850"/>
                <a:gd name="connsiteY102" fmla="*/ 20669 h 476250"/>
                <a:gd name="connsiteX103" fmla="*/ 1822895 w 2990850"/>
                <a:gd name="connsiteY103" fmla="*/ 13907 h 476250"/>
                <a:gd name="connsiteX104" fmla="*/ 1889379 w 2990850"/>
                <a:gd name="connsiteY104" fmla="*/ 13907 h 476250"/>
                <a:gd name="connsiteX105" fmla="*/ 1896142 w 2990850"/>
                <a:gd name="connsiteY105" fmla="*/ 20669 h 476250"/>
                <a:gd name="connsiteX106" fmla="*/ 1896142 w 2990850"/>
                <a:gd name="connsiteY106" fmla="*/ 464439 h 476250"/>
                <a:gd name="connsiteX107" fmla="*/ 1889379 w 2990850"/>
                <a:gd name="connsiteY107" fmla="*/ 471202 h 476250"/>
                <a:gd name="connsiteX108" fmla="*/ 1782032 w 2990850"/>
                <a:gd name="connsiteY108" fmla="*/ 471202 h 476250"/>
                <a:gd name="connsiteX109" fmla="*/ 1979771 w 2990850"/>
                <a:gd name="connsiteY109" fmla="*/ 20669 h 476250"/>
                <a:gd name="connsiteX110" fmla="*/ 1986534 w 2990850"/>
                <a:gd name="connsiteY110" fmla="*/ 13907 h 476250"/>
                <a:gd name="connsiteX111" fmla="*/ 2232279 w 2990850"/>
                <a:gd name="connsiteY111" fmla="*/ 13907 h 476250"/>
                <a:gd name="connsiteX112" fmla="*/ 2239042 w 2990850"/>
                <a:gd name="connsiteY112" fmla="*/ 20669 h 476250"/>
                <a:gd name="connsiteX113" fmla="*/ 2239042 w 2990850"/>
                <a:gd name="connsiteY113" fmla="*/ 80486 h 476250"/>
                <a:gd name="connsiteX114" fmla="*/ 2232279 w 2990850"/>
                <a:gd name="connsiteY114" fmla="*/ 87249 h 476250"/>
                <a:gd name="connsiteX115" fmla="*/ 2073878 w 2990850"/>
                <a:gd name="connsiteY115" fmla="*/ 87249 h 476250"/>
                <a:gd name="connsiteX116" fmla="*/ 2069878 w 2990850"/>
                <a:gd name="connsiteY116" fmla="*/ 91250 h 476250"/>
                <a:gd name="connsiteX117" fmla="*/ 2069878 w 2990850"/>
                <a:gd name="connsiteY117" fmla="*/ 197453 h 476250"/>
                <a:gd name="connsiteX118" fmla="*/ 2073878 w 2990850"/>
                <a:gd name="connsiteY118" fmla="*/ 201454 h 476250"/>
                <a:gd name="connsiteX119" fmla="*/ 2209038 w 2990850"/>
                <a:gd name="connsiteY119" fmla="*/ 201454 h 476250"/>
                <a:gd name="connsiteX120" fmla="*/ 2215801 w 2990850"/>
                <a:gd name="connsiteY120" fmla="*/ 208217 h 476250"/>
                <a:gd name="connsiteX121" fmla="*/ 2215801 w 2990850"/>
                <a:gd name="connsiteY121" fmla="*/ 264033 h 476250"/>
                <a:gd name="connsiteX122" fmla="*/ 2209038 w 2990850"/>
                <a:gd name="connsiteY122" fmla="*/ 270700 h 476250"/>
                <a:gd name="connsiteX123" fmla="*/ 2073878 w 2990850"/>
                <a:gd name="connsiteY123" fmla="*/ 270700 h 476250"/>
                <a:gd name="connsiteX124" fmla="*/ 2069878 w 2990850"/>
                <a:gd name="connsiteY124" fmla="*/ 274796 h 476250"/>
                <a:gd name="connsiteX125" fmla="*/ 2069878 w 2990850"/>
                <a:gd name="connsiteY125" fmla="*/ 392430 h 476250"/>
                <a:gd name="connsiteX126" fmla="*/ 2073878 w 2990850"/>
                <a:gd name="connsiteY126" fmla="*/ 396431 h 476250"/>
                <a:gd name="connsiteX127" fmla="*/ 2237899 w 2990850"/>
                <a:gd name="connsiteY127" fmla="*/ 396431 h 476250"/>
                <a:gd name="connsiteX128" fmla="*/ 2244662 w 2990850"/>
                <a:gd name="connsiteY128" fmla="*/ 403193 h 476250"/>
                <a:gd name="connsiteX129" fmla="*/ 2244662 w 2990850"/>
                <a:gd name="connsiteY129" fmla="*/ 464344 h 476250"/>
                <a:gd name="connsiteX130" fmla="*/ 2237899 w 2990850"/>
                <a:gd name="connsiteY130" fmla="*/ 471107 h 476250"/>
                <a:gd name="connsiteX131" fmla="*/ 1986439 w 2990850"/>
                <a:gd name="connsiteY131" fmla="*/ 471107 h 476250"/>
                <a:gd name="connsiteX132" fmla="*/ 1979676 w 2990850"/>
                <a:gd name="connsiteY132" fmla="*/ 464344 h 476250"/>
                <a:gd name="connsiteX133" fmla="*/ 1979676 w 2990850"/>
                <a:gd name="connsiteY133" fmla="*/ 20669 h 476250"/>
                <a:gd name="connsiteX134" fmla="*/ 2655284 w 2990850"/>
                <a:gd name="connsiteY134" fmla="*/ 462725 h 476250"/>
                <a:gd name="connsiteX135" fmla="*/ 2517648 w 2990850"/>
                <a:gd name="connsiteY135" fmla="*/ 226790 h 476250"/>
                <a:gd name="connsiteX136" fmla="*/ 2636044 w 2990850"/>
                <a:gd name="connsiteY136" fmla="*/ 22003 h 476250"/>
                <a:gd name="connsiteX137" fmla="*/ 2629567 w 2990850"/>
                <a:gd name="connsiteY137" fmla="*/ 13811 h 476250"/>
                <a:gd name="connsiteX138" fmla="*/ 2551843 w 2990850"/>
                <a:gd name="connsiteY138" fmla="*/ 13811 h 476250"/>
                <a:gd name="connsiteX139" fmla="*/ 2540603 w 2990850"/>
                <a:gd name="connsiteY139" fmla="*/ 22003 h 476250"/>
                <a:gd name="connsiteX140" fmla="*/ 2469737 w 2990850"/>
                <a:gd name="connsiteY140" fmla="*/ 145447 h 476250"/>
                <a:gd name="connsiteX141" fmla="*/ 2397157 w 2990850"/>
                <a:gd name="connsiteY141" fmla="*/ 22193 h 476250"/>
                <a:gd name="connsiteX142" fmla="*/ 2383155 w 2990850"/>
                <a:gd name="connsiteY142" fmla="*/ 13907 h 476250"/>
                <a:gd name="connsiteX143" fmla="*/ 2304288 w 2990850"/>
                <a:gd name="connsiteY143" fmla="*/ 13907 h 476250"/>
                <a:gd name="connsiteX144" fmla="*/ 2298859 w 2990850"/>
                <a:gd name="connsiteY144" fmla="*/ 22384 h 476250"/>
                <a:gd name="connsiteX145" fmla="*/ 2416969 w 2990850"/>
                <a:gd name="connsiteY145" fmla="*/ 226314 h 476250"/>
                <a:gd name="connsiteX146" fmla="*/ 2284286 w 2990850"/>
                <a:gd name="connsiteY146" fmla="*/ 463010 h 476250"/>
                <a:gd name="connsiteX147" fmla="*/ 2288762 w 2990850"/>
                <a:gd name="connsiteY147" fmla="*/ 471297 h 476250"/>
                <a:gd name="connsiteX148" fmla="*/ 2369153 w 2990850"/>
                <a:gd name="connsiteY148" fmla="*/ 471297 h 476250"/>
                <a:gd name="connsiteX149" fmla="*/ 2381060 w 2990850"/>
                <a:gd name="connsiteY149" fmla="*/ 463201 h 476250"/>
                <a:gd name="connsiteX150" fmla="*/ 2466118 w 2990850"/>
                <a:gd name="connsiteY150" fmla="*/ 310610 h 476250"/>
                <a:gd name="connsiteX151" fmla="*/ 2556224 w 2990850"/>
                <a:gd name="connsiteY151" fmla="*/ 463010 h 476250"/>
                <a:gd name="connsiteX152" fmla="*/ 2568416 w 2990850"/>
                <a:gd name="connsiteY152" fmla="*/ 471297 h 476250"/>
                <a:gd name="connsiteX153" fmla="*/ 2650141 w 2990850"/>
                <a:gd name="connsiteY153" fmla="*/ 471297 h 476250"/>
                <a:gd name="connsiteX154" fmla="*/ 2655284 w 2990850"/>
                <a:gd name="connsiteY154" fmla="*/ 462725 h 476250"/>
                <a:gd name="connsiteX155" fmla="*/ 2788539 w 2990850"/>
                <a:gd name="connsiteY155" fmla="*/ 91345 h 476250"/>
                <a:gd name="connsiteX156" fmla="*/ 2784539 w 2990850"/>
                <a:gd name="connsiteY156" fmla="*/ 87344 h 476250"/>
                <a:gd name="connsiteX157" fmla="*/ 2681859 w 2990850"/>
                <a:gd name="connsiteY157" fmla="*/ 87344 h 476250"/>
                <a:gd name="connsiteX158" fmla="*/ 2675192 w 2990850"/>
                <a:gd name="connsiteY158" fmla="*/ 80582 h 476250"/>
                <a:gd name="connsiteX159" fmla="*/ 2675192 w 2990850"/>
                <a:gd name="connsiteY159" fmla="*/ 20669 h 476250"/>
                <a:gd name="connsiteX160" fmla="*/ 2681859 w 2990850"/>
                <a:gd name="connsiteY160" fmla="*/ 13907 h 476250"/>
                <a:gd name="connsiteX161" fmla="*/ 2984564 w 2990850"/>
                <a:gd name="connsiteY161" fmla="*/ 13907 h 476250"/>
                <a:gd name="connsiteX162" fmla="*/ 2991326 w 2990850"/>
                <a:gd name="connsiteY162" fmla="*/ 20669 h 476250"/>
                <a:gd name="connsiteX163" fmla="*/ 2991326 w 2990850"/>
                <a:gd name="connsiteY163" fmla="*/ 80582 h 476250"/>
                <a:gd name="connsiteX164" fmla="*/ 2984564 w 2990850"/>
                <a:gd name="connsiteY164" fmla="*/ 87344 h 476250"/>
                <a:gd name="connsiteX165" fmla="*/ 2881979 w 2990850"/>
                <a:gd name="connsiteY165" fmla="*/ 87344 h 476250"/>
                <a:gd name="connsiteX166" fmla="*/ 2877979 w 2990850"/>
                <a:gd name="connsiteY166" fmla="*/ 91345 h 476250"/>
                <a:gd name="connsiteX167" fmla="*/ 2877979 w 2990850"/>
                <a:gd name="connsiteY167" fmla="*/ 464439 h 476250"/>
                <a:gd name="connsiteX168" fmla="*/ 2871216 w 2990850"/>
                <a:gd name="connsiteY168" fmla="*/ 471202 h 476250"/>
                <a:gd name="connsiteX169" fmla="*/ 2795207 w 2990850"/>
                <a:gd name="connsiteY169" fmla="*/ 471202 h 476250"/>
                <a:gd name="connsiteX170" fmla="*/ 2788444 w 2990850"/>
                <a:gd name="connsiteY170" fmla="*/ 464439 h 476250"/>
                <a:gd name="connsiteX171" fmla="*/ 2788444 w 2990850"/>
                <a:gd name="connsiteY171" fmla="*/ 9134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2990850" h="476250">
                  <a:moveTo>
                    <a:pt x="7144" y="20669"/>
                  </a:moveTo>
                  <a:cubicBezTo>
                    <a:pt x="7144" y="16669"/>
                    <a:pt x="9811" y="13907"/>
                    <a:pt x="13811" y="13907"/>
                  </a:cubicBezTo>
                  <a:lnTo>
                    <a:pt x="259652" y="13907"/>
                  </a:lnTo>
                  <a:cubicBezTo>
                    <a:pt x="263652" y="13907"/>
                    <a:pt x="266319" y="16574"/>
                    <a:pt x="266319" y="20669"/>
                  </a:cubicBezTo>
                  <a:lnTo>
                    <a:pt x="266319" y="80486"/>
                  </a:lnTo>
                  <a:cubicBezTo>
                    <a:pt x="266319" y="84487"/>
                    <a:pt x="263652" y="87154"/>
                    <a:pt x="259652" y="87154"/>
                  </a:cubicBezTo>
                  <a:lnTo>
                    <a:pt x="101251" y="87154"/>
                  </a:lnTo>
                  <a:cubicBezTo>
                    <a:pt x="98584" y="87154"/>
                    <a:pt x="97250" y="88487"/>
                    <a:pt x="97250" y="91250"/>
                  </a:cubicBezTo>
                  <a:lnTo>
                    <a:pt x="97250" y="197548"/>
                  </a:lnTo>
                  <a:cubicBezTo>
                    <a:pt x="97250" y="200216"/>
                    <a:pt x="98584" y="201549"/>
                    <a:pt x="101251" y="201549"/>
                  </a:cubicBezTo>
                  <a:lnTo>
                    <a:pt x="236411" y="201549"/>
                  </a:lnTo>
                  <a:cubicBezTo>
                    <a:pt x="240506" y="201549"/>
                    <a:pt x="243173" y="204216"/>
                    <a:pt x="243173" y="208217"/>
                  </a:cubicBezTo>
                  <a:lnTo>
                    <a:pt x="243173" y="264033"/>
                  </a:lnTo>
                  <a:cubicBezTo>
                    <a:pt x="243173" y="268034"/>
                    <a:pt x="240506" y="270700"/>
                    <a:pt x="236411" y="270700"/>
                  </a:cubicBezTo>
                  <a:lnTo>
                    <a:pt x="101251" y="270700"/>
                  </a:lnTo>
                  <a:cubicBezTo>
                    <a:pt x="98584" y="270700"/>
                    <a:pt x="97250" y="272034"/>
                    <a:pt x="97250" y="274796"/>
                  </a:cubicBezTo>
                  <a:lnTo>
                    <a:pt x="97250" y="392430"/>
                  </a:lnTo>
                  <a:cubicBezTo>
                    <a:pt x="97250" y="395097"/>
                    <a:pt x="98584" y="396431"/>
                    <a:pt x="101251" y="396431"/>
                  </a:cubicBezTo>
                  <a:lnTo>
                    <a:pt x="265271" y="396431"/>
                  </a:lnTo>
                  <a:cubicBezTo>
                    <a:pt x="269367" y="396431"/>
                    <a:pt x="272034" y="399098"/>
                    <a:pt x="272034" y="403193"/>
                  </a:cubicBezTo>
                  <a:lnTo>
                    <a:pt x="272034" y="464344"/>
                  </a:lnTo>
                  <a:cubicBezTo>
                    <a:pt x="272034" y="468344"/>
                    <a:pt x="269367" y="471107"/>
                    <a:pt x="265271" y="471107"/>
                  </a:cubicBezTo>
                  <a:lnTo>
                    <a:pt x="13811" y="471107"/>
                  </a:lnTo>
                  <a:cubicBezTo>
                    <a:pt x="9811" y="471107"/>
                    <a:pt x="7144" y="468440"/>
                    <a:pt x="7144" y="464344"/>
                  </a:cubicBezTo>
                  <a:lnTo>
                    <a:pt x="7144" y="20669"/>
                  </a:lnTo>
                  <a:close/>
                  <a:moveTo>
                    <a:pt x="673322" y="368237"/>
                  </a:moveTo>
                  <a:cubicBezTo>
                    <a:pt x="673322" y="440817"/>
                    <a:pt x="606743" y="477869"/>
                    <a:pt x="509302" y="477869"/>
                  </a:cubicBezTo>
                  <a:cubicBezTo>
                    <a:pt x="398431" y="477869"/>
                    <a:pt x="346615" y="440912"/>
                    <a:pt x="346615" y="368237"/>
                  </a:cubicBezTo>
                  <a:lnTo>
                    <a:pt x="346615" y="20669"/>
                  </a:lnTo>
                  <a:cubicBezTo>
                    <a:pt x="346615" y="16669"/>
                    <a:pt x="349282" y="13907"/>
                    <a:pt x="353378" y="13907"/>
                  </a:cubicBezTo>
                  <a:lnTo>
                    <a:pt x="429292" y="13907"/>
                  </a:lnTo>
                  <a:cubicBezTo>
                    <a:pt x="433388" y="13907"/>
                    <a:pt x="436055" y="16574"/>
                    <a:pt x="436055" y="20669"/>
                  </a:cubicBezTo>
                  <a:lnTo>
                    <a:pt x="436055" y="342043"/>
                  </a:lnTo>
                  <a:cubicBezTo>
                    <a:pt x="436055" y="394430"/>
                    <a:pt x="470345" y="402527"/>
                    <a:pt x="510731" y="402527"/>
                  </a:cubicBezTo>
                  <a:cubicBezTo>
                    <a:pt x="551021" y="402527"/>
                    <a:pt x="584645" y="394430"/>
                    <a:pt x="584645" y="341376"/>
                  </a:cubicBezTo>
                  <a:lnTo>
                    <a:pt x="584645" y="20669"/>
                  </a:lnTo>
                  <a:cubicBezTo>
                    <a:pt x="584645" y="16669"/>
                    <a:pt x="587312" y="13907"/>
                    <a:pt x="591407" y="13907"/>
                  </a:cubicBezTo>
                  <a:lnTo>
                    <a:pt x="666655" y="13907"/>
                  </a:lnTo>
                  <a:cubicBezTo>
                    <a:pt x="670751" y="13907"/>
                    <a:pt x="673418" y="16574"/>
                    <a:pt x="673418" y="20669"/>
                  </a:cubicBezTo>
                  <a:lnTo>
                    <a:pt x="673418" y="368237"/>
                  </a:lnTo>
                  <a:close/>
                  <a:moveTo>
                    <a:pt x="914686" y="311087"/>
                  </a:moveTo>
                  <a:cubicBezTo>
                    <a:pt x="909352" y="300990"/>
                    <a:pt x="907923" y="298990"/>
                    <a:pt x="903923" y="298323"/>
                  </a:cubicBezTo>
                  <a:lnTo>
                    <a:pt x="852869" y="298323"/>
                  </a:lnTo>
                  <a:cubicBezTo>
                    <a:pt x="849535" y="298323"/>
                    <a:pt x="847439" y="299657"/>
                    <a:pt x="847439" y="303086"/>
                  </a:cubicBezTo>
                  <a:lnTo>
                    <a:pt x="847439" y="464439"/>
                  </a:lnTo>
                  <a:cubicBezTo>
                    <a:pt x="847439" y="468440"/>
                    <a:pt x="844772" y="471202"/>
                    <a:pt x="840677" y="471202"/>
                  </a:cubicBezTo>
                  <a:lnTo>
                    <a:pt x="764667" y="471202"/>
                  </a:lnTo>
                  <a:cubicBezTo>
                    <a:pt x="760667" y="471202"/>
                    <a:pt x="757904" y="468535"/>
                    <a:pt x="757904" y="464439"/>
                  </a:cubicBezTo>
                  <a:lnTo>
                    <a:pt x="757904" y="20669"/>
                  </a:lnTo>
                  <a:cubicBezTo>
                    <a:pt x="757904" y="16669"/>
                    <a:pt x="760571" y="13907"/>
                    <a:pt x="764667" y="13907"/>
                  </a:cubicBezTo>
                  <a:lnTo>
                    <a:pt x="905066" y="13907"/>
                  </a:lnTo>
                  <a:cubicBezTo>
                    <a:pt x="1007269" y="13907"/>
                    <a:pt x="1058990" y="48197"/>
                    <a:pt x="1058990" y="140303"/>
                  </a:cubicBezTo>
                  <a:cubicBezTo>
                    <a:pt x="1058990" y="200787"/>
                    <a:pt x="1046226" y="237173"/>
                    <a:pt x="999839" y="264033"/>
                  </a:cubicBezTo>
                  <a:cubicBezTo>
                    <a:pt x="995172" y="268034"/>
                    <a:pt x="993077" y="270700"/>
                    <a:pt x="993077" y="273463"/>
                  </a:cubicBezTo>
                  <a:cubicBezTo>
                    <a:pt x="993077" y="280225"/>
                    <a:pt x="996410" y="287560"/>
                    <a:pt x="1003840" y="299657"/>
                  </a:cubicBezTo>
                  <a:lnTo>
                    <a:pt x="1093280" y="464344"/>
                  </a:lnTo>
                  <a:cubicBezTo>
                    <a:pt x="1095280" y="467678"/>
                    <a:pt x="1095280" y="471107"/>
                    <a:pt x="1089946" y="471107"/>
                  </a:cubicBezTo>
                  <a:lnTo>
                    <a:pt x="1000506" y="471107"/>
                  </a:lnTo>
                  <a:cubicBezTo>
                    <a:pt x="996410" y="471107"/>
                    <a:pt x="994410" y="469773"/>
                    <a:pt x="992410" y="465011"/>
                  </a:cubicBezTo>
                  <a:lnTo>
                    <a:pt x="914686" y="311087"/>
                  </a:lnTo>
                  <a:close/>
                  <a:moveTo>
                    <a:pt x="965835" y="155067"/>
                  </a:moveTo>
                  <a:cubicBezTo>
                    <a:pt x="965835" y="94583"/>
                    <a:pt x="949643" y="79058"/>
                    <a:pt x="889159" y="79058"/>
                  </a:cubicBezTo>
                  <a:lnTo>
                    <a:pt x="856298" y="79058"/>
                  </a:lnTo>
                  <a:cubicBezTo>
                    <a:pt x="848868" y="79058"/>
                    <a:pt x="847535" y="80391"/>
                    <a:pt x="847535" y="83058"/>
                  </a:cubicBezTo>
                  <a:lnTo>
                    <a:pt x="847535" y="232410"/>
                  </a:lnTo>
                  <a:cubicBezTo>
                    <a:pt x="847535" y="235839"/>
                    <a:pt x="848868" y="237173"/>
                    <a:pt x="852202" y="237839"/>
                  </a:cubicBezTo>
                  <a:lnTo>
                    <a:pt x="889064" y="237839"/>
                  </a:lnTo>
                  <a:cubicBezTo>
                    <a:pt x="946976" y="237839"/>
                    <a:pt x="965835" y="214979"/>
                    <a:pt x="965835" y="155067"/>
                  </a:cubicBezTo>
                  <a:close/>
                  <a:moveTo>
                    <a:pt x="1440466" y="435483"/>
                  </a:moveTo>
                  <a:cubicBezTo>
                    <a:pt x="1412272" y="469106"/>
                    <a:pt x="1371219" y="477869"/>
                    <a:pt x="1305973" y="477869"/>
                  </a:cubicBezTo>
                  <a:cubicBezTo>
                    <a:pt x="1240822" y="477869"/>
                    <a:pt x="1201769" y="469106"/>
                    <a:pt x="1172909" y="435483"/>
                  </a:cubicBezTo>
                  <a:cubicBezTo>
                    <a:pt x="1144048" y="400526"/>
                    <a:pt x="1127855" y="327946"/>
                    <a:pt x="1127855" y="242506"/>
                  </a:cubicBezTo>
                  <a:cubicBezTo>
                    <a:pt x="1127855" y="157163"/>
                    <a:pt x="1144048" y="84487"/>
                    <a:pt x="1172909" y="49530"/>
                  </a:cubicBezTo>
                  <a:cubicBezTo>
                    <a:pt x="1201865" y="15907"/>
                    <a:pt x="1242822" y="7144"/>
                    <a:pt x="1308068" y="7144"/>
                  </a:cubicBezTo>
                  <a:cubicBezTo>
                    <a:pt x="1373315" y="7144"/>
                    <a:pt x="1412272" y="15907"/>
                    <a:pt x="1440561" y="49530"/>
                  </a:cubicBezTo>
                  <a:cubicBezTo>
                    <a:pt x="1470184" y="84487"/>
                    <a:pt x="1486281" y="157067"/>
                    <a:pt x="1486281" y="242506"/>
                  </a:cubicBezTo>
                  <a:cubicBezTo>
                    <a:pt x="1486186" y="327946"/>
                    <a:pt x="1470089" y="400526"/>
                    <a:pt x="1440466" y="435483"/>
                  </a:cubicBezTo>
                  <a:close/>
                  <a:moveTo>
                    <a:pt x="1242822" y="387096"/>
                  </a:moveTo>
                  <a:cubicBezTo>
                    <a:pt x="1253585" y="401860"/>
                    <a:pt x="1272445" y="403860"/>
                    <a:pt x="1306735" y="403860"/>
                  </a:cubicBezTo>
                  <a:cubicBezTo>
                    <a:pt x="1342358" y="403860"/>
                    <a:pt x="1360551" y="401860"/>
                    <a:pt x="1371314" y="387096"/>
                  </a:cubicBezTo>
                  <a:cubicBezTo>
                    <a:pt x="1386078" y="366236"/>
                    <a:pt x="1392841" y="306419"/>
                    <a:pt x="1392841" y="242506"/>
                  </a:cubicBezTo>
                  <a:cubicBezTo>
                    <a:pt x="1392841" y="177927"/>
                    <a:pt x="1386078" y="118777"/>
                    <a:pt x="1371314" y="97917"/>
                  </a:cubicBezTo>
                  <a:cubicBezTo>
                    <a:pt x="1360551" y="83153"/>
                    <a:pt x="1342358" y="81153"/>
                    <a:pt x="1308164" y="81153"/>
                  </a:cubicBezTo>
                  <a:cubicBezTo>
                    <a:pt x="1272540" y="81153"/>
                    <a:pt x="1253681" y="83153"/>
                    <a:pt x="1242917" y="97917"/>
                  </a:cubicBezTo>
                  <a:cubicBezTo>
                    <a:pt x="1228154" y="118777"/>
                    <a:pt x="1221391" y="177927"/>
                    <a:pt x="1221391" y="242506"/>
                  </a:cubicBezTo>
                  <a:cubicBezTo>
                    <a:pt x="1221296" y="306419"/>
                    <a:pt x="1228058" y="366236"/>
                    <a:pt x="1242822" y="387096"/>
                  </a:cubicBezTo>
                  <a:close/>
                  <a:moveTo>
                    <a:pt x="1782032" y="471107"/>
                  </a:moveTo>
                  <a:cubicBezTo>
                    <a:pt x="1776698" y="471107"/>
                    <a:pt x="1774603" y="468440"/>
                    <a:pt x="1772602" y="463010"/>
                  </a:cubicBezTo>
                  <a:lnTo>
                    <a:pt x="1650873" y="133636"/>
                  </a:lnTo>
                  <a:cubicBezTo>
                    <a:pt x="1647444" y="124778"/>
                    <a:pt x="1645444" y="120206"/>
                    <a:pt x="1641443" y="120206"/>
                  </a:cubicBezTo>
                  <a:cubicBezTo>
                    <a:pt x="1637443" y="120206"/>
                    <a:pt x="1636681" y="121539"/>
                    <a:pt x="1636681" y="132969"/>
                  </a:cubicBezTo>
                  <a:lnTo>
                    <a:pt x="1636585" y="464439"/>
                  </a:lnTo>
                  <a:cubicBezTo>
                    <a:pt x="1636585" y="468440"/>
                    <a:pt x="1633918" y="471202"/>
                    <a:pt x="1629823" y="471202"/>
                  </a:cubicBezTo>
                  <a:lnTo>
                    <a:pt x="1565339" y="471202"/>
                  </a:lnTo>
                  <a:cubicBezTo>
                    <a:pt x="1561338" y="471202"/>
                    <a:pt x="1558576" y="468535"/>
                    <a:pt x="1558576" y="464439"/>
                  </a:cubicBezTo>
                  <a:lnTo>
                    <a:pt x="1558576" y="20669"/>
                  </a:lnTo>
                  <a:cubicBezTo>
                    <a:pt x="1558576" y="16669"/>
                    <a:pt x="1561243" y="13907"/>
                    <a:pt x="1565339" y="13907"/>
                  </a:cubicBezTo>
                  <a:lnTo>
                    <a:pt x="1680305" y="13907"/>
                  </a:lnTo>
                  <a:cubicBezTo>
                    <a:pt x="1684973" y="13907"/>
                    <a:pt x="1687068" y="17240"/>
                    <a:pt x="1689068" y="22003"/>
                  </a:cubicBezTo>
                  <a:lnTo>
                    <a:pt x="1803368" y="340043"/>
                  </a:lnTo>
                  <a:cubicBezTo>
                    <a:pt x="1806702" y="350139"/>
                    <a:pt x="1808035" y="350806"/>
                    <a:pt x="1811369" y="350806"/>
                  </a:cubicBezTo>
                  <a:cubicBezTo>
                    <a:pt x="1814703" y="350806"/>
                    <a:pt x="1816132" y="349472"/>
                    <a:pt x="1816132" y="344138"/>
                  </a:cubicBezTo>
                  <a:lnTo>
                    <a:pt x="1816227" y="20669"/>
                  </a:lnTo>
                  <a:cubicBezTo>
                    <a:pt x="1816227" y="16669"/>
                    <a:pt x="1818894" y="13907"/>
                    <a:pt x="1822895" y="13907"/>
                  </a:cubicBezTo>
                  <a:lnTo>
                    <a:pt x="1889379" y="13907"/>
                  </a:lnTo>
                  <a:cubicBezTo>
                    <a:pt x="1893380" y="13907"/>
                    <a:pt x="1896142" y="16574"/>
                    <a:pt x="1896142" y="20669"/>
                  </a:cubicBezTo>
                  <a:lnTo>
                    <a:pt x="1896142" y="464439"/>
                  </a:lnTo>
                  <a:cubicBezTo>
                    <a:pt x="1896142" y="468440"/>
                    <a:pt x="1893475" y="471202"/>
                    <a:pt x="1889379" y="471202"/>
                  </a:cubicBezTo>
                  <a:lnTo>
                    <a:pt x="1782032" y="471202"/>
                  </a:lnTo>
                  <a:close/>
                  <a:moveTo>
                    <a:pt x="1979771" y="20669"/>
                  </a:moveTo>
                  <a:cubicBezTo>
                    <a:pt x="1979771" y="16669"/>
                    <a:pt x="1982439" y="13907"/>
                    <a:pt x="1986534" y="13907"/>
                  </a:cubicBezTo>
                  <a:lnTo>
                    <a:pt x="2232279" y="13907"/>
                  </a:lnTo>
                  <a:cubicBezTo>
                    <a:pt x="2236280" y="13907"/>
                    <a:pt x="2239042" y="16574"/>
                    <a:pt x="2239042" y="20669"/>
                  </a:cubicBezTo>
                  <a:lnTo>
                    <a:pt x="2239042" y="80486"/>
                  </a:lnTo>
                  <a:cubicBezTo>
                    <a:pt x="2239042" y="84487"/>
                    <a:pt x="2236375" y="87249"/>
                    <a:pt x="2232279" y="87249"/>
                  </a:cubicBezTo>
                  <a:lnTo>
                    <a:pt x="2073878" y="87249"/>
                  </a:lnTo>
                  <a:cubicBezTo>
                    <a:pt x="2071211" y="87249"/>
                    <a:pt x="2069878" y="88583"/>
                    <a:pt x="2069878" y="91250"/>
                  </a:cubicBezTo>
                  <a:lnTo>
                    <a:pt x="2069878" y="197453"/>
                  </a:lnTo>
                  <a:cubicBezTo>
                    <a:pt x="2069878" y="200120"/>
                    <a:pt x="2071211" y="201454"/>
                    <a:pt x="2073878" y="201454"/>
                  </a:cubicBezTo>
                  <a:lnTo>
                    <a:pt x="2209038" y="201454"/>
                  </a:lnTo>
                  <a:cubicBezTo>
                    <a:pt x="2213039" y="201454"/>
                    <a:pt x="2215801" y="204121"/>
                    <a:pt x="2215801" y="208217"/>
                  </a:cubicBezTo>
                  <a:lnTo>
                    <a:pt x="2215801" y="264033"/>
                  </a:lnTo>
                  <a:cubicBezTo>
                    <a:pt x="2215801" y="268034"/>
                    <a:pt x="2213134" y="270700"/>
                    <a:pt x="2209038" y="270700"/>
                  </a:cubicBezTo>
                  <a:lnTo>
                    <a:pt x="2073878" y="270700"/>
                  </a:lnTo>
                  <a:cubicBezTo>
                    <a:pt x="2071211" y="270700"/>
                    <a:pt x="2069878" y="272034"/>
                    <a:pt x="2069878" y="274796"/>
                  </a:cubicBezTo>
                  <a:lnTo>
                    <a:pt x="2069878" y="392430"/>
                  </a:lnTo>
                  <a:cubicBezTo>
                    <a:pt x="2069878" y="395097"/>
                    <a:pt x="2071211" y="396431"/>
                    <a:pt x="2073878" y="396431"/>
                  </a:cubicBezTo>
                  <a:lnTo>
                    <a:pt x="2237899" y="396431"/>
                  </a:lnTo>
                  <a:cubicBezTo>
                    <a:pt x="2241899" y="396431"/>
                    <a:pt x="2244662" y="399098"/>
                    <a:pt x="2244662" y="403193"/>
                  </a:cubicBezTo>
                  <a:lnTo>
                    <a:pt x="2244662" y="464344"/>
                  </a:lnTo>
                  <a:cubicBezTo>
                    <a:pt x="2244662" y="468344"/>
                    <a:pt x="2241995" y="471107"/>
                    <a:pt x="2237899" y="471107"/>
                  </a:cubicBezTo>
                  <a:lnTo>
                    <a:pt x="1986439" y="471107"/>
                  </a:lnTo>
                  <a:cubicBezTo>
                    <a:pt x="1982439" y="471107"/>
                    <a:pt x="1979676" y="468440"/>
                    <a:pt x="1979676" y="464344"/>
                  </a:cubicBezTo>
                  <a:lnTo>
                    <a:pt x="1979676" y="20669"/>
                  </a:lnTo>
                  <a:close/>
                  <a:moveTo>
                    <a:pt x="2655284" y="462725"/>
                  </a:moveTo>
                  <a:lnTo>
                    <a:pt x="2517648" y="226790"/>
                  </a:lnTo>
                  <a:lnTo>
                    <a:pt x="2636044" y="22003"/>
                  </a:lnTo>
                  <a:cubicBezTo>
                    <a:pt x="2637758" y="18383"/>
                    <a:pt x="2634806" y="13811"/>
                    <a:pt x="2629567" y="13811"/>
                  </a:cubicBezTo>
                  <a:lnTo>
                    <a:pt x="2551843" y="13811"/>
                  </a:lnTo>
                  <a:cubicBezTo>
                    <a:pt x="2547461" y="13811"/>
                    <a:pt x="2543556" y="15907"/>
                    <a:pt x="2540603" y="22003"/>
                  </a:cubicBezTo>
                  <a:lnTo>
                    <a:pt x="2469737" y="145447"/>
                  </a:lnTo>
                  <a:lnTo>
                    <a:pt x="2397157" y="22193"/>
                  </a:lnTo>
                  <a:cubicBezTo>
                    <a:pt x="2394014" y="16478"/>
                    <a:pt x="2389823" y="13907"/>
                    <a:pt x="2383155" y="13907"/>
                  </a:cubicBezTo>
                  <a:lnTo>
                    <a:pt x="2304288" y="13907"/>
                  </a:lnTo>
                  <a:cubicBezTo>
                    <a:pt x="2299049" y="13907"/>
                    <a:pt x="2296859" y="17907"/>
                    <a:pt x="2298859" y="22384"/>
                  </a:cubicBezTo>
                  <a:lnTo>
                    <a:pt x="2416969" y="226314"/>
                  </a:lnTo>
                  <a:lnTo>
                    <a:pt x="2284286" y="463010"/>
                  </a:lnTo>
                  <a:cubicBezTo>
                    <a:pt x="2282095" y="467297"/>
                    <a:pt x="2284095" y="471297"/>
                    <a:pt x="2288762" y="471297"/>
                  </a:cubicBezTo>
                  <a:lnTo>
                    <a:pt x="2369153" y="471297"/>
                  </a:lnTo>
                  <a:cubicBezTo>
                    <a:pt x="2374868" y="471297"/>
                    <a:pt x="2377631" y="469202"/>
                    <a:pt x="2381060" y="463201"/>
                  </a:cubicBezTo>
                  <a:lnTo>
                    <a:pt x="2466118" y="310610"/>
                  </a:lnTo>
                  <a:lnTo>
                    <a:pt x="2556224" y="463010"/>
                  </a:lnTo>
                  <a:cubicBezTo>
                    <a:pt x="2560225" y="469678"/>
                    <a:pt x="2563368" y="471297"/>
                    <a:pt x="2568416" y="471297"/>
                  </a:cubicBezTo>
                  <a:lnTo>
                    <a:pt x="2650141" y="471297"/>
                  </a:lnTo>
                  <a:cubicBezTo>
                    <a:pt x="2655475" y="471107"/>
                    <a:pt x="2657475" y="466820"/>
                    <a:pt x="2655284" y="462725"/>
                  </a:cubicBezTo>
                  <a:close/>
                  <a:moveTo>
                    <a:pt x="2788539" y="91345"/>
                  </a:moveTo>
                  <a:cubicBezTo>
                    <a:pt x="2788539" y="88678"/>
                    <a:pt x="2787206" y="87344"/>
                    <a:pt x="2784539" y="87344"/>
                  </a:cubicBezTo>
                  <a:lnTo>
                    <a:pt x="2681859" y="87344"/>
                  </a:lnTo>
                  <a:cubicBezTo>
                    <a:pt x="2677859" y="87344"/>
                    <a:pt x="2675192" y="84582"/>
                    <a:pt x="2675192" y="80582"/>
                  </a:cubicBezTo>
                  <a:lnTo>
                    <a:pt x="2675192" y="20669"/>
                  </a:lnTo>
                  <a:cubicBezTo>
                    <a:pt x="2675192" y="16669"/>
                    <a:pt x="2677859" y="13907"/>
                    <a:pt x="2681859" y="13907"/>
                  </a:cubicBezTo>
                  <a:lnTo>
                    <a:pt x="2984564" y="13907"/>
                  </a:lnTo>
                  <a:cubicBezTo>
                    <a:pt x="2988564" y="13907"/>
                    <a:pt x="2991326" y="16574"/>
                    <a:pt x="2991326" y="20669"/>
                  </a:cubicBezTo>
                  <a:lnTo>
                    <a:pt x="2991326" y="80582"/>
                  </a:lnTo>
                  <a:cubicBezTo>
                    <a:pt x="2991326" y="84582"/>
                    <a:pt x="2988659" y="87344"/>
                    <a:pt x="2984564" y="87344"/>
                  </a:cubicBezTo>
                  <a:lnTo>
                    <a:pt x="2881979" y="87344"/>
                  </a:lnTo>
                  <a:cubicBezTo>
                    <a:pt x="2879312" y="87344"/>
                    <a:pt x="2877979" y="88678"/>
                    <a:pt x="2877979" y="91345"/>
                  </a:cubicBezTo>
                  <a:lnTo>
                    <a:pt x="2877979" y="464439"/>
                  </a:lnTo>
                  <a:cubicBezTo>
                    <a:pt x="2877979" y="468440"/>
                    <a:pt x="2875312" y="471202"/>
                    <a:pt x="2871216" y="471202"/>
                  </a:cubicBezTo>
                  <a:lnTo>
                    <a:pt x="2795207" y="471202"/>
                  </a:lnTo>
                  <a:cubicBezTo>
                    <a:pt x="2791206" y="471202"/>
                    <a:pt x="2788444" y="468535"/>
                    <a:pt x="2788444" y="464439"/>
                  </a:cubicBezTo>
                  <a:lnTo>
                    <a:pt x="2788444" y="91345"/>
                  </a:lnTo>
                  <a:close/>
                </a:path>
              </a:pathLst>
            </a:custGeom>
            <a:solidFill>
              <a:srgbClr val="FFFFFF"/>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269BD41B-FC5E-4B62-BF6D-7DCFA2F2EDCA}"/>
                </a:ext>
              </a:extLst>
            </p:cNvPr>
            <p:cNvSpPr/>
            <p:nvPr/>
          </p:nvSpPr>
          <p:spPr>
            <a:xfrm>
              <a:off x="2355056" y="1878806"/>
              <a:ext cx="1143000" cy="1381125"/>
            </a:xfrm>
            <a:custGeom>
              <a:avLst/>
              <a:gdLst>
                <a:gd name="connsiteX0" fmla="*/ 104394 w 1143000"/>
                <a:gd name="connsiteY0" fmla="*/ 1110139 h 1381125"/>
                <a:gd name="connsiteX1" fmla="*/ 7144 w 1143000"/>
                <a:gd name="connsiteY1" fmla="*/ 1110139 h 1381125"/>
                <a:gd name="connsiteX2" fmla="*/ 7144 w 1143000"/>
                <a:gd name="connsiteY2" fmla="*/ 837629 h 1381125"/>
                <a:gd name="connsiteX3" fmla="*/ 104394 w 1143000"/>
                <a:gd name="connsiteY3" fmla="*/ 837629 h 1381125"/>
                <a:gd name="connsiteX4" fmla="*/ 104394 w 1143000"/>
                <a:gd name="connsiteY4" fmla="*/ 1110139 h 1381125"/>
                <a:gd name="connsiteX5" fmla="*/ 7144 w 1143000"/>
                <a:gd name="connsiteY5" fmla="*/ 803053 h 1381125"/>
                <a:gd name="connsiteX6" fmla="*/ 104299 w 1143000"/>
                <a:gd name="connsiteY6" fmla="*/ 803053 h 1381125"/>
                <a:gd name="connsiteX7" fmla="*/ 104299 w 1143000"/>
                <a:gd name="connsiteY7" fmla="*/ 466725 h 1381125"/>
                <a:gd name="connsiteX8" fmla="*/ 7144 w 1143000"/>
                <a:gd name="connsiteY8" fmla="*/ 466725 h 1381125"/>
                <a:gd name="connsiteX9" fmla="*/ 7144 w 1143000"/>
                <a:gd name="connsiteY9" fmla="*/ 803053 h 1381125"/>
                <a:gd name="connsiteX10" fmla="*/ 138875 w 1143000"/>
                <a:gd name="connsiteY10" fmla="*/ 1051846 h 1381125"/>
                <a:gd name="connsiteX11" fmla="*/ 237744 w 1143000"/>
                <a:gd name="connsiteY11" fmla="*/ 1051846 h 1381125"/>
                <a:gd name="connsiteX12" fmla="*/ 237744 w 1143000"/>
                <a:gd name="connsiteY12" fmla="*/ 617696 h 1381125"/>
                <a:gd name="connsiteX13" fmla="*/ 138875 w 1143000"/>
                <a:gd name="connsiteY13" fmla="*/ 617696 h 1381125"/>
                <a:gd name="connsiteX14" fmla="*/ 138875 w 1143000"/>
                <a:gd name="connsiteY14" fmla="*/ 1051846 h 1381125"/>
                <a:gd name="connsiteX15" fmla="*/ 138875 w 1143000"/>
                <a:gd name="connsiteY15" fmla="*/ 583121 h 1381125"/>
                <a:gd name="connsiteX16" fmla="*/ 237744 w 1143000"/>
                <a:gd name="connsiteY16" fmla="*/ 583121 h 1381125"/>
                <a:gd name="connsiteX17" fmla="*/ 237744 w 1143000"/>
                <a:gd name="connsiteY17" fmla="*/ 198787 h 1381125"/>
                <a:gd name="connsiteX18" fmla="*/ 138875 w 1143000"/>
                <a:gd name="connsiteY18" fmla="*/ 198787 h 1381125"/>
                <a:gd name="connsiteX19" fmla="*/ 138875 w 1143000"/>
                <a:gd name="connsiteY19" fmla="*/ 583121 h 1381125"/>
                <a:gd name="connsiteX20" fmla="*/ 370046 w 1143000"/>
                <a:gd name="connsiteY20" fmla="*/ 710089 h 1381125"/>
                <a:gd name="connsiteX21" fmla="*/ 272225 w 1143000"/>
                <a:gd name="connsiteY21" fmla="*/ 710089 h 1381125"/>
                <a:gd name="connsiteX22" fmla="*/ 272225 w 1143000"/>
                <a:gd name="connsiteY22" fmla="*/ 1195483 h 1381125"/>
                <a:gd name="connsiteX23" fmla="*/ 370046 w 1143000"/>
                <a:gd name="connsiteY23" fmla="*/ 1195483 h 1381125"/>
                <a:gd name="connsiteX24" fmla="*/ 370046 w 1143000"/>
                <a:gd name="connsiteY24" fmla="*/ 710089 h 1381125"/>
                <a:gd name="connsiteX25" fmla="*/ 370046 w 1143000"/>
                <a:gd name="connsiteY25" fmla="*/ 265081 h 1381125"/>
                <a:gd name="connsiteX26" fmla="*/ 272225 w 1143000"/>
                <a:gd name="connsiteY26" fmla="*/ 265081 h 1381125"/>
                <a:gd name="connsiteX27" fmla="*/ 272225 w 1143000"/>
                <a:gd name="connsiteY27" fmla="*/ 675513 h 1381125"/>
                <a:gd name="connsiteX28" fmla="*/ 370046 w 1143000"/>
                <a:gd name="connsiteY28" fmla="*/ 675513 h 1381125"/>
                <a:gd name="connsiteX29" fmla="*/ 370046 w 1143000"/>
                <a:gd name="connsiteY29" fmla="*/ 265081 h 1381125"/>
                <a:gd name="connsiteX30" fmla="*/ 557594 w 1143000"/>
                <a:gd name="connsiteY30" fmla="*/ 488537 h 1381125"/>
                <a:gd name="connsiteX31" fmla="*/ 404527 w 1143000"/>
                <a:gd name="connsiteY31" fmla="*/ 488537 h 1381125"/>
                <a:gd name="connsiteX32" fmla="*/ 404527 w 1143000"/>
                <a:gd name="connsiteY32" fmla="*/ 1299686 h 1381125"/>
                <a:gd name="connsiteX33" fmla="*/ 557594 w 1143000"/>
                <a:gd name="connsiteY33" fmla="*/ 1299686 h 1381125"/>
                <a:gd name="connsiteX34" fmla="*/ 557594 w 1143000"/>
                <a:gd name="connsiteY34" fmla="*/ 488537 h 1381125"/>
                <a:gd name="connsiteX35" fmla="*/ 404432 w 1143000"/>
                <a:gd name="connsiteY35" fmla="*/ 454057 h 1381125"/>
                <a:gd name="connsiteX36" fmla="*/ 557498 w 1143000"/>
                <a:gd name="connsiteY36" fmla="*/ 454057 h 1381125"/>
                <a:gd name="connsiteX37" fmla="*/ 557498 w 1143000"/>
                <a:gd name="connsiteY37" fmla="*/ 7144 h 1381125"/>
                <a:gd name="connsiteX38" fmla="*/ 404432 w 1143000"/>
                <a:gd name="connsiteY38" fmla="*/ 7144 h 1381125"/>
                <a:gd name="connsiteX39" fmla="*/ 404432 w 1143000"/>
                <a:gd name="connsiteY39" fmla="*/ 454057 h 1381125"/>
                <a:gd name="connsiteX40" fmla="*/ 690182 w 1143000"/>
                <a:gd name="connsiteY40" fmla="*/ 842582 h 1381125"/>
                <a:gd name="connsiteX41" fmla="*/ 592169 w 1143000"/>
                <a:gd name="connsiteY41" fmla="*/ 842582 h 1381125"/>
                <a:gd name="connsiteX42" fmla="*/ 592169 w 1143000"/>
                <a:gd name="connsiteY42" fmla="*/ 1378744 h 1381125"/>
                <a:gd name="connsiteX43" fmla="*/ 690182 w 1143000"/>
                <a:gd name="connsiteY43" fmla="*/ 1378744 h 1381125"/>
                <a:gd name="connsiteX44" fmla="*/ 690182 w 1143000"/>
                <a:gd name="connsiteY44" fmla="*/ 842582 h 1381125"/>
                <a:gd name="connsiteX45" fmla="*/ 592169 w 1143000"/>
                <a:gd name="connsiteY45" fmla="*/ 808863 h 1381125"/>
                <a:gd name="connsiteX46" fmla="*/ 690182 w 1143000"/>
                <a:gd name="connsiteY46" fmla="*/ 808863 h 1381125"/>
                <a:gd name="connsiteX47" fmla="*/ 690182 w 1143000"/>
                <a:gd name="connsiteY47" fmla="*/ 232505 h 1381125"/>
                <a:gd name="connsiteX48" fmla="*/ 592169 w 1143000"/>
                <a:gd name="connsiteY48" fmla="*/ 232505 h 1381125"/>
                <a:gd name="connsiteX49" fmla="*/ 592169 w 1143000"/>
                <a:gd name="connsiteY49" fmla="*/ 808863 h 1381125"/>
                <a:gd name="connsiteX50" fmla="*/ 877634 w 1143000"/>
                <a:gd name="connsiteY50" fmla="*/ 662369 h 1381125"/>
                <a:gd name="connsiteX51" fmla="*/ 724662 w 1143000"/>
                <a:gd name="connsiteY51" fmla="*/ 662369 h 1381125"/>
                <a:gd name="connsiteX52" fmla="*/ 724662 w 1143000"/>
                <a:gd name="connsiteY52" fmla="*/ 1207484 h 1381125"/>
                <a:gd name="connsiteX53" fmla="*/ 877634 w 1143000"/>
                <a:gd name="connsiteY53" fmla="*/ 1207580 h 1381125"/>
                <a:gd name="connsiteX54" fmla="*/ 877634 w 1143000"/>
                <a:gd name="connsiteY54" fmla="*/ 662369 h 1381125"/>
                <a:gd name="connsiteX55" fmla="*/ 724662 w 1143000"/>
                <a:gd name="connsiteY55" fmla="*/ 627698 h 1381125"/>
                <a:gd name="connsiteX56" fmla="*/ 877634 w 1143000"/>
                <a:gd name="connsiteY56" fmla="*/ 627698 h 1381125"/>
                <a:gd name="connsiteX57" fmla="*/ 877634 w 1143000"/>
                <a:gd name="connsiteY57" fmla="*/ 118777 h 1381125"/>
                <a:gd name="connsiteX58" fmla="*/ 724662 w 1143000"/>
                <a:gd name="connsiteY58" fmla="*/ 118777 h 1381125"/>
                <a:gd name="connsiteX59" fmla="*/ 724662 w 1143000"/>
                <a:gd name="connsiteY59" fmla="*/ 627698 h 1381125"/>
                <a:gd name="connsiteX60" fmla="*/ 1010126 w 1143000"/>
                <a:gd name="connsiteY60" fmla="*/ 771144 h 1381125"/>
                <a:gd name="connsiteX61" fmla="*/ 912019 w 1143000"/>
                <a:gd name="connsiteY61" fmla="*/ 771144 h 1381125"/>
                <a:gd name="connsiteX62" fmla="*/ 912019 w 1143000"/>
                <a:gd name="connsiteY62" fmla="*/ 1051846 h 1381125"/>
                <a:gd name="connsiteX63" fmla="*/ 1010126 w 1143000"/>
                <a:gd name="connsiteY63" fmla="*/ 1051846 h 1381125"/>
                <a:gd name="connsiteX64" fmla="*/ 1010126 w 1143000"/>
                <a:gd name="connsiteY64" fmla="*/ 771144 h 1381125"/>
                <a:gd name="connsiteX65" fmla="*/ 912114 w 1143000"/>
                <a:gd name="connsiteY65" fmla="*/ 736663 h 1381125"/>
                <a:gd name="connsiteX66" fmla="*/ 1010126 w 1143000"/>
                <a:gd name="connsiteY66" fmla="*/ 736663 h 1381125"/>
                <a:gd name="connsiteX67" fmla="*/ 1010126 w 1143000"/>
                <a:gd name="connsiteY67" fmla="*/ 466535 h 1381125"/>
                <a:gd name="connsiteX68" fmla="*/ 912114 w 1143000"/>
                <a:gd name="connsiteY68" fmla="*/ 466535 h 1381125"/>
                <a:gd name="connsiteX69" fmla="*/ 912114 w 1143000"/>
                <a:gd name="connsiteY69" fmla="*/ 736663 h 1381125"/>
                <a:gd name="connsiteX70" fmla="*/ 1142714 w 1143000"/>
                <a:gd name="connsiteY70" fmla="*/ 662464 h 1381125"/>
                <a:gd name="connsiteX71" fmla="*/ 1044702 w 1143000"/>
                <a:gd name="connsiteY71" fmla="*/ 662464 h 1381125"/>
                <a:gd name="connsiteX72" fmla="*/ 1044702 w 1143000"/>
                <a:gd name="connsiteY72" fmla="*/ 942023 h 1381125"/>
                <a:gd name="connsiteX73" fmla="*/ 1142714 w 1143000"/>
                <a:gd name="connsiteY73" fmla="*/ 942023 h 1381125"/>
                <a:gd name="connsiteX74" fmla="*/ 1142714 w 1143000"/>
                <a:gd name="connsiteY74" fmla="*/ 662464 h 1381125"/>
                <a:gd name="connsiteX75" fmla="*/ 1142714 w 1143000"/>
                <a:gd name="connsiteY75" fmla="*/ 382524 h 1381125"/>
                <a:gd name="connsiteX76" fmla="*/ 1044702 w 1143000"/>
                <a:gd name="connsiteY76" fmla="*/ 382524 h 1381125"/>
                <a:gd name="connsiteX77" fmla="*/ 1044702 w 1143000"/>
                <a:gd name="connsiteY77" fmla="*/ 627507 h 1381125"/>
                <a:gd name="connsiteX78" fmla="*/ 1142714 w 1143000"/>
                <a:gd name="connsiteY78" fmla="*/ 627507 h 1381125"/>
                <a:gd name="connsiteX79" fmla="*/ 1142714 w 1143000"/>
                <a:gd name="connsiteY79" fmla="*/ 382524 h 138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143000" h="1381125">
                  <a:moveTo>
                    <a:pt x="104394" y="1110139"/>
                  </a:moveTo>
                  <a:lnTo>
                    <a:pt x="7144" y="1110139"/>
                  </a:lnTo>
                  <a:lnTo>
                    <a:pt x="7144" y="837629"/>
                  </a:lnTo>
                  <a:lnTo>
                    <a:pt x="104394" y="837629"/>
                  </a:lnTo>
                  <a:lnTo>
                    <a:pt x="104394" y="1110139"/>
                  </a:lnTo>
                  <a:close/>
                  <a:moveTo>
                    <a:pt x="7144" y="803053"/>
                  </a:moveTo>
                  <a:lnTo>
                    <a:pt x="104299" y="803053"/>
                  </a:lnTo>
                  <a:lnTo>
                    <a:pt x="104299" y="466725"/>
                  </a:lnTo>
                  <a:lnTo>
                    <a:pt x="7144" y="466725"/>
                  </a:lnTo>
                  <a:lnTo>
                    <a:pt x="7144" y="803053"/>
                  </a:lnTo>
                  <a:close/>
                  <a:moveTo>
                    <a:pt x="138875" y="1051846"/>
                  </a:moveTo>
                  <a:lnTo>
                    <a:pt x="237744" y="1051846"/>
                  </a:lnTo>
                  <a:lnTo>
                    <a:pt x="237744" y="617696"/>
                  </a:lnTo>
                  <a:lnTo>
                    <a:pt x="138875" y="617696"/>
                  </a:lnTo>
                  <a:lnTo>
                    <a:pt x="138875" y="1051846"/>
                  </a:lnTo>
                  <a:close/>
                  <a:moveTo>
                    <a:pt x="138875" y="583121"/>
                  </a:moveTo>
                  <a:lnTo>
                    <a:pt x="237744" y="583121"/>
                  </a:lnTo>
                  <a:lnTo>
                    <a:pt x="237744" y="198787"/>
                  </a:lnTo>
                  <a:lnTo>
                    <a:pt x="138875" y="198787"/>
                  </a:lnTo>
                  <a:lnTo>
                    <a:pt x="138875" y="583121"/>
                  </a:lnTo>
                  <a:close/>
                  <a:moveTo>
                    <a:pt x="370046" y="710089"/>
                  </a:moveTo>
                  <a:lnTo>
                    <a:pt x="272225" y="710089"/>
                  </a:lnTo>
                  <a:lnTo>
                    <a:pt x="272225" y="1195483"/>
                  </a:lnTo>
                  <a:lnTo>
                    <a:pt x="370046" y="1195483"/>
                  </a:lnTo>
                  <a:lnTo>
                    <a:pt x="370046" y="710089"/>
                  </a:lnTo>
                  <a:close/>
                  <a:moveTo>
                    <a:pt x="370046" y="265081"/>
                  </a:moveTo>
                  <a:lnTo>
                    <a:pt x="272225" y="265081"/>
                  </a:lnTo>
                  <a:lnTo>
                    <a:pt x="272225" y="675513"/>
                  </a:lnTo>
                  <a:lnTo>
                    <a:pt x="370046" y="675513"/>
                  </a:lnTo>
                  <a:lnTo>
                    <a:pt x="370046" y="265081"/>
                  </a:lnTo>
                  <a:close/>
                  <a:moveTo>
                    <a:pt x="557594" y="488537"/>
                  </a:moveTo>
                  <a:lnTo>
                    <a:pt x="404527" y="488537"/>
                  </a:lnTo>
                  <a:lnTo>
                    <a:pt x="404527" y="1299686"/>
                  </a:lnTo>
                  <a:lnTo>
                    <a:pt x="557594" y="1299686"/>
                  </a:lnTo>
                  <a:lnTo>
                    <a:pt x="557594" y="488537"/>
                  </a:lnTo>
                  <a:close/>
                  <a:moveTo>
                    <a:pt x="404432" y="454057"/>
                  </a:moveTo>
                  <a:lnTo>
                    <a:pt x="557498" y="454057"/>
                  </a:lnTo>
                  <a:lnTo>
                    <a:pt x="557498" y="7144"/>
                  </a:lnTo>
                  <a:lnTo>
                    <a:pt x="404432" y="7144"/>
                  </a:lnTo>
                  <a:lnTo>
                    <a:pt x="404432" y="454057"/>
                  </a:lnTo>
                  <a:close/>
                  <a:moveTo>
                    <a:pt x="690182" y="842582"/>
                  </a:moveTo>
                  <a:lnTo>
                    <a:pt x="592169" y="842582"/>
                  </a:lnTo>
                  <a:lnTo>
                    <a:pt x="592169" y="1378744"/>
                  </a:lnTo>
                  <a:lnTo>
                    <a:pt x="690182" y="1378744"/>
                  </a:lnTo>
                  <a:lnTo>
                    <a:pt x="690182" y="842582"/>
                  </a:lnTo>
                  <a:close/>
                  <a:moveTo>
                    <a:pt x="592169" y="808863"/>
                  </a:moveTo>
                  <a:lnTo>
                    <a:pt x="690182" y="808863"/>
                  </a:lnTo>
                  <a:lnTo>
                    <a:pt x="690182" y="232505"/>
                  </a:lnTo>
                  <a:lnTo>
                    <a:pt x="592169" y="232505"/>
                  </a:lnTo>
                  <a:lnTo>
                    <a:pt x="592169" y="808863"/>
                  </a:lnTo>
                  <a:close/>
                  <a:moveTo>
                    <a:pt x="877634" y="662369"/>
                  </a:moveTo>
                  <a:lnTo>
                    <a:pt x="724662" y="662369"/>
                  </a:lnTo>
                  <a:lnTo>
                    <a:pt x="724662" y="1207484"/>
                  </a:lnTo>
                  <a:lnTo>
                    <a:pt x="877634" y="1207580"/>
                  </a:lnTo>
                  <a:lnTo>
                    <a:pt x="877634" y="662369"/>
                  </a:lnTo>
                  <a:close/>
                  <a:moveTo>
                    <a:pt x="724662" y="627698"/>
                  </a:moveTo>
                  <a:lnTo>
                    <a:pt x="877634" y="627698"/>
                  </a:lnTo>
                  <a:lnTo>
                    <a:pt x="877634" y="118777"/>
                  </a:lnTo>
                  <a:lnTo>
                    <a:pt x="724662" y="118777"/>
                  </a:lnTo>
                  <a:lnTo>
                    <a:pt x="724662" y="627698"/>
                  </a:lnTo>
                  <a:close/>
                  <a:moveTo>
                    <a:pt x="1010126" y="771144"/>
                  </a:moveTo>
                  <a:lnTo>
                    <a:pt x="912019" y="771144"/>
                  </a:lnTo>
                  <a:lnTo>
                    <a:pt x="912019" y="1051846"/>
                  </a:lnTo>
                  <a:lnTo>
                    <a:pt x="1010126" y="1051846"/>
                  </a:lnTo>
                  <a:lnTo>
                    <a:pt x="1010126" y="771144"/>
                  </a:lnTo>
                  <a:close/>
                  <a:moveTo>
                    <a:pt x="912114" y="736663"/>
                  </a:moveTo>
                  <a:lnTo>
                    <a:pt x="1010126" y="736663"/>
                  </a:lnTo>
                  <a:lnTo>
                    <a:pt x="1010126" y="466535"/>
                  </a:lnTo>
                  <a:lnTo>
                    <a:pt x="912114" y="466535"/>
                  </a:lnTo>
                  <a:lnTo>
                    <a:pt x="912114" y="736663"/>
                  </a:lnTo>
                  <a:close/>
                  <a:moveTo>
                    <a:pt x="1142714" y="662464"/>
                  </a:moveTo>
                  <a:lnTo>
                    <a:pt x="1044702" y="662464"/>
                  </a:lnTo>
                  <a:lnTo>
                    <a:pt x="1044702" y="942023"/>
                  </a:lnTo>
                  <a:lnTo>
                    <a:pt x="1142714" y="942023"/>
                  </a:lnTo>
                  <a:lnTo>
                    <a:pt x="1142714" y="662464"/>
                  </a:lnTo>
                  <a:close/>
                  <a:moveTo>
                    <a:pt x="1142714" y="382524"/>
                  </a:moveTo>
                  <a:lnTo>
                    <a:pt x="1044702" y="382524"/>
                  </a:lnTo>
                  <a:lnTo>
                    <a:pt x="1044702" y="627507"/>
                  </a:lnTo>
                  <a:lnTo>
                    <a:pt x="1142714" y="627507"/>
                  </a:lnTo>
                  <a:lnTo>
                    <a:pt x="1142714" y="382524"/>
                  </a:lnTo>
                  <a:close/>
                </a:path>
              </a:pathLst>
            </a:custGeom>
            <a:solidFill>
              <a:srgbClr val="FFFFFF"/>
            </a:solidFill>
            <a:ln w="9525" cap="flat">
              <a:noFill/>
              <a:prstDash val="solid"/>
              <a:miter/>
            </a:ln>
          </p:spPr>
          <p:txBody>
            <a:bodyPr rtlCol="0" anchor="ctr"/>
            <a:lstStyle/>
            <a:p>
              <a:endParaRPr lang="en-US"/>
            </a:p>
          </p:txBody>
        </p:sp>
      </p:grpSp>
      <p:sp>
        <p:nvSpPr>
          <p:cNvPr id="13" name="Rectangle 12">
            <a:extLst>
              <a:ext uri="{FF2B5EF4-FFF2-40B4-BE49-F238E27FC236}">
                <a16:creationId xmlns:a16="http://schemas.microsoft.com/office/drawing/2014/main" id="{9A5EA93B-8063-4370-83B3-DBCA8C054784}"/>
              </a:ext>
            </a:extLst>
          </p:cNvPr>
          <p:cNvSpPr/>
          <p:nvPr userDrawn="1"/>
        </p:nvSpPr>
        <p:spPr>
          <a:xfrm>
            <a:off x="0" y="1775460"/>
            <a:ext cx="6386487" cy="1584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801BF310-83B0-443F-9B8F-E5E6CC626BE7}"/>
              </a:ext>
            </a:extLst>
          </p:cNvPr>
          <p:cNvCxnSpPr/>
          <p:nvPr userDrawn="1"/>
        </p:nvCxnSpPr>
        <p:spPr>
          <a:xfrm>
            <a:off x="179512" y="1939649"/>
            <a:ext cx="0" cy="1260000"/>
          </a:xfrm>
          <a:prstGeom prst="line">
            <a:avLst/>
          </a:prstGeom>
          <a:ln w="19050" cmpd="sng">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7" name="Text Placeholder 14">
            <a:extLst>
              <a:ext uri="{FF2B5EF4-FFF2-40B4-BE49-F238E27FC236}">
                <a16:creationId xmlns:a16="http://schemas.microsoft.com/office/drawing/2014/main" id="{575E1668-551E-4232-BE3F-8E11818C413B}"/>
              </a:ext>
            </a:extLst>
          </p:cNvPr>
          <p:cNvSpPr>
            <a:spLocks noGrp="1"/>
          </p:cNvSpPr>
          <p:nvPr>
            <p:ph type="body" sz="quarter" idx="11" hasCustomPrompt="1"/>
          </p:nvPr>
        </p:nvSpPr>
        <p:spPr>
          <a:xfrm>
            <a:off x="6891438" y="4300580"/>
            <a:ext cx="1656655" cy="244475"/>
          </a:xfrm>
          <a:prstGeom prst="rect">
            <a:avLst/>
          </a:prstGeom>
        </p:spPr>
        <p:txBody>
          <a:bodyPr lIns="0" tIns="0" rIns="0" bIns="0" anchor="ctr" anchorCtr="0"/>
          <a:lstStyle>
            <a:lvl1pPr algn="r">
              <a:defRPr sz="1200" b="0">
                <a:solidFill>
                  <a:schemeClr val="bg1"/>
                </a:solidFill>
                <a:latin typeface="+mj-lt"/>
              </a:defRPr>
            </a:lvl1pPr>
          </a:lstStyle>
          <a:p>
            <a:pPr lvl="0"/>
            <a:r>
              <a:rPr lang="en-US" dirty="0"/>
              <a:t>Date here</a:t>
            </a:r>
            <a:endParaRPr lang="fr-FR" dirty="0"/>
          </a:p>
        </p:txBody>
      </p:sp>
      <p:sp>
        <p:nvSpPr>
          <p:cNvPr id="21" name="Text Placeholder 24">
            <a:extLst>
              <a:ext uri="{FF2B5EF4-FFF2-40B4-BE49-F238E27FC236}">
                <a16:creationId xmlns:a16="http://schemas.microsoft.com/office/drawing/2014/main" id="{6EA88C7C-F7E3-444B-BE3F-7E0CA04CC365}"/>
              </a:ext>
            </a:extLst>
          </p:cNvPr>
          <p:cNvSpPr>
            <a:spLocks noGrp="1"/>
          </p:cNvSpPr>
          <p:nvPr>
            <p:ph type="body" sz="quarter" idx="13" hasCustomPrompt="1"/>
          </p:nvPr>
        </p:nvSpPr>
        <p:spPr>
          <a:xfrm>
            <a:off x="571122" y="2947236"/>
            <a:ext cx="5568800" cy="252413"/>
          </a:xfrm>
          <a:prstGeom prst="rect">
            <a:avLst/>
          </a:prstGeom>
        </p:spPr>
        <p:txBody>
          <a:bodyPr lIns="0" tIns="0" rIns="0" bIns="0" anchor="ctr" anchorCtr="0"/>
          <a:lstStyle>
            <a:lvl1pPr marL="0" indent="0">
              <a:defRPr sz="1600" b="0" cap="none" baseline="0">
                <a:solidFill>
                  <a:schemeClr val="bg1"/>
                </a:solidFill>
                <a:latin typeface="+mj-lt"/>
              </a:defRPr>
            </a:lvl1pPr>
          </a:lstStyle>
          <a:p>
            <a:pPr lvl="0"/>
            <a:r>
              <a:rPr lang="en-US"/>
              <a:t>Presentation subtitle, 16pt, max. 1 line</a:t>
            </a:r>
            <a:endParaRPr lang="fr-FR" dirty="0"/>
          </a:p>
        </p:txBody>
      </p:sp>
      <p:sp>
        <p:nvSpPr>
          <p:cNvPr id="22" name="Title 1">
            <a:extLst>
              <a:ext uri="{FF2B5EF4-FFF2-40B4-BE49-F238E27FC236}">
                <a16:creationId xmlns:a16="http://schemas.microsoft.com/office/drawing/2014/main" id="{333BE642-C844-4DB3-952D-F64F14690EAD}"/>
              </a:ext>
            </a:extLst>
          </p:cNvPr>
          <p:cNvSpPr>
            <a:spLocks noGrp="1"/>
          </p:cNvSpPr>
          <p:nvPr>
            <p:ph type="title" hasCustomPrompt="1"/>
          </p:nvPr>
        </p:nvSpPr>
        <p:spPr>
          <a:xfrm>
            <a:off x="571122" y="1938363"/>
            <a:ext cx="5568796" cy="887594"/>
          </a:xfrm>
          <a:prstGeom prst="rect">
            <a:avLst/>
          </a:prstGeom>
        </p:spPr>
        <p:txBody>
          <a:bodyPr lIns="0" tIns="0" rIns="0" bIns="0"/>
          <a:lstStyle>
            <a:lvl1pPr marL="0" indent="0">
              <a:lnSpc>
                <a:spcPct val="100000"/>
              </a:lnSpc>
              <a:buFont typeface="Arial" panose="020B0604020202020204" pitchFamily="34" charset="0"/>
              <a:buNone/>
              <a:defRPr sz="2400" cap="none">
                <a:solidFill>
                  <a:schemeClr val="bg1"/>
                </a:solidFill>
              </a:defRPr>
            </a:lvl1pPr>
          </a:lstStyle>
          <a:p>
            <a:r>
              <a:rPr lang="en-US"/>
              <a:t>Presentation title, 24pt, bold, max. 2 lines</a:t>
            </a:r>
            <a:endParaRPr lang="en-US" dirty="0"/>
          </a:p>
        </p:txBody>
      </p:sp>
    </p:spTree>
    <p:extLst>
      <p:ext uri="{BB962C8B-B14F-4D97-AF65-F5344CB8AC3E}">
        <p14:creationId xmlns:p14="http://schemas.microsoft.com/office/powerpoint/2010/main" val="1054509361"/>
      </p:ext>
    </p:extLst>
  </p:cSld>
  <p:clrMapOvr>
    <a:masterClrMapping/>
  </p:clrMapOvr>
  <p:extLst>
    <p:ext uri="{DCECCB84-F9BA-43D5-87BE-67443E8EF086}">
      <p15:sldGuideLst xmlns:p15="http://schemas.microsoft.com/office/powerpoint/2012/main">
        <p15:guide id="4" pos="6552">
          <p15:clr>
            <a:srgbClr val="FBAE40"/>
          </p15:clr>
        </p15:guide>
        <p15:guide id="6" orient="horz"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_Picture_Conference_0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4F4B65-B2A6-4252-B181-B34878A6FE8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6790" cy="5143500"/>
          </a:xfrm>
          <a:prstGeom prst="rect">
            <a:avLst/>
          </a:prstGeom>
        </p:spPr>
      </p:pic>
      <p:sp>
        <p:nvSpPr>
          <p:cNvPr id="10" name="Rectangle 9">
            <a:extLst>
              <a:ext uri="{FF2B5EF4-FFF2-40B4-BE49-F238E27FC236}">
                <a16:creationId xmlns:a16="http://schemas.microsoft.com/office/drawing/2014/main" id="{A89F55A5-A57B-4E80-A8B2-3DFA2490E638}"/>
              </a:ext>
            </a:extLst>
          </p:cNvPr>
          <p:cNvSpPr/>
          <p:nvPr userDrawn="1"/>
        </p:nvSpPr>
        <p:spPr>
          <a:xfrm>
            <a:off x="-1" y="3632051"/>
            <a:ext cx="9158289" cy="1511449"/>
          </a:xfrm>
          <a:prstGeom prst="rect">
            <a:avLst/>
          </a:prstGeom>
          <a:gradFill>
            <a:gsLst>
              <a:gs pos="0">
                <a:schemeClr val="tx2">
                  <a:alpha val="0"/>
                </a:schemeClr>
              </a:gs>
              <a:gs pos="100000">
                <a:schemeClr val="tx2">
                  <a:alpha val="63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690E7279-ABFF-4AE7-ADA1-A5CABDDEA88C}"/>
              </a:ext>
            </a:extLst>
          </p:cNvPr>
          <p:cNvSpPr/>
          <p:nvPr userDrawn="1"/>
        </p:nvSpPr>
        <p:spPr>
          <a:xfrm>
            <a:off x="-14287" y="0"/>
            <a:ext cx="9172575" cy="5143500"/>
          </a:xfrm>
          <a:custGeom>
            <a:avLst/>
            <a:gdLst>
              <a:gd name="connsiteX0" fmla="*/ 198563 w 9172575"/>
              <a:gd name="connsiteY0" fmla="*/ 198563 h 5143500"/>
              <a:gd name="connsiteX1" fmla="*/ 198563 w 9172575"/>
              <a:gd name="connsiteY1" fmla="*/ 4944937 h 5143500"/>
              <a:gd name="connsiteX2" fmla="*/ 8974013 w 9172575"/>
              <a:gd name="connsiteY2" fmla="*/ 4944937 h 5143500"/>
              <a:gd name="connsiteX3" fmla="*/ 8974013 w 9172575"/>
              <a:gd name="connsiteY3" fmla="*/ 198563 h 5143500"/>
              <a:gd name="connsiteX4" fmla="*/ 0 w 9172575"/>
              <a:gd name="connsiteY4" fmla="*/ 0 h 5143500"/>
              <a:gd name="connsiteX5" fmla="*/ 9172575 w 9172575"/>
              <a:gd name="connsiteY5" fmla="*/ 0 h 5143500"/>
              <a:gd name="connsiteX6" fmla="*/ 9172575 w 9172575"/>
              <a:gd name="connsiteY6" fmla="*/ 5143500 h 5143500"/>
              <a:gd name="connsiteX7" fmla="*/ 0 w 9172575"/>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72575" h="5143500">
                <a:moveTo>
                  <a:pt x="198563" y="198563"/>
                </a:moveTo>
                <a:lnTo>
                  <a:pt x="198563" y="4944937"/>
                </a:lnTo>
                <a:lnTo>
                  <a:pt x="8974013" y="4944937"/>
                </a:lnTo>
                <a:lnTo>
                  <a:pt x="8974013" y="198563"/>
                </a:lnTo>
                <a:close/>
                <a:moveTo>
                  <a:pt x="0" y="0"/>
                </a:moveTo>
                <a:lnTo>
                  <a:pt x="9172575" y="0"/>
                </a:lnTo>
                <a:lnTo>
                  <a:pt x="9172575" y="5143500"/>
                </a:lnTo>
                <a:lnTo>
                  <a:pt x="0" y="51435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aphic 227">
            <a:extLst>
              <a:ext uri="{FF2B5EF4-FFF2-40B4-BE49-F238E27FC236}">
                <a16:creationId xmlns:a16="http://schemas.microsoft.com/office/drawing/2014/main" id="{AABE5BF7-805D-46C6-A425-7A685B33627C}"/>
              </a:ext>
            </a:extLst>
          </p:cNvPr>
          <p:cNvGrpSpPr/>
          <p:nvPr userDrawn="1"/>
        </p:nvGrpSpPr>
        <p:grpSpPr>
          <a:xfrm>
            <a:off x="590550" y="4175173"/>
            <a:ext cx="1595932" cy="495289"/>
            <a:chOff x="2362200" y="1885950"/>
            <a:chExt cx="4419600" cy="1371600"/>
          </a:xfrm>
        </p:grpSpPr>
        <p:sp>
          <p:nvSpPr>
            <p:cNvPr id="12" name="Freeform: Shape 11">
              <a:extLst>
                <a:ext uri="{FF2B5EF4-FFF2-40B4-BE49-F238E27FC236}">
                  <a16:creationId xmlns:a16="http://schemas.microsoft.com/office/drawing/2014/main" id="{2B4C5DD0-701F-4981-A920-A410DC9B7F03}"/>
                </a:ext>
              </a:extLst>
            </p:cNvPr>
            <p:cNvSpPr/>
            <p:nvPr/>
          </p:nvSpPr>
          <p:spPr>
            <a:xfrm>
              <a:off x="3788664" y="2353627"/>
              <a:ext cx="2990850" cy="476250"/>
            </a:xfrm>
            <a:custGeom>
              <a:avLst/>
              <a:gdLst>
                <a:gd name="connsiteX0" fmla="*/ 7144 w 2990850"/>
                <a:gd name="connsiteY0" fmla="*/ 20669 h 476250"/>
                <a:gd name="connsiteX1" fmla="*/ 13811 w 2990850"/>
                <a:gd name="connsiteY1" fmla="*/ 13907 h 476250"/>
                <a:gd name="connsiteX2" fmla="*/ 259652 w 2990850"/>
                <a:gd name="connsiteY2" fmla="*/ 13907 h 476250"/>
                <a:gd name="connsiteX3" fmla="*/ 266319 w 2990850"/>
                <a:gd name="connsiteY3" fmla="*/ 20669 h 476250"/>
                <a:gd name="connsiteX4" fmla="*/ 266319 w 2990850"/>
                <a:gd name="connsiteY4" fmla="*/ 80486 h 476250"/>
                <a:gd name="connsiteX5" fmla="*/ 259652 w 2990850"/>
                <a:gd name="connsiteY5" fmla="*/ 87154 h 476250"/>
                <a:gd name="connsiteX6" fmla="*/ 101251 w 2990850"/>
                <a:gd name="connsiteY6" fmla="*/ 87154 h 476250"/>
                <a:gd name="connsiteX7" fmla="*/ 97250 w 2990850"/>
                <a:gd name="connsiteY7" fmla="*/ 91250 h 476250"/>
                <a:gd name="connsiteX8" fmla="*/ 97250 w 2990850"/>
                <a:gd name="connsiteY8" fmla="*/ 197548 h 476250"/>
                <a:gd name="connsiteX9" fmla="*/ 101251 w 2990850"/>
                <a:gd name="connsiteY9" fmla="*/ 201549 h 476250"/>
                <a:gd name="connsiteX10" fmla="*/ 236411 w 2990850"/>
                <a:gd name="connsiteY10" fmla="*/ 201549 h 476250"/>
                <a:gd name="connsiteX11" fmla="*/ 243173 w 2990850"/>
                <a:gd name="connsiteY11" fmla="*/ 208217 h 476250"/>
                <a:gd name="connsiteX12" fmla="*/ 243173 w 2990850"/>
                <a:gd name="connsiteY12" fmla="*/ 264033 h 476250"/>
                <a:gd name="connsiteX13" fmla="*/ 236411 w 2990850"/>
                <a:gd name="connsiteY13" fmla="*/ 270700 h 476250"/>
                <a:gd name="connsiteX14" fmla="*/ 101251 w 2990850"/>
                <a:gd name="connsiteY14" fmla="*/ 270700 h 476250"/>
                <a:gd name="connsiteX15" fmla="*/ 97250 w 2990850"/>
                <a:gd name="connsiteY15" fmla="*/ 274796 h 476250"/>
                <a:gd name="connsiteX16" fmla="*/ 97250 w 2990850"/>
                <a:gd name="connsiteY16" fmla="*/ 392430 h 476250"/>
                <a:gd name="connsiteX17" fmla="*/ 101251 w 2990850"/>
                <a:gd name="connsiteY17" fmla="*/ 396431 h 476250"/>
                <a:gd name="connsiteX18" fmla="*/ 265271 w 2990850"/>
                <a:gd name="connsiteY18" fmla="*/ 396431 h 476250"/>
                <a:gd name="connsiteX19" fmla="*/ 272034 w 2990850"/>
                <a:gd name="connsiteY19" fmla="*/ 403193 h 476250"/>
                <a:gd name="connsiteX20" fmla="*/ 272034 w 2990850"/>
                <a:gd name="connsiteY20" fmla="*/ 464344 h 476250"/>
                <a:gd name="connsiteX21" fmla="*/ 265271 w 2990850"/>
                <a:gd name="connsiteY21" fmla="*/ 471107 h 476250"/>
                <a:gd name="connsiteX22" fmla="*/ 13811 w 2990850"/>
                <a:gd name="connsiteY22" fmla="*/ 471107 h 476250"/>
                <a:gd name="connsiteX23" fmla="*/ 7144 w 2990850"/>
                <a:gd name="connsiteY23" fmla="*/ 464344 h 476250"/>
                <a:gd name="connsiteX24" fmla="*/ 7144 w 2990850"/>
                <a:gd name="connsiteY24" fmla="*/ 20669 h 476250"/>
                <a:gd name="connsiteX25" fmla="*/ 673322 w 2990850"/>
                <a:gd name="connsiteY25" fmla="*/ 368237 h 476250"/>
                <a:gd name="connsiteX26" fmla="*/ 509302 w 2990850"/>
                <a:gd name="connsiteY26" fmla="*/ 477869 h 476250"/>
                <a:gd name="connsiteX27" fmla="*/ 346615 w 2990850"/>
                <a:gd name="connsiteY27" fmla="*/ 368237 h 476250"/>
                <a:gd name="connsiteX28" fmla="*/ 346615 w 2990850"/>
                <a:gd name="connsiteY28" fmla="*/ 20669 h 476250"/>
                <a:gd name="connsiteX29" fmla="*/ 353378 w 2990850"/>
                <a:gd name="connsiteY29" fmla="*/ 13907 h 476250"/>
                <a:gd name="connsiteX30" fmla="*/ 429292 w 2990850"/>
                <a:gd name="connsiteY30" fmla="*/ 13907 h 476250"/>
                <a:gd name="connsiteX31" fmla="*/ 436055 w 2990850"/>
                <a:gd name="connsiteY31" fmla="*/ 20669 h 476250"/>
                <a:gd name="connsiteX32" fmla="*/ 436055 w 2990850"/>
                <a:gd name="connsiteY32" fmla="*/ 342043 h 476250"/>
                <a:gd name="connsiteX33" fmla="*/ 510731 w 2990850"/>
                <a:gd name="connsiteY33" fmla="*/ 402527 h 476250"/>
                <a:gd name="connsiteX34" fmla="*/ 584645 w 2990850"/>
                <a:gd name="connsiteY34" fmla="*/ 341376 h 476250"/>
                <a:gd name="connsiteX35" fmla="*/ 584645 w 2990850"/>
                <a:gd name="connsiteY35" fmla="*/ 20669 h 476250"/>
                <a:gd name="connsiteX36" fmla="*/ 591407 w 2990850"/>
                <a:gd name="connsiteY36" fmla="*/ 13907 h 476250"/>
                <a:gd name="connsiteX37" fmla="*/ 666655 w 2990850"/>
                <a:gd name="connsiteY37" fmla="*/ 13907 h 476250"/>
                <a:gd name="connsiteX38" fmla="*/ 673418 w 2990850"/>
                <a:gd name="connsiteY38" fmla="*/ 20669 h 476250"/>
                <a:gd name="connsiteX39" fmla="*/ 673418 w 2990850"/>
                <a:gd name="connsiteY39" fmla="*/ 368237 h 476250"/>
                <a:gd name="connsiteX40" fmla="*/ 914686 w 2990850"/>
                <a:gd name="connsiteY40" fmla="*/ 311087 h 476250"/>
                <a:gd name="connsiteX41" fmla="*/ 903923 w 2990850"/>
                <a:gd name="connsiteY41" fmla="*/ 298323 h 476250"/>
                <a:gd name="connsiteX42" fmla="*/ 852869 w 2990850"/>
                <a:gd name="connsiteY42" fmla="*/ 298323 h 476250"/>
                <a:gd name="connsiteX43" fmla="*/ 847439 w 2990850"/>
                <a:gd name="connsiteY43" fmla="*/ 303086 h 476250"/>
                <a:gd name="connsiteX44" fmla="*/ 847439 w 2990850"/>
                <a:gd name="connsiteY44" fmla="*/ 464439 h 476250"/>
                <a:gd name="connsiteX45" fmla="*/ 840677 w 2990850"/>
                <a:gd name="connsiteY45" fmla="*/ 471202 h 476250"/>
                <a:gd name="connsiteX46" fmla="*/ 764667 w 2990850"/>
                <a:gd name="connsiteY46" fmla="*/ 471202 h 476250"/>
                <a:gd name="connsiteX47" fmla="*/ 757904 w 2990850"/>
                <a:gd name="connsiteY47" fmla="*/ 464439 h 476250"/>
                <a:gd name="connsiteX48" fmla="*/ 757904 w 2990850"/>
                <a:gd name="connsiteY48" fmla="*/ 20669 h 476250"/>
                <a:gd name="connsiteX49" fmla="*/ 764667 w 2990850"/>
                <a:gd name="connsiteY49" fmla="*/ 13907 h 476250"/>
                <a:gd name="connsiteX50" fmla="*/ 905066 w 2990850"/>
                <a:gd name="connsiteY50" fmla="*/ 13907 h 476250"/>
                <a:gd name="connsiteX51" fmla="*/ 1058990 w 2990850"/>
                <a:gd name="connsiteY51" fmla="*/ 140303 h 476250"/>
                <a:gd name="connsiteX52" fmla="*/ 999839 w 2990850"/>
                <a:gd name="connsiteY52" fmla="*/ 264033 h 476250"/>
                <a:gd name="connsiteX53" fmla="*/ 993077 w 2990850"/>
                <a:gd name="connsiteY53" fmla="*/ 273463 h 476250"/>
                <a:gd name="connsiteX54" fmla="*/ 1003840 w 2990850"/>
                <a:gd name="connsiteY54" fmla="*/ 299657 h 476250"/>
                <a:gd name="connsiteX55" fmla="*/ 1093280 w 2990850"/>
                <a:gd name="connsiteY55" fmla="*/ 464344 h 476250"/>
                <a:gd name="connsiteX56" fmla="*/ 1089946 w 2990850"/>
                <a:gd name="connsiteY56" fmla="*/ 471107 h 476250"/>
                <a:gd name="connsiteX57" fmla="*/ 1000506 w 2990850"/>
                <a:gd name="connsiteY57" fmla="*/ 471107 h 476250"/>
                <a:gd name="connsiteX58" fmla="*/ 992410 w 2990850"/>
                <a:gd name="connsiteY58" fmla="*/ 465011 h 476250"/>
                <a:gd name="connsiteX59" fmla="*/ 914686 w 2990850"/>
                <a:gd name="connsiteY59" fmla="*/ 311087 h 476250"/>
                <a:gd name="connsiteX60" fmla="*/ 965835 w 2990850"/>
                <a:gd name="connsiteY60" fmla="*/ 155067 h 476250"/>
                <a:gd name="connsiteX61" fmla="*/ 889159 w 2990850"/>
                <a:gd name="connsiteY61" fmla="*/ 79058 h 476250"/>
                <a:gd name="connsiteX62" fmla="*/ 856298 w 2990850"/>
                <a:gd name="connsiteY62" fmla="*/ 79058 h 476250"/>
                <a:gd name="connsiteX63" fmla="*/ 847535 w 2990850"/>
                <a:gd name="connsiteY63" fmla="*/ 83058 h 476250"/>
                <a:gd name="connsiteX64" fmla="*/ 847535 w 2990850"/>
                <a:gd name="connsiteY64" fmla="*/ 232410 h 476250"/>
                <a:gd name="connsiteX65" fmla="*/ 852202 w 2990850"/>
                <a:gd name="connsiteY65" fmla="*/ 237839 h 476250"/>
                <a:gd name="connsiteX66" fmla="*/ 889064 w 2990850"/>
                <a:gd name="connsiteY66" fmla="*/ 237839 h 476250"/>
                <a:gd name="connsiteX67" fmla="*/ 965835 w 2990850"/>
                <a:gd name="connsiteY67" fmla="*/ 155067 h 476250"/>
                <a:gd name="connsiteX68" fmla="*/ 1440466 w 2990850"/>
                <a:gd name="connsiteY68" fmla="*/ 435483 h 476250"/>
                <a:gd name="connsiteX69" fmla="*/ 1305973 w 2990850"/>
                <a:gd name="connsiteY69" fmla="*/ 477869 h 476250"/>
                <a:gd name="connsiteX70" fmla="*/ 1172909 w 2990850"/>
                <a:gd name="connsiteY70" fmla="*/ 435483 h 476250"/>
                <a:gd name="connsiteX71" fmla="*/ 1127855 w 2990850"/>
                <a:gd name="connsiteY71" fmla="*/ 242506 h 476250"/>
                <a:gd name="connsiteX72" fmla="*/ 1172909 w 2990850"/>
                <a:gd name="connsiteY72" fmla="*/ 49530 h 476250"/>
                <a:gd name="connsiteX73" fmla="*/ 1308068 w 2990850"/>
                <a:gd name="connsiteY73" fmla="*/ 7144 h 476250"/>
                <a:gd name="connsiteX74" fmla="*/ 1440561 w 2990850"/>
                <a:gd name="connsiteY74" fmla="*/ 49530 h 476250"/>
                <a:gd name="connsiteX75" fmla="*/ 1486281 w 2990850"/>
                <a:gd name="connsiteY75" fmla="*/ 242506 h 476250"/>
                <a:gd name="connsiteX76" fmla="*/ 1440466 w 2990850"/>
                <a:gd name="connsiteY76" fmla="*/ 435483 h 476250"/>
                <a:gd name="connsiteX77" fmla="*/ 1242822 w 2990850"/>
                <a:gd name="connsiteY77" fmla="*/ 387096 h 476250"/>
                <a:gd name="connsiteX78" fmla="*/ 1306735 w 2990850"/>
                <a:gd name="connsiteY78" fmla="*/ 403860 h 476250"/>
                <a:gd name="connsiteX79" fmla="*/ 1371314 w 2990850"/>
                <a:gd name="connsiteY79" fmla="*/ 387096 h 476250"/>
                <a:gd name="connsiteX80" fmla="*/ 1392841 w 2990850"/>
                <a:gd name="connsiteY80" fmla="*/ 242506 h 476250"/>
                <a:gd name="connsiteX81" fmla="*/ 1371314 w 2990850"/>
                <a:gd name="connsiteY81" fmla="*/ 97917 h 476250"/>
                <a:gd name="connsiteX82" fmla="*/ 1308164 w 2990850"/>
                <a:gd name="connsiteY82" fmla="*/ 81153 h 476250"/>
                <a:gd name="connsiteX83" fmla="*/ 1242917 w 2990850"/>
                <a:gd name="connsiteY83" fmla="*/ 97917 h 476250"/>
                <a:gd name="connsiteX84" fmla="*/ 1221391 w 2990850"/>
                <a:gd name="connsiteY84" fmla="*/ 242506 h 476250"/>
                <a:gd name="connsiteX85" fmla="*/ 1242822 w 2990850"/>
                <a:gd name="connsiteY85" fmla="*/ 387096 h 476250"/>
                <a:gd name="connsiteX86" fmla="*/ 1782032 w 2990850"/>
                <a:gd name="connsiteY86" fmla="*/ 471107 h 476250"/>
                <a:gd name="connsiteX87" fmla="*/ 1772602 w 2990850"/>
                <a:gd name="connsiteY87" fmla="*/ 463010 h 476250"/>
                <a:gd name="connsiteX88" fmla="*/ 1650873 w 2990850"/>
                <a:gd name="connsiteY88" fmla="*/ 133636 h 476250"/>
                <a:gd name="connsiteX89" fmla="*/ 1641443 w 2990850"/>
                <a:gd name="connsiteY89" fmla="*/ 120206 h 476250"/>
                <a:gd name="connsiteX90" fmla="*/ 1636681 w 2990850"/>
                <a:gd name="connsiteY90" fmla="*/ 132969 h 476250"/>
                <a:gd name="connsiteX91" fmla="*/ 1636585 w 2990850"/>
                <a:gd name="connsiteY91" fmla="*/ 464439 h 476250"/>
                <a:gd name="connsiteX92" fmla="*/ 1629823 w 2990850"/>
                <a:gd name="connsiteY92" fmla="*/ 471202 h 476250"/>
                <a:gd name="connsiteX93" fmla="*/ 1565339 w 2990850"/>
                <a:gd name="connsiteY93" fmla="*/ 471202 h 476250"/>
                <a:gd name="connsiteX94" fmla="*/ 1558576 w 2990850"/>
                <a:gd name="connsiteY94" fmla="*/ 464439 h 476250"/>
                <a:gd name="connsiteX95" fmla="*/ 1558576 w 2990850"/>
                <a:gd name="connsiteY95" fmla="*/ 20669 h 476250"/>
                <a:gd name="connsiteX96" fmla="*/ 1565339 w 2990850"/>
                <a:gd name="connsiteY96" fmla="*/ 13907 h 476250"/>
                <a:gd name="connsiteX97" fmla="*/ 1680305 w 2990850"/>
                <a:gd name="connsiteY97" fmla="*/ 13907 h 476250"/>
                <a:gd name="connsiteX98" fmla="*/ 1689068 w 2990850"/>
                <a:gd name="connsiteY98" fmla="*/ 22003 h 476250"/>
                <a:gd name="connsiteX99" fmla="*/ 1803368 w 2990850"/>
                <a:gd name="connsiteY99" fmla="*/ 340043 h 476250"/>
                <a:gd name="connsiteX100" fmla="*/ 1811369 w 2990850"/>
                <a:gd name="connsiteY100" fmla="*/ 350806 h 476250"/>
                <a:gd name="connsiteX101" fmla="*/ 1816132 w 2990850"/>
                <a:gd name="connsiteY101" fmla="*/ 344138 h 476250"/>
                <a:gd name="connsiteX102" fmla="*/ 1816227 w 2990850"/>
                <a:gd name="connsiteY102" fmla="*/ 20669 h 476250"/>
                <a:gd name="connsiteX103" fmla="*/ 1822895 w 2990850"/>
                <a:gd name="connsiteY103" fmla="*/ 13907 h 476250"/>
                <a:gd name="connsiteX104" fmla="*/ 1889379 w 2990850"/>
                <a:gd name="connsiteY104" fmla="*/ 13907 h 476250"/>
                <a:gd name="connsiteX105" fmla="*/ 1896142 w 2990850"/>
                <a:gd name="connsiteY105" fmla="*/ 20669 h 476250"/>
                <a:gd name="connsiteX106" fmla="*/ 1896142 w 2990850"/>
                <a:gd name="connsiteY106" fmla="*/ 464439 h 476250"/>
                <a:gd name="connsiteX107" fmla="*/ 1889379 w 2990850"/>
                <a:gd name="connsiteY107" fmla="*/ 471202 h 476250"/>
                <a:gd name="connsiteX108" fmla="*/ 1782032 w 2990850"/>
                <a:gd name="connsiteY108" fmla="*/ 471202 h 476250"/>
                <a:gd name="connsiteX109" fmla="*/ 1979771 w 2990850"/>
                <a:gd name="connsiteY109" fmla="*/ 20669 h 476250"/>
                <a:gd name="connsiteX110" fmla="*/ 1986534 w 2990850"/>
                <a:gd name="connsiteY110" fmla="*/ 13907 h 476250"/>
                <a:gd name="connsiteX111" fmla="*/ 2232279 w 2990850"/>
                <a:gd name="connsiteY111" fmla="*/ 13907 h 476250"/>
                <a:gd name="connsiteX112" fmla="*/ 2239042 w 2990850"/>
                <a:gd name="connsiteY112" fmla="*/ 20669 h 476250"/>
                <a:gd name="connsiteX113" fmla="*/ 2239042 w 2990850"/>
                <a:gd name="connsiteY113" fmla="*/ 80486 h 476250"/>
                <a:gd name="connsiteX114" fmla="*/ 2232279 w 2990850"/>
                <a:gd name="connsiteY114" fmla="*/ 87249 h 476250"/>
                <a:gd name="connsiteX115" fmla="*/ 2073878 w 2990850"/>
                <a:gd name="connsiteY115" fmla="*/ 87249 h 476250"/>
                <a:gd name="connsiteX116" fmla="*/ 2069878 w 2990850"/>
                <a:gd name="connsiteY116" fmla="*/ 91250 h 476250"/>
                <a:gd name="connsiteX117" fmla="*/ 2069878 w 2990850"/>
                <a:gd name="connsiteY117" fmla="*/ 197453 h 476250"/>
                <a:gd name="connsiteX118" fmla="*/ 2073878 w 2990850"/>
                <a:gd name="connsiteY118" fmla="*/ 201454 h 476250"/>
                <a:gd name="connsiteX119" fmla="*/ 2209038 w 2990850"/>
                <a:gd name="connsiteY119" fmla="*/ 201454 h 476250"/>
                <a:gd name="connsiteX120" fmla="*/ 2215801 w 2990850"/>
                <a:gd name="connsiteY120" fmla="*/ 208217 h 476250"/>
                <a:gd name="connsiteX121" fmla="*/ 2215801 w 2990850"/>
                <a:gd name="connsiteY121" fmla="*/ 264033 h 476250"/>
                <a:gd name="connsiteX122" fmla="*/ 2209038 w 2990850"/>
                <a:gd name="connsiteY122" fmla="*/ 270700 h 476250"/>
                <a:gd name="connsiteX123" fmla="*/ 2073878 w 2990850"/>
                <a:gd name="connsiteY123" fmla="*/ 270700 h 476250"/>
                <a:gd name="connsiteX124" fmla="*/ 2069878 w 2990850"/>
                <a:gd name="connsiteY124" fmla="*/ 274796 h 476250"/>
                <a:gd name="connsiteX125" fmla="*/ 2069878 w 2990850"/>
                <a:gd name="connsiteY125" fmla="*/ 392430 h 476250"/>
                <a:gd name="connsiteX126" fmla="*/ 2073878 w 2990850"/>
                <a:gd name="connsiteY126" fmla="*/ 396431 h 476250"/>
                <a:gd name="connsiteX127" fmla="*/ 2237899 w 2990850"/>
                <a:gd name="connsiteY127" fmla="*/ 396431 h 476250"/>
                <a:gd name="connsiteX128" fmla="*/ 2244662 w 2990850"/>
                <a:gd name="connsiteY128" fmla="*/ 403193 h 476250"/>
                <a:gd name="connsiteX129" fmla="*/ 2244662 w 2990850"/>
                <a:gd name="connsiteY129" fmla="*/ 464344 h 476250"/>
                <a:gd name="connsiteX130" fmla="*/ 2237899 w 2990850"/>
                <a:gd name="connsiteY130" fmla="*/ 471107 h 476250"/>
                <a:gd name="connsiteX131" fmla="*/ 1986439 w 2990850"/>
                <a:gd name="connsiteY131" fmla="*/ 471107 h 476250"/>
                <a:gd name="connsiteX132" fmla="*/ 1979676 w 2990850"/>
                <a:gd name="connsiteY132" fmla="*/ 464344 h 476250"/>
                <a:gd name="connsiteX133" fmla="*/ 1979676 w 2990850"/>
                <a:gd name="connsiteY133" fmla="*/ 20669 h 476250"/>
                <a:gd name="connsiteX134" fmla="*/ 2655284 w 2990850"/>
                <a:gd name="connsiteY134" fmla="*/ 462725 h 476250"/>
                <a:gd name="connsiteX135" fmla="*/ 2517648 w 2990850"/>
                <a:gd name="connsiteY135" fmla="*/ 226790 h 476250"/>
                <a:gd name="connsiteX136" fmla="*/ 2636044 w 2990850"/>
                <a:gd name="connsiteY136" fmla="*/ 22003 h 476250"/>
                <a:gd name="connsiteX137" fmla="*/ 2629567 w 2990850"/>
                <a:gd name="connsiteY137" fmla="*/ 13811 h 476250"/>
                <a:gd name="connsiteX138" fmla="*/ 2551843 w 2990850"/>
                <a:gd name="connsiteY138" fmla="*/ 13811 h 476250"/>
                <a:gd name="connsiteX139" fmla="*/ 2540603 w 2990850"/>
                <a:gd name="connsiteY139" fmla="*/ 22003 h 476250"/>
                <a:gd name="connsiteX140" fmla="*/ 2469737 w 2990850"/>
                <a:gd name="connsiteY140" fmla="*/ 145447 h 476250"/>
                <a:gd name="connsiteX141" fmla="*/ 2397157 w 2990850"/>
                <a:gd name="connsiteY141" fmla="*/ 22193 h 476250"/>
                <a:gd name="connsiteX142" fmla="*/ 2383155 w 2990850"/>
                <a:gd name="connsiteY142" fmla="*/ 13907 h 476250"/>
                <a:gd name="connsiteX143" fmla="*/ 2304288 w 2990850"/>
                <a:gd name="connsiteY143" fmla="*/ 13907 h 476250"/>
                <a:gd name="connsiteX144" fmla="*/ 2298859 w 2990850"/>
                <a:gd name="connsiteY144" fmla="*/ 22384 h 476250"/>
                <a:gd name="connsiteX145" fmla="*/ 2416969 w 2990850"/>
                <a:gd name="connsiteY145" fmla="*/ 226314 h 476250"/>
                <a:gd name="connsiteX146" fmla="*/ 2284286 w 2990850"/>
                <a:gd name="connsiteY146" fmla="*/ 463010 h 476250"/>
                <a:gd name="connsiteX147" fmla="*/ 2288762 w 2990850"/>
                <a:gd name="connsiteY147" fmla="*/ 471297 h 476250"/>
                <a:gd name="connsiteX148" fmla="*/ 2369153 w 2990850"/>
                <a:gd name="connsiteY148" fmla="*/ 471297 h 476250"/>
                <a:gd name="connsiteX149" fmla="*/ 2381060 w 2990850"/>
                <a:gd name="connsiteY149" fmla="*/ 463201 h 476250"/>
                <a:gd name="connsiteX150" fmla="*/ 2466118 w 2990850"/>
                <a:gd name="connsiteY150" fmla="*/ 310610 h 476250"/>
                <a:gd name="connsiteX151" fmla="*/ 2556224 w 2990850"/>
                <a:gd name="connsiteY151" fmla="*/ 463010 h 476250"/>
                <a:gd name="connsiteX152" fmla="*/ 2568416 w 2990850"/>
                <a:gd name="connsiteY152" fmla="*/ 471297 h 476250"/>
                <a:gd name="connsiteX153" fmla="*/ 2650141 w 2990850"/>
                <a:gd name="connsiteY153" fmla="*/ 471297 h 476250"/>
                <a:gd name="connsiteX154" fmla="*/ 2655284 w 2990850"/>
                <a:gd name="connsiteY154" fmla="*/ 462725 h 476250"/>
                <a:gd name="connsiteX155" fmla="*/ 2788539 w 2990850"/>
                <a:gd name="connsiteY155" fmla="*/ 91345 h 476250"/>
                <a:gd name="connsiteX156" fmla="*/ 2784539 w 2990850"/>
                <a:gd name="connsiteY156" fmla="*/ 87344 h 476250"/>
                <a:gd name="connsiteX157" fmla="*/ 2681859 w 2990850"/>
                <a:gd name="connsiteY157" fmla="*/ 87344 h 476250"/>
                <a:gd name="connsiteX158" fmla="*/ 2675192 w 2990850"/>
                <a:gd name="connsiteY158" fmla="*/ 80582 h 476250"/>
                <a:gd name="connsiteX159" fmla="*/ 2675192 w 2990850"/>
                <a:gd name="connsiteY159" fmla="*/ 20669 h 476250"/>
                <a:gd name="connsiteX160" fmla="*/ 2681859 w 2990850"/>
                <a:gd name="connsiteY160" fmla="*/ 13907 h 476250"/>
                <a:gd name="connsiteX161" fmla="*/ 2984564 w 2990850"/>
                <a:gd name="connsiteY161" fmla="*/ 13907 h 476250"/>
                <a:gd name="connsiteX162" fmla="*/ 2991326 w 2990850"/>
                <a:gd name="connsiteY162" fmla="*/ 20669 h 476250"/>
                <a:gd name="connsiteX163" fmla="*/ 2991326 w 2990850"/>
                <a:gd name="connsiteY163" fmla="*/ 80582 h 476250"/>
                <a:gd name="connsiteX164" fmla="*/ 2984564 w 2990850"/>
                <a:gd name="connsiteY164" fmla="*/ 87344 h 476250"/>
                <a:gd name="connsiteX165" fmla="*/ 2881979 w 2990850"/>
                <a:gd name="connsiteY165" fmla="*/ 87344 h 476250"/>
                <a:gd name="connsiteX166" fmla="*/ 2877979 w 2990850"/>
                <a:gd name="connsiteY166" fmla="*/ 91345 h 476250"/>
                <a:gd name="connsiteX167" fmla="*/ 2877979 w 2990850"/>
                <a:gd name="connsiteY167" fmla="*/ 464439 h 476250"/>
                <a:gd name="connsiteX168" fmla="*/ 2871216 w 2990850"/>
                <a:gd name="connsiteY168" fmla="*/ 471202 h 476250"/>
                <a:gd name="connsiteX169" fmla="*/ 2795207 w 2990850"/>
                <a:gd name="connsiteY169" fmla="*/ 471202 h 476250"/>
                <a:gd name="connsiteX170" fmla="*/ 2788444 w 2990850"/>
                <a:gd name="connsiteY170" fmla="*/ 464439 h 476250"/>
                <a:gd name="connsiteX171" fmla="*/ 2788444 w 2990850"/>
                <a:gd name="connsiteY171" fmla="*/ 9134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2990850" h="476250">
                  <a:moveTo>
                    <a:pt x="7144" y="20669"/>
                  </a:moveTo>
                  <a:cubicBezTo>
                    <a:pt x="7144" y="16669"/>
                    <a:pt x="9811" y="13907"/>
                    <a:pt x="13811" y="13907"/>
                  </a:cubicBezTo>
                  <a:lnTo>
                    <a:pt x="259652" y="13907"/>
                  </a:lnTo>
                  <a:cubicBezTo>
                    <a:pt x="263652" y="13907"/>
                    <a:pt x="266319" y="16574"/>
                    <a:pt x="266319" y="20669"/>
                  </a:cubicBezTo>
                  <a:lnTo>
                    <a:pt x="266319" y="80486"/>
                  </a:lnTo>
                  <a:cubicBezTo>
                    <a:pt x="266319" y="84487"/>
                    <a:pt x="263652" y="87154"/>
                    <a:pt x="259652" y="87154"/>
                  </a:cubicBezTo>
                  <a:lnTo>
                    <a:pt x="101251" y="87154"/>
                  </a:lnTo>
                  <a:cubicBezTo>
                    <a:pt x="98584" y="87154"/>
                    <a:pt x="97250" y="88487"/>
                    <a:pt x="97250" y="91250"/>
                  </a:cubicBezTo>
                  <a:lnTo>
                    <a:pt x="97250" y="197548"/>
                  </a:lnTo>
                  <a:cubicBezTo>
                    <a:pt x="97250" y="200216"/>
                    <a:pt x="98584" y="201549"/>
                    <a:pt x="101251" y="201549"/>
                  </a:cubicBezTo>
                  <a:lnTo>
                    <a:pt x="236411" y="201549"/>
                  </a:lnTo>
                  <a:cubicBezTo>
                    <a:pt x="240506" y="201549"/>
                    <a:pt x="243173" y="204216"/>
                    <a:pt x="243173" y="208217"/>
                  </a:cubicBezTo>
                  <a:lnTo>
                    <a:pt x="243173" y="264033"/>
                  </a:lnTo>
                  <a:cubicBezTo>
                    <a:pt x="243173" y="268034"/>
                    <a:pt x="240506" y="270700"/>
                    <a:pt x="236411" y="270700"/>
                  </a:cubicBezTo>
                  <a:lnTo>
                    <a:pt x="101251" y="270700"/>
                  </a:lnTo>
                  <a:cubicBezTo>
                    <a:pt x="98584" y="270700"/>
                    <a:pt x="97250" y="272034"/>
                    <a:pt x="97250" y="274796"/>
                  </a:cubicBezTo>
                  <a:lnTo>
                    <a:pt x="97250" y="392430"/>
                  </a:lnTo>
                  <a:cubicBezTo>
                    <a:pt x="97250" y="395097"/>
                    <a:pt x="98584" y="396431"/>
                    <a:pt x="101251" y="396431"/>
                  </a:cubicBezTo>
                  <a:lnTo>
                    <a:pt x="265271" y="396431"/>
                  </a:lnTo>
                  <a:cubicBezTo>
                    <a:pt x="269367" y="396431"/>
                    <a:pt x="272034" y="399098"/>
                    <a:pt x="272034" y="403193"/>
                  </a:cubicBezTo>
                  <a:lnTo>
                    <a:pt x="272034" y="464344"/>
                  </a:lnTo>
                  <a:cubicBezTo>
                    <a:pt x="272034" y="468344"/>
                    <a:pt x="269367" y="471107"/>
                    <a:pt x="265271" y="471107"/>
                  </a:cubicBezTo>
                  <a:lnTo>
                    <a:pt x="13811" y="471107"/>
                  </a:lnTo>
                  <a:cubicBezTo>
                    <a:pt x="9811" y="471107"/>
                    <a:pt x="7144" y="468440"/>
                    <a:pt x="7144" y="464344"/>
                  </a:cubicBezTo>
                  <a:lnTo>
                    <a:pt x="7144" y="20669"/>
                  </a:lnTo>
                  <a:close/>
                  <a:moveTo>
                    <a:pt x="673322" y="368237"/>
                  </a:moveTo>
                  <a:cubicBezTo>
                    <a:pt x="673322" y="440817"/>
                    <a:pt x="606743" y="477869"/>
                    <a:pt x="509302" y="477869"/>
                  </a:cubicBezTo>
                  <a:cubicBezTo>
                    <a:pt x="398431" y="477869"/>
                    <a:pt x="346615" y="440912"/>
                    <a:pt x="346615" y="368237"/>
                  </a:cubicBezTo>
                  <a:lnTo>
                    <a:pt x="346615" y="20669"/>
                  </a:lnTo>
                  <a:cubicBezTo>
                    <a:pt x="346615" y="16669"/>
                    <a:pt x="349282" y="13907"/>
                    <a:pt x="353378" y="13907"/>
                  </a:cubicBezTo>
                  <a:lnTo>
                    <a:pt x="429292" y="13907"/>
                  </a:lnTo>
                  <a:cubicBezTo>
                    <a:pt x="433388" y="13907"/>
                    <a:pt x="436055" y="16574"/>
                    <a:pt x="436055" y="20669"/>
                  </a:cubicBezTo>
                  <a:lnTo>
                    <a:pt x="436055" y="342043"/>
                  </a:lnTo>
                  <a:cubicBezTo>
                    <a:pt x="436055" y="394430"/>
                    <a:pt x="470345" y="402527"/>
                    <a:pt x="510731" y="402527"/>
                  </a:cubicBezTo>
                  <a:cubicBezTo>
                    <a:pt x="551021" y="402527"/>
                    <a:pt x="584645" y="394430"/>
                    <a:pt x="584645" y="341376"/>
                  </a:cubicBezTo>
                  <a:lnTo>
                    <a:pt x="584645" y="20669"/>
                  </a:lnTo>
                  <a:cubicBezTo>
                    <a:pt x="584645" y="16669"/>
                    <a:pt x="587312" y="13907"/>
                    <a:pt x="591407" y="13907"/>
                  </a:cubicBezTo>
                  <a:lnTo>
                    <a:pt x="666655" y="13907"/>
                  </a:lnTo>
                  <a:cubicBezTo>
                    <a:pt x="670751" y="13907"/>
                    <a:pt x="673418" y="16574"/>
                    <a:pt x="673418" y="20669"/>
                  </a:cubicBezTo>
                  <a:lnTo>
                    <a:pt x="673418" y="368237"/>
                  </a:lnTo>
                  <a:close/>
                  <a:moveTo>
                    <a:pt x="914686" y="311087"/>
                  </a:moveTo>
                  <a:cubicBezTo>
                    <a:pt x="909352" y="300990"/>
                    <a:pt x="907923" y="298990"/>
                    <a:pt x="903923" y="298323"/>
                  </a:cubicBezTo>
                  <a:lnTo>
                    <a:pt x="852869" y="298323"/>
                  </a:lnTo>
                  <a:cubicBezTo>
                    <a:pt x="849535" y="298323"/>
                    <a:pt x="847439" y="299657"/>
                    <a:pt x="847439" y="303086"/>
                  </a:cubicBezTo>
                  <a:lnTo>
                    <a:pt x="847439" y="464439"/>
                  </a:lnTo>
                  <a:cubicBezTo>
                    <a:pt x="847439" y="468440"/>
                    <a:pt x="844772" y="471202"/>
                    <a:pt x="840677" y="471202"/>
                  </a:cubicBezTo>
                  <a:lnTo>
                    <a:pt x="764667" y="471202"/>
                  </a:lnTo>
                  <a:cubicBezTo>
                    <a:pt x="760667" y="471202"/>
                    <a:pt x="757904" y="468535"/>
                    <a:pt x="757904" y="464439"/>
                  </a:cubicBezTo>
                  <a:lnTo>
                    <a:pt x="757904" y="20669"/>
                  </a:lnTo>
                  <a:cubicBezTo>
                    <a:pt x="757904" y="16669"/>
                    <a:pt x="760571" y="13907"/>
                    <a:pt x="764667" y="13907"/>
                  </a:cubicBezTo>
                  <a:lnTo>
                    <a:pt x="905066" y="13907"/>
                  </a:lnTo>
                  <a:cubicBezTo>
                    <a:pt x="1007269" y="13907"/>
                    <a:pt x="1058990" y="48197"/>
                    <a:pt x="1058990" y="140303"/>
                  </a:cubicBezTo>
                  <a:cubicBezTo>
                    <a:pt x="1058990" y="200787"/>
                    <a:pt x="1046226" y="237173"/>
                    <a:pt x="999839" y="264033"/>
                  </a:cubicBezTo>
                  <a:cubicBezTo>
                    <a:pt x="995172" y="268034"/>
                    <a:pt x="993077" y="270700"/>
                    <a:pt x="993077" y="273463"/>
                  </a:cubicBezTo>
                  <a:cubicBezTo>
                    <a:pt x="993077" y="280225"/>
                    <a:pt x="996410" y="287560"/>
                    <a:pt x="1003840" y="299657"/>
                  </a:cubicBezTo>
                  <a:lnTo>
                    <a:pt x="1093280" y="464344"/>
                  </a:lnTo>
                  <a:cubicBezTo>
                    <a:pt x="1095280" y="467678"/>
                    <a:pt x="1095280" y="471107"/>
                    <a:pt x="1089946" y="471107"/>
                  </a:cubicBezTo>
                  <a:lnTo>
                    <a:pt x="1000506" y="471107"/>
                  </a:lnTo>
                  <a:cubicBezTo>
                    <a:pt x="996410" y="471107"/>
                    <a:pt x="994410" y="469773"/>
                    <a:pt x="992410" y="465011"/>
                  </a:cubicBezTo>
                  <a:lnTo>
                    <a:pt x="914686" y="311087"/>
                  </a:lnTo>
                  <a:close/>
                  <a:moveTo>
                    <a:pt x="965835" y="155067"/>
                  </a:moveTo>
                  <a:cubicBezTo>
                    <a:pt x="965835" y="94583"/>
                    <a:pt x="949643" y="79058"/>
                    <a:pt x="889159" y="79058"/>
                  </a:cubicBezTo>
                  <a:lnTo>
                    <a:pt x="856298" y="79058"/>
                  </a:lnTo>
                  <a:cubicBezTo>
                    <a:pt x="848868" y="79058"/>
                    <a:pt x="847535" y="80391"/>
                    <a:pt x="847535" y="83058"/>
                  </a:cubicBezTo>
                  <a:lnTo>
                    <a:pt x="847535" y="232410"/>
                  </a:lnTo>
                  <a:cubicBezTo>
                    <a:pt x="847535" y="235839"/>
                    <a:pt x="848868" y="237173"/>
                    <a:pt x="852202" y="237839"/>
                  </a:cubicBezTo>
                  <a:lnTo>
                    <a:pt x="889064" y="237839"/>
                  </a:lnTo>
                  <a:cubicBezTo>
                    <a:pt x="946976" y="237839"/>
                    <a:pt x="965835" y="214979"/>
                    <a:pt x="965835" y="155067"/>
                  </a:cubicBezTo>
                  <a:close/>
                  <a:moveTo>
                    <a:pt x="1440466" y="435483"/>
                  </a:moveTo>
                  <a:cubicBezTo>
                    <a:pt x="1412272" y="469106"/>
                    <a:pt x="1371219" y="477869"/>
                    <a:pt x="1305973" y="477869"/>
                  </a:cubicBezTo>
                  <a:cubicBezTo>
                    <a:pt x="1240822" y="477869"/>
                    <a:pt x="1201769" y="469106"/>
                    <a:pt x="1172909" y="435483"/>
                  </a:cubicBezTo>
                  <a:cubicBezTo>
                    <a:pt x="1144048" y="400526"/>
                    <a:pt x="1127855" y="327946"/>
                    <a:pt x="1127855" y="242506"/>
                  </a:cubicBezTo>
                  <a:cubicBezTo>
                    <a:pt x="1127855" y="157163"/>
                    <a:pt x="1144048" y="84487"/>
                    <a:pt x="1172909" y="49530"/>
                  </a:cubicBezTo>
                  <a:cubicBezTo>
                    <a:pt x="1201865" y="15907"/>
                    <a:pt x="1242822" y="7144"/>
                    <a:pt x="1308068" y="7144"/>
                  </a:cubicBezTo>
                  <a:cubicBezTo>
                    <a:pt x="1373315" y="7144"/>
                    <a:pt x="1412272" y="15907"/>
                    <a:pt x="1440561" y="49530"/>
                  </a:cubicBezTo>
                  <a:cubicBezTo>
                    <a:pt x="1470184" y="84487"/>
                    <a:pt x="1486281" y="157067"/>
                    <a:pt x="1486281" y="242506"/>
                  </a:cubicBezTo>
                  <a:cubicBezTo>
                    <a:pt x="1486186" y="327946"/>
                    <a:pt x="1470089" y="400526"/>
                    <a:pt x="1440466" y="435483"/>
                  </a:cubicBezTo>
                  <a:close/>
                  <a:moveTo>
                    <a:pt x="1242822" y="387096"/>
                  </a:moveTo>
                  <a:cubicBezTo>
                    <a:pt x="1253585" y="401860"/>
                    <a:pt x="1272445" y="403860"/>
                    <a:pt x="1306735" y="403860"/>
                  </a:cubicBezTo>
                  <a:cubicBezTo>
                    <a:pt x="1342358" y="403860"/>
                    <a:pt x="1360551" y="401860"/>
                    <a:pt x="1371314" y="387096"/>
                  </a:cubicBezTo>
                  <a:cubicBezTo>
                    <a:pt x="1386078" y="366236"/>
                    <a:pt x="1392841" y="306419"/>
                    <a:pt x="1392841" y="242506"/>
                  </a:cubicBezTo>
                  <a:cubicBezTo>
                    <a:pt x="1392841" y="177927"/>
                    <a:pt x="1386078" y="118777"/>
                    <a:pt x="1371314" y="97917"/>
                  </a:cubicBezTo>
                  <a:cubicBezTo>
                    <a:pt x="1360551" y="83153"/>
                    <a:pt x="1342358" y="81153"/>
                    <a:pt x="1308164" y="81153"/>
                  </a:cubicBezTo>
                  <a:cubicBezTo>
                    <a:pt x="1272540" y="81153"/>
                    <a:pt x="1253681" y="83153"/>
                    <a:pt x="1242917" y="97917"/>
                  </a:cubicBezTo>
                  <a:cubicBezTo>
                    <a:pt x="1228154" y="118777"/>
                    <a:pt x="1221391" y="177927"/>
                    <a:pt x="1221391" y="242506"/>
                  </a:cubicBezTo>
                  <a:cubicBezTo>
                    <a:pt x="1221296" y="306419"/>
                    <a:pt x="1228058" y="366236"/>
                    <a:pt x="1242822" y="387096"/>
                  </a:cubicBezTo>
                  <a:close/>
                  <a:moveTo>
                    <a:pt x="1782032" y="471107"/>
                  </a:moveTo>
                  <a:cubicBezTo>
                    <a:pt x="1776698" y="471107"/>
                    <a:pt x="1774603" y="468440"/>
                    <a:pt x="1772602" y="463010"/>
                  </a:cubicBezTo>
                  <a:lnTo>
                    <a:pt x="1650873" y="133636"/>
                  </a:lnTo>
                  <a:cubicBezTo>
                    <a:pt x="1647444" y="124778"/>
                    <a:pt x="1645444" y="120206"/>
                    <a:pt x="1641443" y="120206"/>
                  </a:cubicBezTo>
                  <a:cubicBezTo>
                    <a:pt x="1637443" y="120206"/>
                    <a:pt x="1636681" y="121539"/>
                    <a:pt x="1636681" y="132969"/>
                  </a:cubicBezTo>
                  <a:lnTo>
                    <a:pt x="1636585" y="464439"/>
                  </a:lnTo>
                  <a:cubicBezTo>
                    <a:pt x="1636585" y="468440"/>
                    <a:pt x="1633918" y="471202"/>
                    <a:pt x="1629823" y="471202"/>
                  </a:cubicBezTo>
                  <a:lnTo>
                    <a:pt x="1565339" y="471202"/>
                  </a:lnTo>
                  <a:cubicBezTo>
                    <a:pt x="1561338" y="471202"/>
                    <a:pt x="1558576" y="468535"/>
                    <a:pt x="1558576" y="464439"/>
                  </a:cubicBezTo>
                  <a:lnTo>
                    <a:pt x="1558576" y="20669"/>
                  </a:lnTo>
                  <a:cubicBezTo>
                    <a:pt x="1558576" y="16669"/>
                    <a:pt x="1561243" y="13907"/>
                    <a:pt x="1565339" y="13907"/>
                  </a:cubicBezTo>
                  <a:lnTo>
                    <a:pt x="1680305" y="13907"/>
                  </a:lnTo>
                  <a:cubicBezTo>
                    <a:pt x="1684973" y="13907"/>
                    <a:pt x="1687068" y="17240"/>
                    <a:pt x="1689068" y="22003"/>
                  </a:cubicBezTo>
                  <a:lnTo>
                    <a:pt x="1803368" y="340043"/>
                  </a:lnTo>
                  <a:cubicBezTo>
                    <a:pt x="1806702" y="350139"/>
                    <a:pt x="1808035" y="350806"/>
                    <a:pt x="1811369" y="350806"/>
                  </a:cubicBezTo>
                  <a:cubicBezTo>
                    <a:pt x="1814703" y="350806"/>
                    <a:pt x="1816132" y="349472"/>
                    <a:pt x="1816132" y="344138"/>
                  </a:cubicBezTo>
                  <a:lnTo>
                    <a:pt x="1816227" y="20669"/>
                  </a:lnTo>
                  <a:cubicBezTo>
                    <a:pt x="1816227" y="16669"/>
                    <a:pt x="1818894" y="13907"/>
                    <a:pt x="1822895" y="13907"/>
                  </a:cubicBezTo>
                  <a:lnTo>
                    <a:pt x="1889379" y="13907"/>
                  </a:lnTo>
                  <a:cubicBezTo>
                    <a:pt x="1893380" y="13907"/>
                    <a:pt x="1896142" y="16574"/>
                    <a:pt x="1896142" y="20669"/>
                  </a:cubicBezTo>
                  <a:lnTo>
                    <a:pt x="1896142" y="464439"/>
                  </a:lnTo>
                  <a:cubicBezTo>
                    <a:pt x="1896142" y="468440"/>
                    <a:pt x="1893475" y="471202"/>
                    <a:pt x="1889379" y="471202"/>
                  </a:cubicBezTo>
                  <a:lnTo>
                    <a:pt x="1782032" y="471202"/>
                  </a:lnTo>
                  <a:close/>
                  <a:moveTo>
                    <a:pt x="1979771" y="20669"/>
                  </a:moveTo>
                  <a:cubicBezTo>
                    <a:pt x="1979771" y="16669"/>
                    <a:pt x="1982439" y="13907"/>
                    <a:pt x="1986534" y="13907"/>
                  </a:cubicBezTo>
                  <a:lnTo>
                    <a:pt x="2232279" y="13907"/>
                  </a:lnTo>
                  <a:cubicBezTo>
                    <a:pt x="2236280" y="13907"/>
                    <a:pt x="2239042" y="16574"/>
                    <a:pt x="2239042" y="20669"/>
                  </a:cubicBezTo>
                  <a:lnTo>
                    <a:pt x="2239042" y="80486"/>
                  </a:lnTo>
                  <a:cubicBezTo>
                    <a:pt x="2239042" y="84487"/>
                    <a:pt x="2236375" y="87249"/>
                    <a:pt x="2232279" y="87249"/>
                  </a:cubicBezTo>
                  <a:lnTo>
                    <a:pt x="2073878" y="87249"/>
                  </a:lnTo>
                  <a:cubicBezTo>
                    <a:pt x="2071211" y="87249"/>
                    <a:pt x="2069878" y="88583"/>
                    <a:pt x="2069878" y="91250"/>
                  </a:cubicBezTo>
                  <a:lnTo>
                    <a:pt x="2069878" y="197453"/>
                  </a:lnTo>
                  <a:cubicBezTo>
                    <a:pt x="2069878" y="200120"/>
                    <a:pt x="2071211" y="201454"/>
                    <a:pt x="2073878" y="201454"/>
                  </a:cubicBezTo>
                  <a:lnTo>
                    <a:pt x="2209038" y="201454"/>
                  </a:lnTo>
                  <a:cubicBezTo>
                    <a:pt x="2213039" y="201454"/>
                    <a:pt x="2215801" y="204121"/>
                    <a:pt x="2215801" y="208217"/>
                  </a:cubicBezTo>
                  <a:lnTo>
                    <a:pt x="2215801" y="264033"/>
                  </a:lnTo>
                  <a:cubicBezTo>
                    <a:pt x="2215801" y="268034"/>
                    <a:pt x="2213134" y="270700"/>
                    <a:pt x="2209038" y="270700"/>
                  </a:cubicBezTo>
                  <a:lnTo>
                    <a:pt x="2073878" y="270700"/>
                  </a:lnTo>
                  <a:cubicBezTo>
                    <a:pt x="2071211" y="270700"/>
                    <a:pt x="2069878" y="272034"/>
                    <a:pt x="2069878" y="274796"/>
                  </a:cubicBezTo>
                  <a:lnTo>
                    <a:pt x="2069878" y="392430"/>
                  </a:lnTo>
                  <a:cubicBezTo>
                    <a:pt x="2069878" y="395097"/>
                    <a:pt x="2071211" y="396431"/>
                    <a:pt x="2073878" y="396431"/>
                  </a:cubicBezTo>
                  <a:lnTo>
                    <a:pt x="2237899" y="396431"/>
                  </a:lnTo>
                  <a:cubicBezTo>
                    <a:pt x="2241899" y="396431"/>
                    <a:pt x="2244662" y="399098"/>
                    <a:pt x="2244662" y="403193"/>
                  </a:cubicBezTo>
                  <a:lnTo>
                    <a:pt x="2244662" y="464344"/>
                  </a:lnTo>
                  <a:cubicBezTo>
                    <a:pt x="2244662" y="468344"/>
                    <a:pt x="2241995" y="471107"/>
                    <a:pt x="2237899" y="471107"/>
                  </a:cubicBezTo>
                  <a:lnTo>
                    <a:pt x="1986439" y="471107"/>
                  </a:lnTo>
                  <a:cubicBezTo>
                    <a:pt x="1982439" y="471107"/>
                    <a:pt x="1979676" y="468440"/>
                    <a:pt x="1979676" y="464344"/>
                  </a:cubicBezTo>
                  <a:lnTo>
                    <a:pt x="1979676" y="20669"/>
                  </a:lnTo>
                  <a:close/>
                  <a:moveTo>
                    <a:pt x="2655284" y="462725"/>
                  </a:moveTo>
                  <a:lnTo>
                    <a:pt x="2517648" y="226790"/>
                  </a:lnTo>
                  <a:lnTo>
                    <a:pt x="2636044" y="22003"/>
                  </a:lnTo>
                  <a:cubicBezTo>
                    <a:pt x="2637758" y="18383"/>
                    <a:pt x="2634806" y="13811"/>
                    <a:pt x="2629567" y="13811"/>
                  </a:cubicBezTo>
                  <a:lnTo>
                    <a:pt x="2551843" y="13811"/>
                  </a:lnTo>
                  <a:cubicBezTo>
                    <a:pt x="2547461" y="13811"/>
                    <a:pt x="2543556" y="15907"/>
                    <a:pt x="2540603" y="22003"/>
                  </a:cubicBezTo>
                  <a:lnTo>
                    <a:pt x="2469737" y="145447"/>
                  </a:lnTo>
                  <a:lnTo>
                    <a:pt x="2397157" y="22193"/>
                  </a:lnTo>
                  <a:cubicBezTo>
                    <a:pt x="2394014" y="16478"/>
                    <a:pt x="2389823" y="13907"/>
                    <a:pt x="2383155" y="13907"/>
                  </a:cubicBezTo>
                  <a:lnTo>
                    <a:pt x="2304288" y="13907"/>
                  </a:lnTo>
                  <a:cubicBezTo>
                    <a:pt x="2299049" y="13907"/>
                    <a:pt x="2296859" y="17907"/>
                    <a:pt x="2298859" y="22384"/>
                  </a:cubicBezTo>
                  <a:lnTo>
                    <a:pt x="2416969" y="226314"/>
                  </a:lnTo>
                  <a:lnTo>
                    <a:pt x="2284286" y="463010"/>
                  </a:lnTo>
                  <a:cubicBezTo>
                    <a:pt x="2282095" y="467297"/>
                    <a:pt x="2284095" y="471297"/>
                    <a:pt x="2288762" y="471297"/>
                  </a:cubicBezTo>
                  <a:lnTo>
                    <a:pt x="2369153" y="471297"/>
                  </a:lnTo>
                  <a:cubicBezTo>
                    <a:pt x="2374868" y="471297"/>
                    <a:pt x="2377631" y="469202"/>
                    <a:pt x="2381060" y="463201"/>
                  </a:cubicBezTo>
                  <a:lnTo>
                    <a:pt x="2466118" y="310610"/>
                  </a:lnTo>
                  <a:lnTo>
                    <a:pt x="2556224" y="463010"/>
                  </a:lnTo>
                  <a:cubicBezTo>
                    <a:pt x="2560225" y="469678"/>
                    <a:pt x="2563368" y="471297"/>
                    <a:pt x="2568416" y="471297"/>
                  </a:cubicBezTo>
                  <a:lnTo>
                    <a:pt x="2650141" y="471297"/>
                  </a:lnTo>
                  <a:cubicBezTo>
                    <a:pt x="2655475" y="471107"/>
                    <a:pt x="2657475" y="466820"/>
                    <a:pt x="2655284" y="462725"/>
                  </a:cubicBezTo>
                  <a:close/>
                  <a:moveTo>
                    <a:pt x="2788539" y="91345"/>
                  </a:moveTo>
                  <a:cubicBezTo>
                    <a:pt x="2788539" y="88678"/>
                    <a:pt x="2787206" y="87344"/>
                    <a:pt x="2784539" y="87344"/>
                  </a:cubicBezTo>
                  <a:lnTo>
                    <a:pt x="2681859" y="87344"/>
                  </a:lnTo>
                  <a:cubicBezTo>
                    <a:pt x="2677859" y="87344"/>
                    <a:pt x="2675192" y="84582"/>
                    <a:pt x="2675192" y="80582"/>
                  </a:cubicBezTo>
                  <a:lnTo>
                    <a:pt x="2675192" y="20669"/>
                  </a:lnTo>
                  <a:cubicBezTo>
                    <a:pt x="2675192" y="16669"/>
                    <a:pt x="2677859" y="13907"/>
                    <a:pt x="2681859" y="13907"/>
                  </a:cubicBezTo>
                  <a:lnTo>
                    <a:pt x="2984564" y="13907"/>
                  </a:lnTo>
                  <a:cubicBezTo>
                    <a:pt x="2988564" y="13907"/>
                    <a:pt x="2991326" y="16574"/>
                    <a:pt x="2991326" y="20669"/>
                  </a:cubicBezTo>
                  <a:lnTo>
                    <a:pt x="2991326" y="80582"/>
                  </a:lnTo>
                  <a:cubicBezTo>
                    <a:pt x="2991326" y="84582"/>
                    <a:pt x="2988659" y="87344"/>
                    <a:pt x="2984564" y="87344"/>
                  </a:cubicBezTo>
                  <a:lnTo>
                    <a:pt x="2881979" y="87344"/>
                  </a:lnTo>
                  <a:cubicBezTo>
                    <a:pt x="2879312" y="87344"/>
                    <a:pt x="2877979" y="88678"/>
                    <a:pt x="2877979" y="91345"/>
                  </a:cubicBezTo>
                  <a:lnTo>
                    <a:pt x="2877979" y="464439"/>
                  </a:lnTo>
                  <a:cubicBezTo>
                    <a:pt x="2877979" y="468440"/>
                    <a:pt x="2875312" y="471202"/>
                    <a:pt x="2871216" y="471202"/>
                  </a:cubicBezTo>
                  <a:lnTo>
                    <a:pt x="2795207" y="471202"/>
                  </a:lnTo>
                  <a:cubicBezTo>
                    <a:pt x="2791206" y="471202"/>
                    <a:pt x="2788444" y="468535"/>
                    <a:pt x="2788444" y="464439"/>
                  </a:cubicBezTo>
                  <a:lnTo>
                    <a:pt x="2788444" y="91345"/>
                  </a:lnTo>
                  <a:close/>
                </a:path>
              </a:pathLst>
            </a:custGeom>
            <a:solidFill>
              <a:srgbClr val="FFFFFF"/>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87F779B-DAB4-462B-99B3-4D9491E09C94}"/>
                </a:ext>
              </a:extLst>
            </p:cNvPr>
            <p:cNvSpPr/>
            <p:nvPr/>
          </p:nvSpPr>
          <p:spPr>
            <a:xfrm>
              <a:off x="2355056" y="1878806"/>
              <a:ext cx="1143000" cy="1381125"/>
            </a:xfrm>
            <a:custGeom>
              <a:avLst/>
              <a:gdLst>
                <a:gd name="connsiteX0" fmla="*/ 104394 w 1143000"/>
                <a:gd name="connsiteY0" fmla="*/ 1110139 h 1381125"/>
                <a:gd name="connsiteX1" fmla="*/ 7144 w 1143000"/>
                <a:gd name="connsiteY1" fmla="*/ 1110139 h 1381125"/>
                <a:gd name="connsiteX2" fmla="*/ 7144 w 1143000"/>
                <a:gd name="connsiteY2" fmla="*/ 837629 h 1381125"/>
                <a:gd name="connsiteX3" fmla="*/ 104394 w 1143000"/>
                <a:gd name="connsiteY3" fmla="*/ 837629 h 1381125"/>
                <a:gd name="connsiteX4" fmla="*/ 104394 w 1143000"/>
                <a:gd name="connsiteY4" fmla="*/ 1110139 h 1381125"/>
                <a:gd name="connsiteX5" fmla="*/ 7144 w 1143000"/>
                <a:gd name="connsiteY5" fmla="*/ 803053 h 1381125"/>
                <a:gd name="connsiteX6" fmla="*/ 104299 w 1143000"/>
                <a:gd name="connsiteY6" fmla="*/ 803053 h 1381125"/>
                <a:gd name="connsiteX7" fmla="*/ 104299 w 1143000"/>
                <a:gd name="connsiteY7" fmla="*/ 466725 h 1381125"/>
                <a:gd name="connsiteX8" fmla="*/ 7144 w 1143000"/>
                <a:gd name="connsiteY8" fmla="*/ 466725 h 1381125"/>
                <a:gd name="connsiteX9" fmla="*/ 7144 w 1143000"/>
                <a:gd name="connsiteY9" fmla="*/ 803053 h 1381125"/>
                <a:gd name="connsiteX10" fmla="*/ 138875 w 1143000"/>
                <a:gd name="connsiteY10" fmla="*/ 1051846 h 1381125"/>
                <a:gd name="connsiteX11" fmla="*/ 237744 w 1143000"/>
                <a:gd name="connsiteY11" fmla="*/ 1051846 h 1381125"/>
                <a:gd name="connsiteX12" fmla="*/ 237744 w 1143000"/>
                <a:gd name="connsiteY12" fmla="*/ 617696 h 1381125"/>
                <a:gd name="connsiteX13" fmla="*/ 138875 w 1143000"/>
                <a:gd name="connsiteY13" fmla="*/ 617696 h 1381125"/>
                <a:gd name="connsiteX14" fmla="*/ 138875 w 1143000"/>
                <a:gd name="connsiteY14" fmla="*/ 1051846 h 1381125"/>
                <a:gd name="connsiteX15" fmla="*/ 138875 w 1143000"/>
                <a:gd name="connsiteY15" fmla="*/ 583121 h 1381125"/>
                <a:gd name="connsiteX16" fmla="*/ 237744 w 1143000"/>
                <a:gd name="connsiteY16" fmla="*/ 583121 h 1381125"/>
                <a:gd name="connsiteX17" fmla="*/ 237744 w 1143000"/>
                <a:gd name="connsiteY17" fmla="*/ 198787 h 1381125"/>
                <a:gd name="connsiteX18" fmla="*/ 138875 w 1143000"/>
                <a:gd name="connsiteY18" fmla="*/ 198787 h 1381125"/>
                <a:gd name="connsiteX19" fmla="*/ 138875 w 1143000"/>
                <a:gd name="connsiteY19" fmla="*/ 583121 h 1381125"/>
                <a:gd name="connsiteX20" fmla="*/ 370046 w 1143000"/>
                <a:gd name="connsiteY20" fmla="*/ 710089 h 1381125"/>
                <a:gd name="connsiteX21" fmla="*/ 272225 w 1143000"/>
                <a:gd name="connsiteY21" fmla="*/ 710089 h 1381125"/>
                <a:gd name="connsiteX22" fmla="*/ 272225 w 1143000"/>
                <a:gd name="connsiteY22" fmla="*/ 1195483 h 1381125"/>
                <a:gd name="connsiteX23" fmla="*/ 370046 w 1143000"/>
                <a:gd name="connsiteY23" fmla="*/ 1195483 h 1381125"/>
                <a:gd name="connsiteX24" fmla="*/ 370046 w 1143000"/>
                <a:gd name="connsiteY24" fmla="*/ 710089 h 1381125"/>
                <a:gd name="connsiteX25" fmla="*/ 370046 w 1143000"/>
                <a:gd name="connsiteY25" fmla="*/ 265081 h 1381125"/>
                <a:gd name="connsiteX26" fmla="*/ 272225 w 1143000"/>
                <a:gd name="connsiteY26" fmla="*/ 265081 h 1381125"/>
                <a:gd name="connsiteX27" fmla="*/ 272225 w 1143000"/>
                <a:gd name="connsiteY27" fmla="*/ 675513 h 1381125"/>
                <a:gd name="connsiteX28" fmla="*/ 370046 w 1143000"/>
                <a:gd name="connsiteY28" fmla="*/ 675513 h 1381125"/>
                <a:gd name="connsiteX29" fmla="*/ 370046 w 1143000"/>
                <a:gd name="connsiteY29" fmla="*/ 265081 h 1381125"/>
                <a:gd name="connsiteX30" fmla="*/ 557594 w 1143000"/>
                <a:gd name="connsiteY30" fmla="*/ 488537 h 1381125"/>
                <a:gd name="connsiteX31" fmla="*/ 404527 w 1143000"/>
                <a:gd name="connsiteY31" fmla="*/ 488537 h 1381125"/>
                <a:gd name="connsiteX32" fmla="*/ 404527 w 1143000"/>
                <a:gd name="connsiteY32" fmla="*/ 1299686 h 1381125"/>
                <a:gd name="connsiteX33" fmla="*/ 557594 w 1143000"/>
                <a:gd name="connsiteY33" fmla="*/ 1299686 h 1381125"/>
                <a:gd name="connsiteX34" fmla="*/ 557594 w 1143000"/>
                <a:gd name="connsiteY34" fmla="*/ 488537 h 1381125"/>
                <a:gd name="connsiteX35" fmla="*/ 404432 w 1143000"/>
                <a:gd name="connsiteY35" fmla="*/ 454057 h 1381125"/>
                <a:gd name="connsiteX36" fmla="*/ 557498 w 1143000"/>
                <a:gd name="connsiteY36" fmla="*/ 454057 h 1381125"/>
                <a:gd name="connsiteX37" fmla="*/ 557498 w 1143000"/>
                <a:gd name="connsiteY37" fmla="*/ 7144 h 1381125"/>
                <a:gd name="connsiteX38" fmla="*/ 404432 w 1143000"/>
                <a:gd name="connsiteY38" fmla="*/ 7144 h 1381125"/>
                <a:gd name="connsiteX39" fmla="*/ 404432 w 1143000"/>
                <a:gd name="connsiteY39" fmla="*/ 454057 h 1381125"/>
                <a:gd name="connsiteX40" fmla="*/ 690182 w 1143000"/>
                <a:gd name="connsiteY40" fmla="*/ 842582 h 1381125"/>
                <a:gd name="connsiteX41" fmla="*/ 592169 w 1143000"/>
                <a:gd name="connsiteY41" fmla="*/ 842582 h 1381125"/>
                <a:gd name="connsiteX42" fmla="*/ 592169 w 1143000"/>
                <a:gd name="connsiteY42" fmla="*/ 1378744 h 1381125"/>
                <a:gd name="connsiteX43" fmla="*/ 690182 w 1143000"/>
                <a:gd name="connsiteY43" fmla="*/ 1378744 h 1381125"/>
                <a:gd name="connsiteX44" fmla="*/ 690182 w 1143000"/>
                <a:gd name="connsiteY44" fmla="*/ 842582 h 1381125"/>
                <a:gd name="connsiteX45" fmla="*/ 592169 w 1143000"/>
                <a:gd name="connsiteY45" fmla="*/ 808863 h 1381125"/>
                <a:gd name="connsiteX46" fmla="*/ 690182 w 1143000"/>
                <a:gd name="connsiteY46" fmla="*/ 808863 h 1381125"/>
                <a:gd name="connsiteX47" fmla="*/ 690182 w 1143000"/>
                <a:gd name="connsiteY47" fmla="*/ 232505 h 1381125"/>
                <a:gd name="connsiteX48" fmla="*/ 592169 w 1143000"/>
                <a:gd name="connsiteY48" fmla="*/ 232505 h 1381125"/>
                <a:gd name="connsiteX49" fmla="*/ 592169 w 1143000"/>
                <a:gd name="connsiteY49" fmla="*/ 808863 h 1381125"/>
                <a:gd name="connsiteX50" fmla="*/ 877634 w 1143000"/>
                <a:gd name="connsiteY50" fmla="*/ 662369 h 1381125"/>
                <a:gd name="connsiteX51" fmla="*/ 724662 w 1143000"/>
                <a:gd name="connsiteY51" fmla="*/ 662369 h 1381125"/>
                <a:gd name="connsiteX52" fmla="*/ 724662 w 1143000"/>
                <a:gd name="connsiteY52" fmla="*/ 1207484 h 1381125"/>
                <a:gd name="connsiteX53" fmla="*/ 877634 w 1143000"/>
                <a:gd name="connsiteY53" fmla="*/ 1207580 h 1381125"/>
                <a:gd name="connsiteX54" fmla="*/ 877634 w 1143000"/>
                <a:gd name="connsiteY54" fmla="*/ 662369 h 1381125"/>
                <a:gd name="connsiteX55" fmla="*/ 724662 w 1143000"/>
                <a:gd name="connsiteY55" fmla="*/ 627698 h 1381125"/>
                <a:gd name="connsiteX56" fmla="*/ 877634 w 1143000"/>
                <a:gd name="connsiteY56" fmla="*/ 627698 h 1381125"/>
                <a:gd name="connsiteX57" fmla="*/ 877634 w 1143000"/>
                <a:gd name="connsiteY57" fmla="*/ 118777 h 1381125"/>
                <a:gd name="connsiteX58" fmla="*/ 724662 w 1143000"/>
                <a:gd name="connsiteY58" fmla="*/ 118777 h 1381125"/>
                <a:gd name="connsiteX59" fmla="*/ 724662 w 1143000"/>
                <a:gd name="connsiteY59" fmla="*/ 627698 h 1381125"/>
                <a:gd name="connsiteX60" fmla="*/ 1010126 w 1143000"/>
                <a:gd name="connsiteY60" fmla="*/ 771144 h 1381125"/>
                <a:gd name="connsiteX61" fmla="*/ 912019 w 1143000"/>
                <a:gd name="connsiteY61" fmla="*/ 771144 h 1381125"/>
                <a:gd name="connsiteX62" fmla="*/ 912019 w 1143000"/>
                <a:gd name="connsiteY62" fmla="*/ 1051846 h 1381125"/>
                <a:gd name="connsiteX63" fmla="*/ 1010126 w 1143000"/>
                <a:gd name="connsiteY63" fmla="*/ 1051846 h 1381125"/>
                <a:gd name="connsiteX64" fmla="*/ 1010126 w 1143000"/>
                <a:gd name="connsiteY64" fmla="*/ 771144 h 1381125"/>
                <a:gd name="connsiteX65" fmla="*/ 912114 w 1143000"/>
                <a:gd name="connsiteY65" fmla="*/ 736663 h 1381125"/>
                <a:gd name="connsiteX66" fmla="*/ 1010126 w 1143000"/>
                <a:gd name="connsiteY66" fmla="*/ 736663 h 1381125"/>
                <a:gd name="connsiteX67" fmla="*/ 1010126 w 1143000"/>
                <a:gd name="connsiteY67" fmla="*/ 466535 h 1381125"/>
                <a:gd name="connsiteX68" fmla="*/ 912114 w 1143000"/>
                <a:gd name="connsiteY68" fmla="*/ 466535 h 1381125"/>
                <a:gd name="connsiteX69" fmla="*/ 912114 w 1143000"/>
                <a:gd name="connsiteY69" fmla="*/ 736663 h 1381125"/>
                <a:gd name="connsiteX70" fmla="*/ 1142714 w 1143000"/>
                <a:gd name="connsiteY70" fmla="*/ 662464 h 1381125"/>
                <a:gd name="connsiteX71" fmla="*/ 1044702 w 1143000"/>
                <a:gd name="connsiteY71" fmla="*/ 662464 h 1381125"/>
                <a:gd name="connsiteX72" fmla="*/ 1044702 w 1143000"/>
                <a:gd name="connsiteY72" fmla="*/ 942023 h 1381125"/>
                <a:gd name="connsiteX73" fmla="*/ 1142714 w 1143000"/>
                <a:gd name="connsiteY73" fmla="*/ 942023 h 1381125"/>
                <a:gd name="connsiteX74" fmla="*/ 1142714 w 1143000"/>
                <a:gd name="connsiteY74" fmla="*/ 662464 h 1381125"/>
                <a:gd name="connsiteX75" fmla="*/ 1142714 w 1143000"/>
                <a:gd name="connsiteY75" fmla="*/ 382524 h 1381125"/>
                <a:gd name="connsiteX76" fmla="*/ 1044702 w 1143000"/>
                <a:gd name="connsiteY76" fmla="*/ 382524 h 1381125"/>
                <a:gd name="connsiteX77" fmla="*/ 1044702 w 1143000"/>
                <a:gd name="connsiteY77" fmla="*/ 627507 h 1381125"/>
                <a:gd name="connsiteX78" fmla="*/ 1142714 w 1143000"/>
                <a:gd name="connsiteY78" fmla="*/ 627507 h 1381125"/>
                <a:gd name="connsiteX79" fmla="*/ 1142714 w 1143000"/>
                <a:gd name="connsiteY79" fmla="*/ 382524 h 138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143000" h="1381125">
                  <a:moveTo>
                    <a:pt x="104394" y="1110139"/>
                  </a:moveTo>
                  <a:lnTo>
                    <a:pt x="7144" y="1110139"/>
                  </a:lnTo>
                  <a:lnTo>
                    <a:pt x="7144" y="837629"/>
                  </a:lnTo>
                  <a:lnTo>
                    <a:pt x="104394" y="837629"/>
                  </a:lnTo>
                  <a:lnTo>
                    <a:pt x="104394" y="1110139"/>
                  </a:lnTo>
                  <a:close/>
                  <a:moveTo>
                    <a:pt x="7144" y="803053"/>
                  </a:moveTo>
                  <a:lnTo>
                    <a:pt x="104299" y="803053"/>
                  </a:lnTo>
                  <a:lnTo>
                    <a:pt x="104299" y="466725"/>
                  </a:lnTo>
                  <a:lnTo>
                    <a:pt x="7144" y="466725"/>
                  </a:lnTo>
                  <a:lnTo>
                    <a:pt x="7144" y="803053"/>
                  </a:lnTo>
                  <a:close/>
                  <a:moveTo>
                    <a:pt x="138875" y="1051846"/>
                  </a:moveTo>
                  <a:lnTo>
                    <a:pt x="237744" y="1051846"/>
                  </a:lnTo>
                  <a:lnTo>
                    <a:pt x="237744" y="617696"/>
                  </a:lnTo>
                  <a:lnTo>
                    <a:pt x="138875" y="617696"/>
                  </a:lnTo>
                  <a:lnTo>
                    <a:pt x="138875" y="1051846"/>
                  </a:lnTo>
                  <a:close/>
                  <a:moveTo>
                    <a:pt x="138875" y="583121"/>
                  </a:moveTo>
                  <a:lnTo>
                    <a:pt x="237744" y="583121"/>
                  </a:lnTo>
                  <a:lnTo>
                    <a:pt x="237744" y="198787"/>
                  </a:lnTo>
                  <a:lnTo>
                    <a:pt x="138875" y="198787"/>
                  </a:lnTo>
                  <a:lnTo>
                    <a:pt x="138875" y="583121"/>
                  </a:lnTo>
                  <a:close/>
                  <a:moveTo>
                    <a:pt x="370046" y="710089"/>
                  </a:moveTo>
                  <a:lnTo>
                    <a:pt x="272225" y="710089"/>
                  </a:lnTo>
                  <a:lnTo>
                    <a:pt x="272225" y="1195483"/>
                  </a:lnTo>
                  <a:lnTo>
                    <a:pt x="370046" y="1195483"/>
                  </a:lnTo>
                  <a:lnTo>
                    <a:pt x="370046" y="710089"/>
                  </a:lnTo>
                  <a:close/>
                  <a:moveTo>
                    <a:pt x="370046" y="265081"/>
                  </a:moveTo>
                  <a:lnTo>
                    <a:pt x="272225" y="265081"/>
                  </a:lnTo>
                  <a:lnTo>
                    <a:pt x="272225" y="675513"/>
                  </a:lnTo>
                  <a:lnTo>
                    <a:pt x="370046" y="675513"/>
                  </a:lnTo>
                  <a:lnTo>
                    <a:pt x="370046" y="265081"/>
                  </a:lnTo>
                  <a:close/>
                  <a:moveTo>
                    <a:pt x="557594" y="488537"/>
                  </a:moveTo>
                  <a:lnTo>
                    <a:pt x="404527" y="488537"/>
                  </a:lnTo>
                  <a:lnTo>
                    <a:pt x="404527" y="1299686"/>
                  </a:lnTo>
                  <a:lnTo>
                    <a:pt x="557594" y="1299686"/>
                  </a:lnTo>
                  <a:lnTo>
                    <a:pt x="557594" y="488537"/>
                  </a:lnTo>
                  <a:close/>
                  <a:moveTo>
                    <a:pt x="404432" y="454057"/>
                  </a:moveTo>
                  <a:lnTo>
                    <a:pt x="557498" y="454057"/>
                  </a:lnTo>
                  <a:lnTo>
                    <a:pt x="557498" y="7144"/>
                  </a:lnTo>
                  <a:lnTo>
                    <a:pt x="404432" y="7144"/>
                  </a:lnTo>
                  <a:lnTo>
                    <a:pt x="404432" y="454057"/>
                  </a:lnTo>
                  <a:close/>
                  <a:moveTo>
                    <a:pt x="690182" y="842582"/>
                  </a:moveTo>
                  <a:lnTo>
                    <a:pt x="592169" y="842582"/>
                  </a:lnTo>
                  <a:lnTo>
                    <a:pt x="592169" y="1378744"/>
                  </a:lnTo>
                  <a:lnTo>
                    <a:pt x="690182" y="1378744"/>
                  </a:lnTo>
                  <a:lnTo>
                    <a:pt x="690182" y="842582"/>
                  </a:lnTo>
                  <a:close/>
                  <a:moveTo>
                    <a:pt x="592169" y="808863"/>
                  </a:moveTo>
                  <a:lnTo>
                    <a:pt x="690182" y="808863"/>
                  </a:lnTo>
                  <a:lnTo>
                    <a:pt x="690182" y="232505"/>
                  </a:lnTo>
                  <a:lnTo>
                    <a:pt x="592169" y="232505"/>
                  </a:lnTo>
                  <a:lnTo>
                    <a:pt x="592169" y="808863"/>
                  </a:lnTo>
                  <a:close/>
                  <a:moveTo>
                    <a:pt x="877634" y="662369"/>
                  </a:moveTo>
                  <a:lnTo>
                    <a:pt x="724662" y="662369"/>
                  </a:lnTo>
                  <a:lnTo>
                    <a:pt x="724662" y="1207484"/>
                  </a:lnTo>
                  <a:lnTo>
                    <a:pt x="877634" y="1207580"/>
                  </a:lnTo>
                  <a:lnTo>
                    <a:pt x="877634" y="662369"/>
                  </a:lnTo>
                  <a:close/>
                  <a:moveTo>
                    <a:pt x="724662" y="627698"/>
                  </a:moveTo>
                  <a:lnTo>
                    <a:pt x="877634" y="627698"/>
                  </a:lnTo>
                  <a:lnTo>
                    <a:pt x="877634" y="118777"/>
                  </a:lnTo>
                  <a:lnTo>
                    <a:pt x="724662" y="118777"/>
                  </a:lnTo>
                  <a:lnTo>
                    <a:pt x="724662" y="627698"/>
                  </a:lnTo>
                  <a:close/>
                  <a:moveTo>
                    <a:pt x="1010126" y="771144"/>
                  </a:moveTo>
                  <a:lnTo>
                    <a:pt x="912019" y="771144"/>
                  </a:lnTo>
                  <a:lnTo>
                    <a:pt x="912019" y="1051846"/>
                  </a:lnTo>
                  <a:lnTo>
                    <a:pt x="1010126" y="1051846"/>
                  </a:lnTo>
                  <a:lnTo>
                    <a:pt x="1010126" y="771144"/>
                  </a:lnTo>
                  <a:close/>
                  <a:moveTo>
                    <a:pt x="912114" y="736663"/>
                  </a:moveTo>
                  <a:lnTo>
                    <a:pt x="1010126" y="736663"/>
                  </a:lnTo>
                  <a:lnTo>
                    <a:pt x="1010126" y="466535"/>
                  </a:lnTo>
                  <a:lnTo>
                    <a:pt x="912114" y="466535"/>
                  </a:lnTo>
                  <a:lnTo>
                    <a:pt x="912114" y="736663"/>
                  </a:lnTo>
                  <a:close/>
                  <a:moveTo>
                    <a:pt x="1142714" y="662464"/>
                  </a:moveTo>
                  <a:lnTo>
                    <a:pt x="1044702" y="662464"/>
                  </a:lnTo>
                  <a:lnTo>
                    <a:pt x="1044702" y="942023"/>
                  </a:lnTo>
                  <a:lnTo>
                    <a:pt x="1142714" y="942023"/>
                  </a:lnTo>
                  <a:lnTo>
                    <a:pt x="1142714" y="662464"/>
                  </a:lnTo>
                  <a:close/>
                  <a:moveTo>
                    <a:pt x="1142714" y="382524"/>
                  </a:moveTo>
                  <a:lnTo>
                    <a:pt x="1044702" y="382524"/>
                  </a:lnTo>
                  <a:lnTo>
                    <a:pt x="1044702" y="627507"/>
                  </a:lnTo>
                  <a:lnTo>
                    <a:pt x="1142714" y="627507"/>
                  </a:lnTo>
                  <a:lnTo>
                    <a:pt x="1142714" y="382524"/>
                  </a:lnTo>
                  <a:close/>
                </a:path>
              </a:pathLst>
            </a:custGeom>
            <a:solidFill>
              <a:srgbClr val="FFFFFF"/>
            </a:solidFill>
            <a:ln w="9525" cap="flat">
              <a:noFill/>
              <a:prstDash val="solid"/>
              <a:miter/>
            </a:ln>
          </p:spPr>
          <p:txBody>
            <a:bodyPr rtlCol="0" anchor="ctr"/>
            <a:lstStyle/>
            <a:p>
              <a:endParaRPr lang="en-US"/>
            </a:p>
          </p:txBody>
        </p:sp>
      </p:grpSp>
      <p:sp>
        <p:nvSpPr>
          <p:cNvPr id="14" name="Rectangle 13">
            <a:extLst>
              <a:ext uri="{FF2B5EF4-FFF2-40B4-BE49-F238E27FC236}">
                <a16:creationId xmlns:a16="http://schemas.microsoft.com/office/drawing/2014/main" id="{04C43147-9907-4129-895B-71988D6C4C38}"/>
              </a:ext>
            </a:extLst>
          </p:cNvPr>
          <p:cNvSpPr/>
          <p:nvPr userDrawn="1"/>
        </p:nvSpPr>
        <p:spPr>
          <a:xfrm>
            <a:off x="0" y="1775460"/>
            <a:ext cx="6386487" cy="1584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7208EE7A-697F-4825-8F6E-547825149E42}"/>
              </a:ext>
            </a:extLst>
          </p:cNvPr>
          <p:cNvCxnSpPr/>
          <p:nvPr userDrawn="1"/>
        </p:nvCxnSpPr>
        <p:spPr>
          <a:xfrm>
            <a:off x="179512" y="1939649"/>
            <a:ext cx="0" cy="1260000"/>
          </a:xfrm>
          <a:prstGeom prst="line">
            <a:avLst/>
          </a:prstGeom>
          <a:ln w="19050" cmpd="sng">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9" name="Text Placeholder 14">
            <a:extLst>
              <a:ext uri="{FF2B5EF4-FFF2-40B4-BE49-F238E27FC236}">
                <a16:creationId xmlns:a16="http://schemas.microsoft.com/office/drawing/2014/main" id="{A29D4D62-8937-4E9B-AFC0-F13763B00DF0}"/>
              </a:ext>
            </a:extLst>
          </p:cNvPr>
          <p:cNvSpPr>
            <a:spLocks noGrp="1"/>
          </p:cNvSpPr>
          <p:nvPr>
            <p:ph type="body" sz="quarter" idx="11" hasCustomPrompt="1"/>
          </p:nvPr>
        </p:nvSpPr>
        <p:spPr>
          <a:xfrm>
            <a:off x="6893620" y="4300580"/>
            <a:ext cx="1656655" cy="244475"/>
          </a:xfrm>
          <a:prstGeom prst="rect">
            <a:avLst/>
          </a:prstGeom>
        </p:spPr>
        <p:txBody>
          <a:bodyPr lIns="0" tIns="0" rIns="0" bIns="0" anchor="ctr" anchorCtr="0"/>
          <a:lstStyle>
            <a:lvl1pPr algn="r">
              <a:defRPr sz="1200" b="0">
                <a:solidFill>
                  <a:schemeClr val="bg1"/>
                </a:solidFill>
                <a:latin typeface="+mj-lt"/>
              </a:defRPr>
            </a:lvl1pPr>
          </a:lstStyle>
          <a:p>
            <a:pPr lvl="0"/>
            <a:r>
              <a:rPr lang="en-US" dirty="0"/>
              <a:t>Date here</a:t>
            </a:r>
            <a:endParaRPr lang="fr-FR" dirty="0"/>
          </a:p>
        </p:txBody>
      </p:sp>
      <p:sp>
        <p:nvSpPr>
          <p:cNvPr id="15" name="Text Placeholder 24">
            <a:extLst>
              <a:ext uri="{FF2B5EF4-FFF2-40B4-BE49-F238E27FC236}">
                <a16:creationId xmlns:a16="http://schemas.microsoft.com/office/drawing/2014/main" id="{78EE23C6-EE3C-4260-9864-A00EEFD55850}"/>
              </a:ext>
            </a:extLst>
          </p:cNvPr>
          <p:cNvSpPr>
            <a:spLocks noGrp="1"/>
          </p:cNvSpPr>
          <p:nvPr>
            <p:ph type="body" sz="quarter" idx="13" hasCustomPrompt="1"/>
          </p:nvPr>
        </p:nvSpPr>
        <p:spPr>
          <a:xfrm>
            <a:off x="571122" y="2947236"/>
            <a:ext cx="5568800" cy="252413"/>
          </a:xfrm>
          <a:prstGeom prst="rect">
            <a:avLst/>
          </a:prstGeom>
        </p:spPr>
        <p:txBody>
          <a:bodyPr lIns="0" tIns="0" rIns="0" bIns="0" anchor="ctr" anchorCtr="0"/>
          <a:lstStyle>
            <a:lvl1pPr marL="0" indent="0">
              <a:defRPr sz="1600" b="0" cap="none" baseline="0">
                <a:solidFill>
                  <a:schemeClr val="bg1"/>
                </a:solidFill>
                <a:latin typeface="+mj-lt"/>
              </a:defRPr>
            </a:lvl1pPr>
          </a:lstStyle>
          <a:p>
            <a:pPr lvl="0"/>
            <a:r>
              <a:rPr lang="en-US"/>
              <a:t>Presentation subtitle, 16pt, max. 1 line</a:t>
            </a:r>
            <a:endParaRPr lang="fr-FR" dirty="0"/>
          </a:p>
        </p:txBody>
      </p:sp>
      <p:sp>
        <p:nvSpPr>
          <p:cNvPr id="17" name="Title 1">
            <a:extLst>
              <a:ext uri="{FF2B5EF4-FFF2-40B4-BE49-F238E27FC236}">
                <a16:creationId xmlns:a16="http://schemas.microsoft.com/office/drawing/2014/main" id="{400FAFCD-92F6-4A9F-A076-617741968F0C}"/>
              </a:ext>
            </a:extLst>
          </p:cNvPr>
          <p:cNvSpPr>
            <a:spLocks noGrp="1"/>
          </p:cNvSpPr>
          <p:nvPr>
            <p:ph type="title" hasCustomPrompt="1"/>
          </p:nvPr>
        </p:nvSpPr>
        <p:spPr>
          <a:xfrm>
            <a:off x="571122" y="1938363"/>
            <a:ext cx="5568796" cy="887594"/>
          </a:xfrm>
          <a:prstGeom prst="rect">
            <a:avLst/>
          </a:prstGeom>
        </p:spPr>
        <p:txBody>
          <a:bodyPr lIns="0" tIns="0" rIns="0" bIns="0"/>
          <a:lstStyle>
            <a:lvl1pPr marL="0" indent="0">
              <a:lnSpc>
                <a:spcPct val="100000"/>
              </a:lnSpc>
              <a:buFont typeface="Arial" panose="020B0604020202020204" pitchFamily="34" charset="0"/>
              <a:buNone/>
              <a:defRPr sz="2400" cap="none">
                <a:solidFill>
                  <a:schemeClr val="bg1"/>
                </a:solidFill>
              </a:defRPr>
            </a:lvl1pPr>
          </a:lstStyle>
          <a:p>
            <a:r>
              <a:rPr lang="en-US"/>
              <a:t>Presentation title, 24pt, bold, max. 2 lines</a:t>
            </a:r>
            <a:endParaRPr lang="en-US" dirty="0"/>
          </a:p>
        </p:txBody>
      </p:sp>
    </p:spTree>
    <p:extLst>
      <p:ext uri="{BB962C8B-B14F-4D97-AF65-F5344CB8AC3E}">
        <p14:creationId xmlns:p14="http://schemas.microsoft.com/office/powerpoint/2010/main" val="246847499"/>
      </p:ext>
    </p:extLst>
  </p:cSld>
  <p:clrMapOvr>
    <a:masterClrMapping/>
  </p:clrMapOvr>
  <p:extLst>
    <p:ext uri="{DCECCB84-F9BA-43D5-87BE-67443E8EF086}">
      <p15:sldGuideLst xmlns:p15="http://schemas.microsoft.com/office/powerpoint/2012/main">
        <p15:guide id="4" pos="6552">
          <p15:clr>
            <a:srgbClr val="FBAE40"/>
          </p15:clr>
        </p15:guide>
        <p15:guide id="6" orient="horz"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_Pictur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9029AD-675F-4E8F-A1DB-C01976B6DA0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7505" y="123478"/>
            <a:ext cx="8928992" cy="4968552"/>
          </a:xfrm>
          <a:prstGeom prst="rect">
            <a:avLst/>
          </a:prstGeom>
        </p:spPr>
      </p:pic>
      <p:sp>
        <p:nvSpPr>
          <p:cNvPr id="10" name="Rectangle 9">
            <a:extLst>
              <a:ext uri="{FF2B5EF4-FFF2-40B4-BE49-F238E27FC236}">
                <a16:creationId xmlns:a16="http://schemas.microsoft.com/office/drawing/2014/main" id="{A89F55A5-A57B-4E80-A8B2-3DFA2490E638}"/>
              </a:ext>
            </a:extLst>
          </p:cNvPr>
          <p:cNvSpPr/>
          <p:nvPr userDrawn="1"/>
        </p:nvSpPr>
        <p:spPr>
          <a:xfrm>
            <a:off x="-1" y="3632051"/>
            <a:ext cx="9158289" cy="1511449"/>
          </a:xfrm>
          <a:prstGeom prst="rect">
            <a:avLst/>
          </a:prstGeom>
          <a:gradFill>
            <a:gsLst>
              <a:gs pos="0">
                <a:schemeClr val="tx2">
                  <a:alpha val="0"/>
                </a:schemeClr>
              </a:gs>
              <a:gs pos="100000">
                <a:schemeClr val="tx2">
                  <a:alpha val="63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690E7279-ABFF-4AE7-ADA1-A5CABDDEA88C}"/>
              </a:ext>
            </a:extLst>
          </p:cNvPr>
          <p:cNvSpPr/>
          <p:nvPr userDrawn="1"/>
        </p:nvSpPr>
        <p:spPr>
          <a:xfrm>
            <a:off x="-14287" y="0"/>
            <a:ext cx="9172575" cy="5143500"/>
          </a:xfrm>
          <a:custGeom>
            <a:avLst/>
            <a:gdLst>
              <a:gd name="connsiteX0" fmla="*/ 198563 w 9172575"/>
              <a:gd name="connsiteY0" fmla="*/ 198563 h 5143500"/>
              <a:gd name="connsiteX1" fmla="*/ 198563 w 9172575"/>
              <a:gd name="connsiteY1" fmla="*/ 4944937 h 5143500"/>
              <a:gd name="connsiteX2" fmla="*/ 8974013 w 9172575"/>
              <a:gd name="connsiteY2" fmla="*/ 4944937 h 5143500"/>
              <a:gd name="connsiteX3" fmla="*/ 8974013 w 9172575"/>
              <a:gd name="connsiteY3" fmla="*/ 198563 h 5143500"/>
              <a:gd name="connsiteX4" fmla="*/ 0 w 9172575"/>
              <a:gd name="connsiteY4" fmla="*/ 0 h 5143500"/>
              <a:gd name="connsiteX5" fmla="*/ 9172575 w 9172575"/>
              <a:gd name="connsiteY5" fmla="*/ 0 h 5143500"/>
              <a:gd name="connsiteX6" fmla="*/ 9172575 w 9172575"/>
              <a:gd name="connsiteY6" fmla="*/ 5143500 h 5143500"/>
              <a:gd name="connsiteX7" fmla="*/ 0 w 9172575"/>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72575" h="5143500">
                <a:moveTo>
                  <a:pt x="198563" y="198563"/>
                </a:moveTo>
                <a:lnTo>
                  <a:pt x="198563" y="4944937"/>
                </a:lnTo>
                <a:lnTo>
                  <a:pt x="8974013" y="4944937"/>
                </a:lnTo>
                <a:lnTo>
                  <a:pt x="8974013" y="198563"/>
                </a:lnTo>
                <a:close/>
                <a:moveTo>
                  <a:pt x="0" y="0"/>
                </a:moveTo>
                <a:lnTo>
                  <a:pt x="9172575" y="0"/>
                </a:lnTo>
                <a:lnTo>
                  <a:pt x="9172575" y="5143500"/>
                </a:lnTo>
                <a:lnTo>
                  <a:pt x="0" y="51435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aphic 227">
            <a:extLst>
              <a:ext uri="{FF2B5EF4-FFF2-40B4-BE49-F238E27FC236}">
                <a16:creationId xmlns:a16="http://schemas.microsoft.com/office/drawing/2014/main" id="{AABE5BF7-805D-46C6-A425-7A685B33627C}"/>
              </a:ext>
            </a:extLst>
          </p:cNvPr>
          <p:cNvGrpSpPr/>
          <p:nvPr userDrawn="1"/>
        </p:nvGrpSpPr>
        <p:grpSpPr>
          <a:xfrm>
            <a:off x="590550" y="4175173"/>
            <a:ext cx="1595932" cy="495289"/>
            <a:chOff x="2362200" y="1885950"/>
            <a:chExt cx="4419600" cy="1371600"/>
          </a:xfrm>
        </p:grpSpPr>
        <p:sp>
          <p:nvSpPr>
            <p:cNvPr id="12" name="Freeform: Shape 11">
              <a:extLst>
                <a:ext uri="{FF2B5EF4-FFF2-40B4-BE49-F238E27FC236}">
                  <a16:creationId xmlns:a16="http://schemas.microsoft.com/office/drawing/2014/main" id="{2B4C5DD0-701F-4981-A920-A410DC9B7F03}"/>
                </a:ext>
              </a:extLst>
            </p:cNvPr>
            <p:cNvSpPr/>
            <p:nvPr/>
          </p:nvSpPr>
          <p:spPr>
            <a:xfrm>
              <a:off x="3788664" y="2353627"/>
              <a:ext cx="2990850" cy="476250"/>
            </a:xfrm>
            <a:custGeom>
              <a:avLst/>
              <a:gdLst>
                <a:gd name="connsiteX0" fmla="*/ 7144 w 2990850"/>
                <a:gd name="connsiteY0" fmla="*/ 20669 h 476250"/>
                <a:gd name="connsiteX1" fmla="*/ 13811 w 2990850"/>
                <a:gd name="connsiteY1" fmla="*/ 13907 h 476250"/>
                <a:gd name="connsiteX2" fmla="*/ 259652 w 2990850"/>
                <a:gd name="connsiteY2" fmla="*/ 13907 h 476250"/>
                <a:gd name="connsiteX3" fmla="*/ 266319 w 2990850"/>
                <a:gd name="connsiteY3" fmla="*/ 20669 h 476250"/>
                <a:gd name="connsiteX4" fmla="*/ 266319 w 2990850"/>
                <a:gd name="connsiteY4" fmla="*/ 80486 h 476250"/>
                <a:gd name="connsiteX5" fmla="*/ 259652 w 2990850"/>
                <a:gd name="connsiteY5" fmla="*/ 87154 h 476250"/>
                <a:gd name="connsiteX6" fmla="*/ 101251 w 2990850"/>
                <a:gd name="connsiteY6" fmla="*/ 87154 h 476250"/>
                <a:gd name="connsiteX7" fmla="*/ 97250 w 2990850"/>
                <a:gd name="connsiteY7" fmla="*/ 91250 h 476250"/>
                <a:gd name="connsiteX8" fmla="*/ 97250 w 2990850"/>
                <a:gd name="connsiteY8" fmla="*/ 197548 h 476250"/>
                <a:gd name="connsiteX9" fmla="*/ 101251 w 2990850"/>
                <a:gd name="connsiteY9" fmla="*/ 201549 h 476250"/>
                <a:gd name="connsiteX10" fmla="*/ 236411 w 2990850"/>
                <a:gd name="connsiteY10" fmla="*/ 201549 h 476250"/>
                <a:gd name="connsiteX11" fmla="*/ 243173 w 2990850"/>
                <a:gd name="connsiteY11" fmla="*/ 208217 h 476250"/>
                <a:gd name="connsiteX12" fmla="*/ 243173 w 2990850"/>
                <a:gd name="connsiteY12" fmla="*/ 264033 h 476250"/>
                <a:gd name="connsiteX13" fmla="*/ 236411 w 2990850"/>
                <a:gd name="connsiteY13" fmla="*/ 270700 h 476250"/>
                <a:gd name="connsiteX14" fmla="*/ 101251 w 2990850"/>
                <a:gd name="connsiteY14" fmla="*/ 270700 h 476250"/>
                <a:gd name="connsiteX15" fmla="*/ 97250 w 2990850"/>
                <a:gd name="connsiteY15" fmla="*/ 274796 h 476250"/>
                <a:gd name="connsiteX16" fmla="*/ 97250 w 2990850"/>
                <a:gd name="connsiteY16" fmla="*/ 392430 h 476250"/>
                <a:gd name="connsiteX17" fmla="*/ 101251 w 2990850"/>
                <a:gd name="connsiteY17" fmla="*/ 396431 h 476250"/>
                <a:gd name="connsiteX18" fmla="*/ 265271 w 2990850"/>
                <a:gd name="connsiteY18" fmla="*/ 396431 h 476250"/>
                <a:gd name="connsiteX19" fmla="*/ 272034 w 2990850"/>
                <a:gd name="connsiteY19" fmla="*/ 403193 h 476250"/>
                <a:gd name="connsiteX20" fmla="*/ 272034 w 2990850"/>
                <a:gd name="connsiteY20" fmla="*/ 464344 h 476250"/>
                <a:gd name="connsiteX21" fmla="*/ 265271 w 2990850"/>
                <a:gd name="connsiteY21" fmla="*/ 471107 h 476250"/>
                <a:gd name="connsiteX22" fmla="*/ 13811 w 2990850"/>
                <a:gd name="connsiteY22" fmla="*/ 471107 h 476250"/>
                <a:gd name="connsiteX23" fmla="*/ 7144 w 2990850"/>
                <a:gd name="connsiteY23" fmla="*/ 464344 h 476250"/>
                <a:gd name="connsiteX24" fmla="*/ 7144 w 2990850"/>
                <a:gd name="connsiteY24" fmla="*/ 20669 h 476250"/>
                <a:gd name="connsiteX25" fmla="*/ 673322 w 2990850"/>
                <a:gd name="connsiteY25" fmla="*/ 368237 h 476250"/>
                <a:gd name="connsiteX26" fmla="*/ 509302 w 2990850"/>
                <a:gd name="connsiteY26" fmla="*/ 477869 h 476250"/>
                <a:gd name="connsiteX27" fmla="*/ 346615 w 2990850"/>
                <a:gd name="connsiteY27" fmla="*/ 368237 h 476250"/>
                <a:gd name="connsiteX28" fmla="*/ 346615 w 2990850"/>
                <a:gd name="connsiteY28" fmla="*/ 20669 h 476250"/>
                <a:gd name="connsiteX29" fmla="*/ 353378 w 2990850"/>
                <a:gd name="connsiteY29" fmla="*/ 13907 h 476250"/>
                <a:gd name="connsiteX30" fmla="*/ 429292 w 2990850"/>
                <a:gd name="connsiteY30" fmla="*/ 13907 h 476250"/>
                <a:gd name="connsiteX31" fmla="*/ 436055 w 2990850"/>
                <a:gd name="connsiteY31" fmla="*/ 20669 h 476250"/>
                <a:gd name="connsiteX32" fmla="*/ 436055 w 2990850"/>
                <a:gd name="connsiteY32" fmla="*/ 342043 h 476250"/>
                <a:gd name="connsiteX33" fmla="*/ 510731 w 2990850"/>
                <a:gd name="connsiteY33" fmla="*/ 402527 h 476250"/>
                <a:gd name="connsiteX34" fmla="*/ 584645 w 2990850"/>
                <a:gd name="connsiteY34" fmla="*/ 341376 h 476250"/>
                <a:gd name="connsiteX35" fmla="*/ 584645 w 2990850"/>
                <a:gd name="connsiteY35" fmla="*/ 20669 h 476250"/>
                <a:gd name="connsiteX36" fmla="*/ 591407 w 2990850"/>
                <a:gd name="connsiteY36" fmla="*/ 13907 h 476250"/>
                <a:gd name="connsiteX37" fmla="*/ 666655 w 2990850"/>
                <a:gd name="connsiteY37" fmla="*/ 13907 h 476250"/>
                <a:gd name="connsiteX38" fmla="*/ 673418 w 2990850"/>
                <a:gd name="connsiteY38" fmla="*/ 20669 h 476250"/>
                <a:gd name="connsiteX39" fmla="*/ 673418 w 2990850"/>
                <a:gd name="connsiteY39" fmla="*/ 368237 h 476250"/>
                <a:gd name="connsiteX40" fmla="*/ 914686 w 2990850"/>
                <a:gd name="connsiteY40" fmla="*/ 311087 h 476250"/>
                <a:gd name="connsiteX41" fmla="*/ 903923 w 2990850"/>
                <a:gd name="connsiteY41" fmla="*/ 298323 h 476250"/>
                <a:gd name="connsiteX42" fmla="*/ 852869 w 2990850"/>
                <a:gd name="connsiteY42" fmla="*/ 298323 h 476250"/>
                <a:gd name="connsiteX43" fmla="*/ 847439 w 2990850"/>
                <a:gd name="connsiteY43" fmla="*/ 303086 h 476250"/>
                <a:gd name="connsiteX44" fmla="*/ 847439 w 2990850"/>
                <a:gd name="connsiteY44" fmla="*/ 464439 h 476250"/>
                <a:gd name="connsiteX45" fmla="*/ 840677 w 2990850"/>
                <a:gd name="connsiteY45" fmla="*/ 471202 h 476250"/>
                <a:gd name="connsiteX46" fmla="*/ 764667 w 2990850"/>
                <a:gd name="connsiteY46" fmla="*/ 471202 h 476250"/>
                <a:gd name="connsiteX47" fmla="*/ 757904 w 2990850"/>
                <a:gd name="connsiteY47" fmla="*/ 464439 h 476250"/>
                <a:gd name="connsiteX48" fmla="*/ 757904 w 2990850"/>
                <a:gd name="connsiteY48" fmla="*/ 20669 h 476250"/>
                <a:gd name="connsiteX49" fmla="*/ 764667 w 2990850"/>
                <a:gd name="connsiteY49" fmla="*/ 13907 h 476250"/>
                <a:gd name="connsiteX50" fmla="*/ 905066 w 2990850"/>
                <a:gd name="connsiteY50" fmla="*/ 13907 h 476250"/>
                <a:gd name="connsiteX51" fmla="*/ 1058990 w 2990850"/>
                <a:gd name="connsiteY51" fmla="*/ 140303 h 476250"/>
                <a:gd name="connsiteX52" fmla="*/ 999839 w 2990850"/>
                <a:gd name="connsiteY52" fmla="*/ 264033 h 476250"/>
                <a:gd name="connsiteX53" fmla="*/ 993077 w 2990850"/>
                <a:gd name="connsiteY53" fmla="*/ 273463 h 476250"/>
                <a:gd name="connsiteX54" fmla="*/ 1003840 w 2990850"/>
                <a:gd name="connsiteY54" fmla="*/ 299657 h 476250"/>
                <a:gd name="connsiteX55" fmla="*/ 1093280 w 2990850"/>
                <a:gd name="connsiteY55" fmla="*/ 464344 h 476250"/>
                <a:gd name="connsiteX56" fmla="*/ 1089946 w 2990850"/>
                <a:gd name="connsiteY56" fmla="*/ 471107 h 476250"/>
                <a:gd name="connsiteX57" fmla="*/ 1000506 w 2990850"/>
                <a:gd name="connsiteY57" fmla="*/ 471107 h 476250"/>
                <a:gd name="connsiteX58" fmla="*/ 992410 w 2990850"/>
                <a:gd name="connsiteY58" fmla="*/ 465011 h 476250"/>
                <a:gd name="connsiteX59" fmla="*/ 914686 w 2990850"/>
                <a:gd name="connsiteY59" fmla="*/ 311087 h 476250"/>
                <a:gd name="connsiteX60" fmla="*/ 965835 w 2990850"/>
                <a:gd name="connsiteY60" fmla="*/ 155067 h 476250"/>
                <a:gd name="connsiteX61" fmla="*/ 889159 w 2990850"/>
                <a:gd name="connsiteY61" fmla="*/ 79058 h 476250"/>
                <a:gd name="connsiteX62" fmla="*/ 856298 w 2990850"/>
                <a:gd name="connsiteY62" fmla="*/ 79058 h 476250"/>
                <a:gd name="connsiteX63" fmla="*/ 847535 w 2990850"/>
                <a:gd name="connsiteY63" fmla="*/ 83058 h 476250"/>
                <a:gd name="connsiteX64" fmla="*/ 847535 w 2990850"/>
                <a:gd name="connsiteY64" fmla="*/ 232410 h 476250"/>
                <a:gd name="connsiteX65" fmla="*/ 852202 w 2990850"/>
                <a:gd name="connsiteY65" fmla="*/ 237839 h 476250"/>
                <a:gd name="connsiteX66" fmla="*/ 889064 w 2990850"/>
                <a:gd name="connsiteY66" fmla="*/ 237839 h 476250"/>
                <a:gd name="connsiteX67" fmla="*/ 965835 w 2990850"/>
                <a:gd name="connsiteY67" fmla="*/ 155067 h 476250"/>
                <a:gd name="connsiteX68" fmla="*/ 1440466 w 2990850"/>
                <a:gd name="connsiteY68" fmla="*/ 435483 h 476250"/>
                <a:gd name="connsiteX69" fmla="*/ 1305973 w 2990850"/>
                <a:gd name="connsiteY69" fmla="*/ 477869 h 476250"/>
                <a:gd name="connsiteX70" fmla="*/ 1172909 w 2990850"/>
                <a:gd name="connsiteY70" fmla="*/ 435483 h 476250"/>
                <a:gd name="connsiteX71" fmla="*/ 1127855 w 2990850"/>
                <a:gd name="connsiteY71" fmla="*/ 242506 h 476250"/>
                <a:gd name="connsiteX72" fmla="*/ 1172909 w 2990850"/>
                <a:gd name="connsiteY72" fmla="*/ 49530 h 476250"/>
                <a:gd name="connsiteX73" fmla="*/ 1308068 w 2990850"/>
                <a:gd name="connsiteY73" fmla="*/ 7144 h 476250"/>
                <a:gd name="connsiteX74" fmla="*/ 1440561 w 2990850"/>
                <a:gd name="connsiteY74" fmla="*/ 49530 h 476250"/>
                <a:gd name="connsiteX75" fmla="*/ 1486281 w 2990850"/>
                <a:gd name="connsiteY75" fmla="*/ 242506 h 476250"/>
                <a:gd name="connsiteX76" fmla="*/ 1440466 w 2990850"/>
                <a:gd name="connsiteY76" fmla="*/ 435483 h 476250"/>
                <a:gd name="connsiteX77" fmla="*/ 1242822 w 2990850"/>
                <a:gd name="connsiteY77" fmla="*/ 387096 h 476250"/>
                <a:gd name="connsiteX78" fmla="*/ 1306735 w 2990850"/>
                <a:gd name="connsiteY78" fmla="*/ 403860 h 476250"/>
                <a:gd name="connsiteX79" fmla="*/ 1371314 w 2990850"/>
                <a:gd name="connsiteY79" fmla="*/ 387096 h 476250"/>
                <a:gd name="connsiteX80" fmla="*/ 1392841 w 2990850"/>
                <a:gd name="connsiteY80" fmla="*/ 242506 h 476250"/>
                <a:gd name="connsiteX81" fmla="*/ 1371314 w 2990850"/>
                <a:gd name="connsiteY81" fmla="*/ 97917 h 476250"/>
                <a:gd name="connsiteX82" fmla="*/ 1308164 w 2990850"/>
                <a:gd name="connsiteY82" fmla="*/ 81153 h 476250"/>
                <a:gd name="connsiteX83" fmla="*/ 1242917 w 2990850"/>
                <a:gd name="connsiteY83" fmla="*/ 97917 h 476250"/>
                <a:gd name="connsiteX84" fmla="*/ 1221391 w 2990850"/>
                <a:gd name="connsiteY84" fmla="*/ 242506 h 476250"/>
                <a:gd name="connsiteX85" fmla="*/ 1242822 w 2990850"/>
                <a:gd name="connsiteY85" fmla="*/ 387096 h 476250"/>
                <a:gd name="connsiteX86" fmla="*/ 1782032 w 2990850"/>
                <a:gd name="connsiteY86" fmla="*/ 471107 h 476250"/>
                <a:gd name="connsiteX87" fmla="*/ 1772602 w 2990850"/>
                <a:gd name="connsiteY87" fmla="*/ 463010 h 476250"/>
                <a:gd name="connsiteX88" fmla="*/ 1650873 w 2990850"/>
                <a:gd name="connsiteY88" fmla="*/ 133636 h 476250"/>
                <a:gd name="connsiteX89" fmla="*/ 1641443 w 2990850"/>
                <a:gd name="connsiteY89" fmla="*/ 120206 h 476250"/>
                <a:gd name="connsiteX90" fmla="*/ 1636681 w 2990850"/>
                <a:gd name="connsiteY90" fmla="*/ 132969 h 476250"/>
                <a:gd name="connsiteX91" fmla="*/ 1636585 w 2990850"/>
                <a:gd name="connsiteY91" fmla="*/ 464439 h 476250"/>
                <a:gd name="connsiteX92" fmla="*/ 1629823 w 2990850"/>
                <a:gd name="connsiteY92" fmla="*/ 471202 h 476250"/>
                <a:gd name="connsiteX93" fmla="*/ 1565339 w 2990850"/>
                <a:gd name="connsiteY93" fmla="*/ 471202 h 476250"/>
                <a:gd name="connsiteX94" fmla="*/ 1558576 w 2990850"/>
                <a:gd name="connsiteY94" fmla="*/ 464439 h 476250"/>
                <a:gd name="connsiteX95" fmla="*/ 1558576 w 2990850"/>
                <a:gd name="connsiteY95" fmla="*/ 20669 h 476250"/>
                <a:gd name="connsiteX96" fmla="*/ 1565339 w 2990850"/>
                <a:gd name="connsiteY96" fmla="*/ 13907 h 476250"/>
                <a:gd name="connsiteX97" fmla="*/ 1680305 w 2990850"/>
                <a:gd name="connsiteY97" fmla="*/ 13907 h 476250"/>
                <a:gd name="connsiteX98" fmla="*/ 1689068 w 2990850"/>
                <a:gd name="connsiteY98" fmla="*/ 22003 h 476250"/>
                <a:gd name="connsiteX99" fmla="*/ 1803368 w 2990850"/>
                <a:gd name="connsiteY99" fmla="*/ 340043 h 476250"/>
                <a:gd name="connsiteX100" fmla="*/ 1811369 w 2990850"/>
                <a:gd name="connsiteY100" fmla="*/ 350806 h 476250"/>
                <a:gd name="connsiteX101" fmla="*/ 1816132 w 2990850"/>
                <a:gd name="connsiteY101" fmla="*/ 344138 h 476250"/>
                <a:gd name="connsiteX102" fmla="*/ 1816227 w 2990850"/>
                <a:gd name="connsiteY102" fmla="*/ 20669 h 476250"/>
                <a:gd name="connsiteX103" fmla="*/ 1822895 w 2990850"/>
                <a:gd name="connsiteY103" fmla="*/ 13907 h 476250"/>
                <a:gd name="connsiteX104" fmla="*/ 1889379 w 2990850"/>
                <a:gd name="connsiteY104" fmla="*/ 13907 h 476250"/>
                <a:gd name="connsiteX105" fmla="*/ 1896142 w 2990850"/>
                <a:gd name="connsiteY105" fmla="*/ 20669 h 476250"/>
                <a:gd name="connsiteX106" fmla="*/ 1896142 w 2990850"/>
                <a:gd name="connsiteY106" fmla="*/ 464439 h 476250"/>
                <a:gd name="connsiteX107" fmla="*/ 1889379 w 2990850"/>
                <a:gd name="connsiteY107" fmla="*/ 471202 h 476250"/>
                <a:gd name="connsiteX108" fmla="*/ 1782032 w 2990850"/>
                <a:gd name="connsiteY108" fmla="*/ 471202 h 476250"/>
                <a:gd name="connsiteX109" fmla="*/ 1979771 w 2990850"/>
                <a:gd name="connsiteY109" fmla="*/ 20669 h 476250"/>
                <a:gd name="connsiteX110" fmla="*/ 1986534 w 2990850"/>
                <a:gd name="connsiteY110" fmla="*/ 13907 h 476250"/>
                <a:gd name="connsiteX111" fmla="*/ 2232279 w 2990850"/>
                <a:gd name="connsiteY111" fmla="*/ 13907 h 476250"/>
                <a:gd name="connsiteX112" fmla="*/ 2239042 w 2990850"/>
                <a:gd name="connsiteY112" fmla="*/ 20669 h 476250"/>
                <a:gd name="connsiteX113" fmla="*/ 2239042 w 2990850"/>
                <a:gd name="connsiteY113" fmla="*/ 80486 h 476250"/>
                <a:gd name="connsiteX114" fmla="*/ 2232279 w 2990850"/>
                <a:gd name="connsiteY114" fmla="*/ 87249 h 476250"/>
                <a:gd name="connsiteX115" fmla="*/ 2073878 w 2990850"/>
                <a:gd name="connsiteY115" fmla="*/ 87249 h 476250"/>
                <a:gd name="connsiteX116" fmla="*/ 2069878 w 2990850"/>
                <a:gd name="connsiteY116" fmla="*/ 91250 h 476250"/>
                <a:gd name="connsiteX117" fmla="*/ 2069878 w 2990850"/>
                <a:gd name="connsiteY117" fmla="*/ 197453 h 476250"/>
                <a:gd name="connsiteX118" fmla="*/ 2073878 w 2990850"/>
                <a:gd name="connsiteY118" fmla="*/ 201454 h 476250"/>
                <a:gd name="connsiteX119" fmla="*/ 2209038 w 2990850"/>
                <a:gd name="connsiteY119" fmla="*/ 201454 h 476250"/>
                <a:gd name="connsiteX120" fmla="*/ 2215801 w 2990850"/>
                <a:gd name="connsiteY120" fmla="*/ 208217 h 476250"/>
                <a:gd name="connsiteX121" fmla="*/ 2215801 w 2990850"/>
                <a:gd name="connsiteY121" fmla="*/ 264033 h 476250"/>
                <a:gd name="connsiteX122" fmla="*/ 2209038 w 2990850"/>
                <a:gd name="connsiteY122" fmla="*/ 270700 h 476250"/>
                <a:gd name="connsiteX123" fmla="*/ 2073878 w 2990850"/>
                <a:gd name="connsiteY123" fmla="*/ 270700 h 476250"/>
                <a:gd name="connsiteX124" fmla="*/ 2069878 w 2990850"/>
                <a:gd name="connsiteY124" fmla="*/ 274796 h 476250"/>
                <a:gd name="connsiteX125" fmla="*/ 2069878 w 2990850"/>
                <a:gd name="connsiteY125" fmla="*/ 392430 h 476250"/>
                <a:gd name="connsiteX126" fmla="*/ 2073878 w 2990850"/>
                <a:gd name="connsiteY126" fmla="*/ 396431 h 476250"/>
                <a:gd name="connsiteX127" fmla="*/ 2237899 w 2990850"/>
                <a:gd name="connsiteY127" fmla="*/ 396431 h 476250"/>
                <a:gd name="connsiteX128" fmla="*/ 2244662 w 2990850"/>
                <a:gd name="connsiteY128" fmla="*/ 403193 h 476250"/>
                <a:gd name="connsiteX129" fmla="*/ 2244662 w 2990850"/>
                <a:gd name="connsiteY129" fmla="*/ 464344 h 476250"/>
                <a:gd name="connsiteX130" fmla="*/ 2237899 w 2990850"/>
                <a:gd name="connsiteY130" fmla="*/ 471107 h 476250"/>
                <a:gd name="connsiteX131" fmla="*/ 1986439 w 2990850"/>
                <a:gd name="connsiteY131" fmla="*/ 471107 h 476250"/>
                <a:gd name="connsiteX132" fmla="*/ 1979676 w 2990850"/>
                <a:gd name="connsiteY132" fmla="*/ 464344 h 476250"/>
                <a:gd name="connsiteX133" fmla="*/ 1979676 w 2990850"/>
                <a:gd name="connsiteY133" fmla="*/ 20669 h 476250"/>
                <a:gd name="connsiteX134" fmla="*/ 2655284 w 2990850"/>
                <a:gd name="connsiteY134" fmla="*/ 462725 h 476250"/>
                <a:gd name="connsiteX135" fmla="*/ 2517648 w 2990850"/>
                <a:gd name="connsiteY135" fmla="*/ 226790 h 476250"/>
                <a:gd name="connsiteX136" fmla="*/ 2636044 w 2990850"/>
                <a:gd name="connsiteY136" fmla="*/ 22003 h 476250"/>
                <a:gd name="connsiteX137" fmla="*/ 2629567 w 2990850"/>
                <a:gd name="connsiteY137" fmla="*/ 13811 h 476250"/>
                <a:gd name="connsiteX138" fmla="*/ 2551843 w 2990850"/>
                <a:gd name="connsiteY138" fmla="*/ 13811 h 476250"/>
                <a:gd name="connsiteX139" fmla="*/ 2540603 w 2990850"/>
                <a:gd name="connsiteY139" fmla="*/ 22003 h 476250"/>
                <a:gd name="connsiteX140" fmla="*/ 2469737 w 2990850"/>
                <a:gd name="connsiteY140" fmla="*/ 145447 h 476250"/>
                <a:gd name="connsiteX141" fmla="*/ 2397157 w 2990850"/>
                <a:gd name="connsiteY141" fmla="*/ 22193 h 476250"/>
                <a:gd name="connsiteX142" fmla="*/ 2383155 w 2990850"/>
                <a:gd name="connsiteY142" fmla="*/ 13907 h 476250"/>
                <a:gd name="connsiteX143" fmla="*/ 2304288 w 2990850"/>
                <a:gd name="connsiteY143" fmla="*/ 13907 h 476250"/>
                <a:gd name="connsiteX144" fmla="*/ 2298859 w 2990850"/>
                <a:gd name="connsiteY144" fmla="*/ 22384 h 476250"/>
                <a:gd name="connsiteX145" fmla="*/ 2416969 w 2990850"/>
                <a:gd name="connsiteY145" fmla="*/ 226314 h 476250"/>
                <a:gd name="connsiteX146" fmla="*/ 2284286 w 2990850"/>
                <a:gd name="connsiteY146" fmla="*/ 463010 h 476250"/>
                <a:gd name="connsiteX147" fmla="*/ 2288762 w 2990850"/>
                <a:gd name="connsiteY147" fmla="*/ 471297 h 476250"/>
                <a:gd name="connsiteX148" fmla="*/ 2369153 w 2990850"/>
                <a:gd name="connsiteY148" fmla="*/ 471297 h 476250"/>
                <a:gd name="connsiteX149" fmla="*/ 2381060 w 2990850"/>
                <a:gd name="connsiteY149" fmla="*/ 463201 h 476250"/>
                <a:gd name="connsiteX150" fmla="*/ 2466118 w 2990850"/>
                <a:gd name="connsiteY150" fmla="*/ 310610 h 476250"/>
                <a:gd name="connsiteX151" fmla="*/ 2556224 w 2990850"/>
                <a:gd name="connsiteY151" fmla="*/ 463010 h 476250"/>
                <a:gd name="connsiteX152" fmla="*/ 2568416 w 2990850"/>
                <a:gd name="connsiteY152" fmla="*/ 471297 h 476250"/>
                <a:gd name="connsiteX153" fmla="*/ 2650141 w 2990850"/>
                <a:gd name="connsiteY153" fmla="*/ 471297 h 476250"/>
                <a:gd name="connsiteX154" fmla="*/ 2655284 w 2990850"/>
                <a:gd name="connsiteY154" fmla="*/ 462725 h 476250"/>
                <a:gd name="connsiteX155" fmla="*/ 2788539 w 2990850"/>
                <a:gd name="connsiteY155" fmla="*/ 91345 h 476250"/>
                <a:gd name="connsiteX156" fmla="*/ 2784539 w 2990850"/>
                <a:gd name="connsiteY156" fmla="*/ 87344 h 476250"/>
                <a:gd name="connsiteX157" fmla="*/ 2681859 w 2990850"/>
                <a:gd name="connsiteY157" fmla="*/ 87344 h 476250"/>
                <a:gd name="connsiteX158" fmla="*/ 2675192 w 2990850"/>
                <a:gd name="connsiteY158" fmla="*/ 80582 h 476250"/>
                <a:gd name="connsiteX159" fmla="*/ 2675192 w 2990850"/>
                <a:gd name="connsiteY159" fmla="*/ 20669 h 476250"/>
                <a:gd name="connsiteX160" fmla="*/ 2681859 w 2990850"/>
                <a:gd name="connsiteY160" fmla="*/ 13907 h 476250"/>
                <a:gd name="connsiteX161" fmla="*/ 2984564 w 2990850"/>
                <a:gd name="connsiteY161" fmla="*/ 13907 h 476250"/>
                <a:gd name="connsiteX162" fmla="*/ 2991326 w 2990850"/>
                <a:gd name="connsiteY162" fmla="*/ 20669 h 476250"/>
                <a:gd name="connsiteX163" fmla="*/ 2991326 w 2990850"/>
                <a:gd name="connsiteY163" fmla="*/ 80582 h 476250"/>
                <a:gd name="connsiteX164" fmla="*/ 2984564 w 2990850"/>
                <a:gd name="connsiteY164" fmla="*/ 87344 h 476250"/>
                <a:gd name="connsiteX165" fmla="*/ 2881979 w 2990850"/>
                <a:gd name="connsiteY165" fmla="*/ 87344 h 476250"/>
                <a:gd name="connsiteX166" fmla="*/ 2877979 w 2990850"/>
                <a:gd name="connsiteY166" fmla="*/ 91345 h 476250"/>
                <a:gd name="connsiteX167" fmla="*/ 2877979 w 2990850"/>
                <a:gd name="connsiteY167" fmla="*/ 464439 h 476250"/>
                <a:gd name="connsiteX168" fmla="*/ 2871216 w 2990850"/>
                <a:gd name="connsiteY168" fmla="*/ 471202 h 476250"/>
                <a:gd name="connsiteX169" fmla="*/ 2795207 w 2990850"/>
                <a:gd name="connsiteY169" fmla="*/ 471202 h 476250"/>
                <a:gd name="connsiteX170" fmla="*/ 2788444 w 2990850"/>
                <a:gd name="connsiteY170" fmla="*/ 464439 h 476250"/>
                <a:gd name="connsiteX171" fmla="*/ 2788444 w 2990850"/>
                <a:gd name="connsiteY171" fmla="*/ 9134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2990850" h="476250">
                  <a:moveTo>
                    <a:pt x="7144" y="20669"/>
                  </a:moveTo>
                  <a:cubicBezTo>
                    <a:pt x="7144" y="16669"/>
                    <a:pt x="9811" y="13907"/>
                    <a:pt x="13811" y="13907"/>
                  </a:cubicBezTo>
                  <a:lnTo>
                    <a:pt x="259652" y="13907"/>
                  </a:lnTo>
                  <a:cubicBezTo>
                    <a:pt x="263652" y="13907"/>
                    <a:pt x="266319" y="16574"/>
                    <a:pt x="266319" y="20669"/>
                  </a:cubicBezTo>
                  <a:lnTo>
                    <a:pt x="266319" y="80486"/>
                  </a:lnTo>
                  <a:cubicBezTo>
                    <a:pt x="266319" y="84487"/>
                    <a:pt x="263652" y="87154"/>
                    <a:pt x="259652" y="87154"/>
                  </a:cubicBezTo>
                  <a:lnTo>
                    <a:pt x="101251" y="87154"/>
                  </a:lnTo>
                  <a:cubicBezTo>
                    <a:pt x="98584" y="87154"/>
                    <a:pt x="97250" y="88487"/>
                    <a:pt x="97250" y="91250"/>
                  </a:cubicBezTo>
                  <a:lnTo>
                    <a:pt x="97250" y="197548"/>
                  </a:lnTo>
                  <a:cubicBezTo>
                    <a:pt x="97250" y="200216"/>
                    <a:pt x="98584" y="201549"/>
                    <a:pt x="101251" y="201549"/>
                  </a:cubicBezTo>
                  <a:lnTo>
                    <a:pt x="236411" y="201549"/>
                  </a:lnTo>
                  <a:cubicBezTo>
                    <a:pt x="240506" y="201549"/>
                    <a:pt x="243173" y="204216"/>
                    <a:pt x="243173" y="208217"/>
                  </a:cubicBezTo>
                  <a:lnTo>
                    <a:pt x="243173" y="264033"/>
                  </a:lnTo>
                  <a:cubicBezTo>
                    <a:pt x="243173" y="268034"/>
                    <a:pt x="240506" y="270700"/>
                    <a:pt x="236411" y="270700"/>
                  </a:cubicBezTo>
                  <a:lnTo>
                    <a:pt x="101251" y="270700"/>
                  </a:lnTo>
                  <a:cubicBezTo>
                    <a:pt x="98584" y="270700"/>
                    <a:pt x="97250" y="272034"/>
                    <a:pt x="97250" y="274796"/>
                  </a:cubicBezTo>
                  <a:lnTo>
                    <a:pt x="97250" y="392430"/>
                  </a:lnTo>
                  <a:cubicBezTo>
                    <a:pt x="97250" y="395097"/>
                    <a:pt x="98584" y="396431"/>
                    <a:pt x="101251" y="396431"/>
                  </a:cubicBezTo>
                  <a:lnTo>
                    <a:pt x="265271" y="396431"/>
                  </a:lnTo>
                  <a:cubicBezTo>
                    <a:pt x="269367" y="396431"/>
                    <a:pt x="272034" y="399098"/>
                    <a:pt x="272034" y="403193"/>
                  </a:cubicBezTo>
                  <a:lnTo>
                    <a:pt x="272034" y="464344"/>
                  </a:lnTo>
                  <a:cubicBezTo>
                    <a:pt x="272034" y="468344"/>
                    <a:pt x="269367" y="471107"/>
                    <a:pt x="265271" y="471107"/>
                  </a:cubicBezTo>
                  <a:lnTo>
                    <a:pt x="13811" y="471107"/>
                  </a:lnTo>
                  <a:cubicBezTo>
                    <a:pt x="9811" y="471107"/>
                    <a:pt x="7144" y="468440"/>
                    <a:pt x="7144" y="464344"/>
                  </a:cubicBezTo>
                  <a:lnTo>
                    <a:pt x="7144" y="20669"/>
                  </a:lnTo>
                  <a:close/>
                  <a:moveTo>
                    <a:pt x="673322" y="368237"/>
                  </a:moveTo>
                  <a:cubicBezTo>
                    <a:pt x="673322" y="440817"/>
                    <a:pt x="606743" y="477869"/>
                    <a:pt x="509302" y="477869"/>
                  </a:cubicBezTo>
                  <a:cubicBezTo>
                    <a:pt x="398431" y="477869"/>
                    <a:pt x="346615" y="440912"/>
                    <a:pt x="346615" y="368237"/>
                  </a:cubicBezTo>
                  <a:lnTo>
                    <a:pt x="346615" y="20669"/>
                  </a:lnTo>
                  <a:cubicBezTo>
                    <a:pt x="346615" y="16669"/>
                    <a:pt x="349282" y="13907"/>
                    <a:pt x="353378" y="13907"/>
                  </a:cubicBezTo>
                  <a:lnTo>
                    <a:pt x="429292" y="13907"/>
                  </a:lnTo>
                  <a:cubicBezTo>
                    <a:pt x="433388" y="13907"/>
                    <a:pt x="436055" y="16574"/>
                    <a:pt x="436055" y="20669"/>
                  </a:cubicBezTo>
                  <a:lnTo>
                    <a:pt x="436055" y="342043"/>
                  </a:lnTo>
                  <a:cubicBezTo>
                    <a:pt x="436055" y="394430"/>
                    <a:pt x="470345" y="402527"/>
                    <a:pt x="510731" y="402527"/>
                  </a:cubicBezTo>
                  <a:cubicBezTo>
                    <a:pt x="551021" y="402527"/>
                    <a:pt x="584645" y="394430"/>
                    <a:pt x="584645" y="341376"/>
                  </a:cubicBezTo>
                  <a:lnTo>
                    <a:pt x="584645" y="20669"/>
                  </a:lnTo>
                  <a:cubicBezTo>
                    <a:pt x="584645" y="16669"/>
                    <a:pt x="587312" y="13907"/>
                    <a:pt x="591407" y="13907"/>
                  </a:cubicBezTo>
                  <a:lnTo>
                    <a:pt x="666655" y="13907"/>
                  </a:lnTo>
                  <a:cubicBezTo>
                    <a:pt x="670751" y="13907"/>
                    <a:pt x="673418" y="16574"/>
                    <a:pt x="673418" y="20669"/>
                  </a:cubicBezTo>
                  <a:lnTo>
                    <a:pt x="673418" y="368237"/>
                  </a:lnTo>
                  <a:close/>
                  <a:moveTo>
                    <a:pt x="914686" y="311087"/>
                  </a:moveTo>
                  <a:cubicBezTo>
                    <a:pt x="909352" y="300990"/>
                    <a:pt x="907923" y="298990"/>
                    <a:pt x="903923" y="298323"/>
                  </a:cubicBezTo>
                  <a:lnTo>
                    <a:pt x="852869" y="298323"/>
                  </a:lnTo>
                  <a:cubicBezTo>
                    <a:pt x="849535" y="298323"/>
                    <a:pt x="847439" y="299657"/>
                    <a:pt x="847439" y="303086"/>
                  </a:cubicBezTo>
                  <a:lnTo>
                    <a:pt x="847439" y="464439"/>
                  </a:lnTo>
                  <a:cubicBezTo>
                    <a:pt x="847439" y="468440"/>
                    <a:pt x="844772" y="471202"/>
                    <a:pt x="840677" y="471202"/>
                  </a:cubicBezTo>
                  <a:lnTo>
                    <a:pt x="764667" y="471202"/>
                  </a:lnTo>
                  <a:cubicBezTo>
                    <a:pt x="760667" y="471202"/>
                    <a:pt x="757904" y="468535"/>
                    <a:pt x="757904" y="464439"/>
                  </a:cubicBezTo>
                  <a:lnTo>
                    <a:pt x="757904" y="20669"/>
                  </a:lnTo>
                  <a:cubicBezTo>
                    <a:pt x="757904" y="16669"/>
                    <a:pt x="760571" y="13907"/>
                    <a:pt x="764667" y="13907"/>
                  </a:cubicBezTo>
                  <a:lnTo>
                    <a:pt x="905066" y="13907"/>
                  </a:lnTo>
                  <a:cubicBezTo>
                    <a:pt x="1007269" y="13907"/>
                    <a:pt x="1058990" y="48197"/>
                    <a:pt x="1058990" y="140303"/>
                  </a:cubicBezTo>
                  <a:cubicBezTo>
                    <a:pt x="1058990" y="200787"/>
                    <a:pt x="1046226" y="237173"/>
                    <a:pt x="999839" y="264033"/>
                  </a:cubicBezTo>
                  <a:cubicBezTo>
                    <a:pt x="995172" y="268034"/>
                    <a:pt x="993077" y="270700"/>
                    <a:pt x="993077" y="273463"/>
                  </a:cubicBezTo>
                  <a:cubicBezTo>
                    <a:pt x="993077" y="280225"/>
                    <a:pt x="996410" y="287560"/>
                    <a:pt x="1003840" y="299657"/>
                  </a:cubicBezTo>
                  <a:lnTo>
                    <a:pt x="1093280" y="464344"/>
                  </a:lnTo>
                  <a:cubicBezTo>
                    <a:pt x="1095280" y="467678"/>
                    <a:pt x="1095280" y="471107"/>
                    <a:pt x="1089946" y="471107"/>
                  </a:cubicBezTo>
                  <a:lnTo>
                    <a:pt x="1000506" y="471107"/>
                  </a:lnTo>
                  <a:cubicBezTo>
                    <a:pt x="996410" y="471107"/>
                    <a:pt x="994410" y="469773"/>
                    <a:pt x="992410" y="465011"/>
                  </a:cubicBezTo>
                  <a:lnTo>
                    <a:pt x="914686" y="311087"/>
                  </a:lnTo>
                  <a:close/>
                  <a:moveTo>
                    <a:pt x="965835" y="155067"/>
                  </a:moveTo>
                  <a:cubicBezTo>
                    <a:pt x="965835" y="94583"/>
                    <a:pt x="949643" y="79058"/>
                    <a:pt x="889159" y="79058"/>
                  </a:cubicBezTo>
                  <a:lnTo>
                    <a:pt x="856298" y="79058"/>
                  </a:lnTo>
                  <a:cubicBezTo>
                    <a:pt x="848868" y="79058"/>
                    <a:pt x="847535" y="80391"/>
                    <a:pt x="847535" y="83058"/>
                  </a:cubicBezTo>
                  <a:lnTo>
                    <a:pt x="847535" y="232410"/>
                  </a:lnTo>
                  <a:cubicBezTo>
                    <a:pt x="847535" y="235839"/>
                    <a:pt x="848868" y="237173"/>
                    <a:pt x="852202" y="237839"/>
                  </a:cubicBezTo>
                  <a:lnTo>
                    <a:pt x="889064" y="237839"/>
                  </a:lnTo>
                  <a:cubicBezTo>
                    <a:pt x="946976" y="237839"/>
                    <a:pt x="965835" y="214979"/>
                    <a:pt x="965835" y="155067"/>
                  </a:cubicBezTo>
                  <a:close/>
                  <a:moveTo>
                    <a:pt x="1440466" y="435483"/>
                  </a:moveTo>
                  <a:cubicBezTo>
                    <a:pt x="1412272" y="469106"/>
                    <a:pt x="1371219" y="477869"/>
                    <a:pt x="1305973" y="477869"/>
                  </a:cubicBezTo>
                  <a:cubicBezTo>
                    <a:pt x="1240822" y="477869"/>
                    <a:pt x="1201769" y="469106"/>
                    <a:pt x="1172909" y="435483"/>
                  </a:cubicBezTo>
                  <a:cubicBezTo>
                    <a:pt x="1144048" y="400526"/>
                    <a:pt x="1127855" y="327946"/>
                    <a:pt x="1127855" y="242506"/>
                  </a:cubicBezTo>
                  <a:cubicBezTo>
                    <a:pt x="1127855" y="157163"/>
                    <a:pt x="1144048" y="84487"/>
                    <a:pt x="1172909" y="49530"/>
                  </a:cubicBezTo>
                  <a:cubicBezTo>
                    <a:pt x="1201865" y="15907"/>
                    <a:pt x="1242822" y="7144"/>
                    <a:pt x="1308068" y="7144"/>
                  </a:cubicBezTo>
                  <a:cubicBezTo>
                    <a:pt x="1373315" y="7144"/>
                    <a:pt x="1412272" y="15907"/>
                    <a:pt x="1440561" y="49530"/>
                  </a:cubicBezTo>
                  <a:cubicBezTo>
                    <a:pt x="1470184" y="84487"/>
                    <a:pt x="1486281" y="157067"/>
                    <a:pt x="1486281" y="242506"/>
                  </a:cubicBezTo>
                  <a:cubicBezTo>
                    <a:pt x="1486186" y="327946"/>
                    <a:pt x="1470089" y="400526"/>
                    <a:pt x="1440466" y="435483"/>
                  </a:cubicBezTo>
                  <a:close/>
                  <a:moveTo>
                    <a:pt x="1242822" y="387096"/>
                  </a:moveTo>
                  <a:cubicBezTo>
                    <a:pt x="1253585" y="401860"/>
                    <a:pt x="1272445" y="403860"/>
                    <a:pt x="1306735" y="403860"/>
                  </a:cubicBezTo>
                  <a:cubicBezTo>
                    <a:pt x="1342358" y="403860"/>
                    <a:pt x="1360551" y="401860"/>
                    <a:pt x="1371314" y="387096"/>
                  </a:cubicBezTo>
                  <a:cubicBezTo>
                    <a:pt x="1386078" y="366236"/>
                    <a:pt x="1392841" y="306419"/>
                    <a:pt x="1392841" y="242506"/>
                  </a:cubicBezTo>
                  <a:cubicBezTo>
                    <a:pt x="1392841" y="177927"/>
                    <a:pt x="1386078" y="118777"/>
                    <a:pt x="1371314" y="97917"/>
                  </a:cubicBezTo>
                  <a:cubicBezTo>
                    <a:pt x="1360551" y="83153"/>
                    <a:pt x="1342358" y="81153"/>
                    <a:pt x="1308164" y="81153"/>
                  </a:cubicBezTo>
                  <a:cubicBezTo>
                    <a:pt x="1272540" y="81153"/>
                    <a:pt x="1253681" y="83153"/>
                    <a:pt x="1242917" y="97917"/>
                  </a:cubicBezTo>
                  <a:cubicBezTo>
                    <a:pt x="1228154" y="118777"/>
                    <a:pt x="1221391" y="177927"/>
                    <a:pt x="1221391" y="242506"/>
                  </a:cubicBezTo>
                  <a:cubicBezTo>
                    <a:pt x="1221296" y="306419"/>
                    <a:pt x="1228058" y="366236"/>
                    <a:pt x="1242822" y="387096"/>
                  </a:cubicBezTo>
                  <a:close/>
                  <a:moveTo>
                    <a:pt x="1782032" y="471107"/>
                  </a:moveTo>
                  <a:cubicBezTo>
                    <a:pt x="1776698" y="471107"/>
                    <a:pt x="1774603" y="468440"/>
                    <a:pt x="1772602" y="463010"/>
                  </a:cubicBezTo>
                  <a:lnTo>
                    <a:pt x="1650873" y="133636"/>
                  </a:lnTo>
                  <a:cubicBezTo>
                    <a:pt x="1647444" y="124778"/>
                    <a:pt x="1645444" y="120206"/>
                    <a:pt x="1641443" y="120206"/>
                  </a:cubicBezTo>
                  <a:cubicBezTo>
                    <a:pt x="1637443" y="120206"/>
                    <a:pt x="1636681" y="121539"/>
                    <a:pt x="1636681" y="132969"/>
                  </a:cubicBezTo>
                  <a:lnTo>
                    <a:pt x="1636585" y="464439"/>
                  </a:lnTo>
                  <a:cubicBezTo>
                    <a:pt x="1636585" y="468440"/>
                    <a:pt x="1633918" y="471202"/>
                    <a:pt x="1629823" y="471202"/>
                  </a:cubicBezTo>
                  <a:lnTo>
                    <a:pt x="1565339" y="471202"/>
                  </a:lnTo>
                  <a:cubicBezTo>
                    <a:pt x="1561338" y="471202"/>
                    <a:pt x="1558576" y="468535"/>
                    <a:pt x="1558576" y="464439"/>
                  </a:cubicBezTo>
                  <a:lnTo>
                    <a:pt x="1558576" y="20669"/>
                  </a:lnTo>
                  <a:cubicBezTo>
                    <a:pt x="1558576" y="16669"/>
                    <a:pt x="1561243" y="13907"/>
                    <a:pt x="1565339" y="13907"/>
                  </a:cubicBezTo>
                  <a:lnTo>
                    <a:pt x="1680305" y="13907"/>
                  </a:lnTo>
                  <a:cubicBezTo>
                    <a:pt x="1684973" y="13907"/>
                    <a:pt x="1687068" y="17240"/>
                    <a:pt x="1689068" y="22003"/>
                  </a:cubicBezTo>
                  <a:lnTo>
                    <a:pt x="1803368" y="340043"/>
                  </a:lnTo>
                  <a:cubicBezTo>
                    <a:pt x="1806702" y="350139"/>
                    <a:pt x="1808035" y="350806"/>
                    <a:pt x="1811369" y="350806"/>
                  </a:cubicBezTo>
                  <a:cubicBezTo>
                    <a:pt x="1814703" y="350806"/>
                    <a:pt x="1816132" y="349472"/>
                    <a:pt x="1816132" y="344138"/>
                  </a:cubicBezTo>
                  <a:lnTo>
                    <a:pt x="1816227" y="20669"/>
                  </a:lnTo>
                  <a:cubicBezTo>
                    <a:pt x="1816227" y="16669"/>
                    <a:pt x="1818894" y="13907"/>
                    <a:pt x="1822895" y="13907"/>
                  </a:cubicBezTo>
                  <a:lnTo>
                    <a:pt x="1889379" y="13907"/>
                  </a:lnTo>
                  <a:cubicBezTo>
                    <a:pt x="1893380" y="13907"/>
                    <a:pt x="1896142" y="16574"/>
                    <a:pt x="1896142" y="20669"/>
                  </a:cubicBezTo>
                  <a:lnTo>
                    <a:pt x="1896142" y="464439"/>
                  </a:lnTo>
                  <a:cubicBezTo>
                    <a:pt x="1896142" y="468440"/>
                    <a:pt x="1893475" y="471202"/>
                    <a:pt x="1889379" y="471202"/>
                  </a:cubicBezTo>
                  <a:lnTo>
                    <a:pt x="1782032" y="471202"/>
                  </a:lnTo>
                  <a:close/>
                  <a:moveTo>
                    <a:pt x="1979771" y="20669"/>
                  </a:moveTo>
                  <a:cubicBezTo>
                    <a:pt x="1979771" y="16669"/>
                    <a:pt x="1982439" y="13907"/>
                    <a:pt x="1986534" y="13907"/>
                  </a:cubicBezTo>
                  <a:lnTo>
                    <a:pt x="2232279" y="13907"/>
                  </a:lnTo>
                  <a:cubicBezTo>
                    <a:pt x="2236280" y="13907"/>
                    <a:pt x="2239042" y="16574"/>
                    <a:pt x="2239042" y="20669"/>
                  </a:cubicBezTo>
                  <a:lnTo>
                    <a:pt x="2239042" y="80486"/>
                  </a:lnTo>
                  <a:cubicBezTo>
                    <a:pt x="2239042" y="84487"/>
                    <a:pt x="2236375" y="87249"/>
                    <a:pt x="2232279" y="87249"/>
                  </a:cubicBezTo>
                  <a:lnTo>
                    <a:pt x="2073878" y="87249"/>
                  </a:lnTo>
                  <a:cubicBezTo>
                    <a:pt x="2071211" y="87249"/>
                    <a:pt x="2069878" y="88583"/>
                    <a:pt x="2069878" y="91250"/>
                  </a:cubicBezTo>
                  <a:lnTo>
                    <a:pt x="2069878" y="197453"/>
                  </a:lnTo>
                  <a:cubicBezTo>
                    <a:pt x="2069878" y="200120"/>
                    <a:pt x="2071211" y="201454"/>
                    <a:pt x="2073878" y="201454"/>
                  </a:cubicBezTo>
                  <a:lnTo>
                    <a:pt x="2209038" y="201454"/>
                  </a:lnTo>
                  <a:cubicBezTo>
                    <a:pt x="2213039" y="201454"/>
                    <a:pt x="2215801" y="204121"/>
                    <a:pt x="2215801" y="208217"/>
                  </a:cubicBezTo>
                  <a:lnTo>
                    <a:pt x="2215801" y="264033"/>
                  </a:lnTo>
                  <a:cubicBezTo>
                    <a:pt x="2215801" y="268034"/>
                    <a:pt x="2213134" y="270700"/>
                    <a:pt x="2209038" y="270700"/>
                  </a:cubicBezTo>
                  <a:lnTo>
                    <a:pt x="2073878" y="270700"/>
                  </a:lnTo>
                  <a:cubicBezTo>
                    <a:pt x="2071211" y="270700"/>
                    <a:pt x="2069878" y="272034"/>
                    <a:pt x="2069878" y="274796"/>
                  </a:cubicBezTo>
                  <a:lnTo>
                    <a:pt x="2069878" y="392430"/>
                  </a:lnTo>
                  <a:cubicBezTo>
                    <a:pt x="2069878" y="395097"/>
                    <a:pt x="2071211" y="396431"/>
                    <a:pt x="2073878" y="396431"/>
                  </a:cubicBezTo>
                  <a:lnTo>
                    <a:pt x="2237899" y="396431"/>
                  </a:lnTo>
                  <a:cubicBezTo>
                    <a:pt x="2241899" y="396431"/>
                    <a:pt x="2244662" y="399098"/>
                    <a:pt x="2244662" y="403193"/>
                  </a:cubicBezTo>
                  <a:lnTo>
                    <a:pt x="2244662" y="464344"/>
                  </a:lnTo>
                  <a:cubicBezTo>
                    <a:pt x="2244662" y="468344"/>
                    <a:pt x="2241995" y="471107"/>
                    <a:pt x="2237899" y="471107"/>
                  </a:cubicBezTo>
                  <a:lnTo>
                    <a:pt x="1986439" y="471107"/>
                  </a:lnTo>
                  <a:cubicBezTo>
                    <a:pt x="1982439" y="471107"/>
                    <a:pt x="1979676" y="468440"/>
                    <a:pt x="1979676" y="464344"/>
                  </a:cubicBezTo>
                  <a:lnTo>
                    <a:pt x="1979676" y="20669"/>
                  </a:lnTo>
                  <a:close/>
                  <a:moveTo>
                    <a:pt x="2655284" y="462725"/>
                  </a:moveTo>
                  <a:lnTo>
                    <a:pt x="2517648" y="226790"/>
                  </a:lnTo>
                  <a:lnTo>
                    <a:pt x="2636044" y="22003"/>
                  </a:lnTo>
                  <a:cubicBezTo>
                    <a:pt x="2637758" y="18383"/>
                    <a:pt x="2634806" y="13811"/>
                    <a:pt x="2629567" y="13811"/>
                  </a:cubicBezTo>
                  <a:lnTo>
                    <a:pt x="2551843" y="13811"/>
                  </a:lnTo>
                  <a:cubicBezTo>
                    <a:pt x="2547461" y="13811"/>
                    <a:pt x="2543556" y="15907"/>
                    <a:pt x="2540603" y="22003"/>
                  </a:cubicBezTo>
                  <a:lnTo>
                    <a:pt x="2469737" y="145447"/>
                  </a:lnTo>
                  <a:lnTo>
                    <a:pt x="2397157" y="22193"/>
                  </a:lnTo>
                  <a:cubicBezTo>
                    <a:pt x="2394014" y="16478"/>
                    <a:pt x="2389823" y="13907"/>
                    <a:pt x="2383155" y="13907"/>
                  </a:cubicBezTo>
                  <a:lnTo>
                    <a:pt x="2304288" y="13907"/>
                  </a:lnTo>
                  <a:cubicBezTo>
                    <a:pt x="2299049" y="13907"/>
                    <a:pt x="2296859" y="17907"/>
                    <a:pt x="2298859" y="22384"/>
                  </a:cubicBezTo>
                  <a:lnTo>
                    <a:pt x="2416969" y="226314"/>
                  </a:lnTo>
                  <a:lnTo>
                    <a:pt x="2284286" y="463010"/>
                  </a:lnTo>
                  <a:cubicBezTo>
                    <a:pt x="2282095" y="467297"/>
                    <a:pt x="2284095" y="471297"/>
                    <a:pt x="2288762" y="471297"/>
                  </a:cubicBezTo>
                  <a:lnTo>
                    <a:pt x="2369153" y="471297"/>
                  </a:lnTo>
                  <a:cubicBezTo>
                    <a:pt x="2374868" y="471297"/>
                    <a:pt x="2377631" y="469202"/>
                    <a:pt x="2381060" y="463201"/>
                  </a:cubicBezTo>
                  <a:lnTo>
                    <a:pt x="2466118" y="310610"/>
                  </a:lnTo>
                  <a:lnTo>
                    <a:pt x="2556224" y="463010"/>
                  </a:lnTo>
                  <a:cubicBezTo>
                    <a:pt x="2560225" y="469678"/>
                    <a:pt x="2563368" y="471297"/>
                    <a:pt x="2568416" y="471297"/>
                  </a:cubicBezTo>
                  <a:lnTo>
                    <a:pt x="2650141" y="471297"/>
                  </a:lnTo>
                  <a:cubicBezTo>
                    <a:pt x="2655475" y="471107"/>
                    <a:pt x="2657475" y="466820"/>
                    <a:pt x="2655284" y="462725"/>
                  </a:cubicBezTo>
                  <a:close/>
                  <a:moveTo>
                    <a:pt x="2788539" y="91345"/>
                  </a:moveTo>
                  <a:cubicBezTo>
                    <a:pt x="2788539" y="88678"/>
                    <a:pt x="2787206" y="87344"/>
                    <a:pt x="2784539" y="87344"/>
                  </a:cubicBezTo>
                  <a:lnTo>
                    <a:pt x="2681859" y="87344"/>
                  </a:lnTo>
                  <a:cubicBezTo>
                    <a:pt x="2677859" y="87344"/>
                    <a:pt x="2675192" y="84582"/>
                    <a:pt x="2675192" y="80582"/>
                  </a:cubicBezTo>
                  <a:lnTo>
                    <a:pt x="2675192" y="20669"/>
                  </a:lnTo>
                  <a:cubicBezTo>
                    <a:pt x="2675192" y="16669"/>
                    <a:pt x="2677859" y="13907"/>
                    <a:pt x="2681859" y="13907"/>
                  </a:cubicBezTo>
                  <a:lnTo>
                    <a:pt x="2984564" y="13907"/>
                  </a:lnTo>
                  <a:cubicBezTo>
                    <a:pt x="2988564" y="13907"/>
                    <a:pt x="2991326" y="16574"/>
                    <a:pt x="2991326" y="20669"/>
                  </a:cubicBezTo>
                  <a:lnTo>
                    <a:pt x="2991326" y="80582"/>
                  </a:lnTo>
                  <a:cubicBezTo>
                    <a:pt x="2991326" y="84582"/>
                    <a:pt x="2988659" y="87344"/>
                    <a:pt x="2984564" y="87344"/>
                  </a:cubicBezTo>
                  <a:lnTo>
                    <a:pt x="2881979" y="87344"/>
                  </a:lnTo>
                  <a:cubicBezTo>
                    <a:pt x="2879312" y="87344"/>
                    <a:pt x="2877979" y="88678"/>
                    <a:pt x="2877979" y="91345"/>
                  </a:cubicBezTo>
                  <a:lnTo>
                    <a:pt x="2877979" y="464439"/>
                  </a:lnTo>
                  <a:cubicBezTo>
                    <a:pt x="2877979" y="468440"/>
                    <a:pt x="2875312" y="471202"/>
                    <a:pt x="2871216" y="471202"/>
                  </a:cubicBezTo>
                  <a:lnTo>
                    <a:pt x="2795207" y="471202"/>
                  </a:lnTo>
                  <a:cubicBezTo>
                    <a:pt x="2791206" y="471202"/>
                    <a:pt x="2788444" y="468535"/>
                    <a:pt x="2788444" y="464439"/>
                  </a:cubicBezTo>
                  <a:lnTo>
                    <a:pt x="2788444" y="91345"/>
                  </a:lnTo>
                  <a:close/>
                </a:path>
              </a:pathLst>
            </a:custGeom>
            <a:solidFill>
              <a:srgbClr val="FFFFFF"/>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87F779B-DAB4-462B-99B3-4D9491E09C94}"/>
                </a:ext>
              </a:extLst>
            </p:cNvPr>
            <p:cNvSpPr/>
            <p:nvPr/>
          </p:nvSpPr>
          <p:spPr>
            <a:xfrm>
              <a:off x="2355056" y="1878806"/>
              <a:ext cx="1143000" cy="1381125"/>
            </a:xfrm>
            <a:custGeom>
              <a:avLst/>
              <a:gdLst>
                <a:gd name="connsiteX0" fmla="*/ 104394 w 1143000"/>
                <a:gd name="connsiteY0" fmla="*/ 1110139 h 1381125"/>
                <a:gd name="connsiteX1" fmla="*/ 7144 w 1143000"/>
                <a:gd name="connsiteY1" fmla="*/ 1110139 h 1381125"/>
                <a:gd name="connsiteX2" fmla="*/ 7144 w 1143000"/>
                <a:gd name="connsiteY2" fmla="*/ 837629 h 1381125"/>
                <a:gd name="connsiteX3" fmla="*/ 104394 w 1143000"/>
                <a:gd name="connsiteY3" fmla="*/ 837629 h 1381125"/>
                <a:gd name="connsiteX4" fmla="*/ 104394 w 1143000"/>
                <a:gd name="connsiteY4" fmla="*/ 1110139 h 1381125"/>
                <a:gd name="connsiteX5" fmla="*/ 7144 w 1143000"/>
                <a:gd name="connsiteY5" fmla="*/ 803053 h 1381125"/>
                <a:gd name="connsiteX6" fmla="*/ 104299 w 1143000"/>
                <a:gd name="connsiteY6" fmla="*/ 803053 h 1381125"/>
                <a:gd name="connsiteX7" fmla="*/ 104299 w 1143000"/>
                <a:gd name="connsiteY7" fmla="*/ 466725 h 1381125"/>
                <a:gd name="connsiteX8" fmla="*/ 7144 w 1143000"/>
                <a:gd name="connsiteY8" fmla="*/ 466725 h 1381125"/>
                <a:gd name="connsiteX9" fmla="*/ 7144 w 1143000"/>
                <a:gd name="connsiteY9" fmla="*/ 803053 h 1381125"/>
                <a:gd name="connsiteX10" fmla="*/ 138875 w 1143000"/>
                <a:gd name="connsiteY10" fmla="*/ 1051846 h 1381125"/>
                <a:gd name="connsiteX11" fmla="*/ 237744 w 1143000"/>
                <a:gd name="connsiteY11" fmla="*/ 1051846 h 1381125"/>
                <a:gd name="connsiteX12" fmla="*/ 237744 w 1143000"/>
                <a:gd name="connsiteY12" fmla="*/ 617696 h 1381125"/>
                <a:gd name="connsiteX13" fmla="*/ 138875 w 1143000"/>
                <a:gd name="connsiteY13" fmla="*/ 617696 h 1381125"/>
                <a:gd name="connsiteX14" fmla="*/ 138875 w 1143000"/>
                <a:gd name="connsiteY14" fmla="*/ 1051846 h 1381125"/>
                <a:gd name="connsiteX15" fmla="*/ 138875 w 1143000"/>
                <a:gd name="connsiteY15" fmla="*/ 583121 h 1381125"/>
                <a:gd name="connsiteX16" fmla="*/ 237744 w 1143000"/>
                <a:gd name="connsiteY16" fmla="*/ 583121 h 1381125"/>
                <a:gd name="connsiteX17" fmla="*/ 237744 w 1143000"/>
                <a:gd name="connsiteY17" fmla="*/ 198787 h 1381125"/>
                <a:gd name="connsiteX18" fmla="*/ 138875 w 1143000"/>
                <a:gd name="connsiteY18" fmla="*/ 198787 h 1381125"/>
                <a:gd name="connsiteX19" fmla="*/ 138875 w 1143000"/>
                <a:gd name="connsiteY19" fmla="*/ 583121 h 1381125"/>
                <a:gd name="connsiteX20" fmla="*/ 370046 w 1143000"/>
                <a:gd name="connsiteY20" fmla="*/ 710089 h 1381125"/>
                <a:gd name="connsiteX21" fmla="*/ 272225 w 1143000"/>
                <a:gd name="connsiteY21" fmla="*/ 710089 h 1381125"/>
                <a:gd name="connsiteX22" fmla="*/ 272225 w 1143000"/>
                <a:gd name="connsiteY22" fmla="*/ 1195483 h 1381125"/>
                <a:gd name="connsiteX23" fmla="*/ 370046 w 1143000"/>
                <a:gd name="connsiteY23" fmla="*/ 1195483 h 1381125"/>
                <a:gd name="connsiteX24" fmla="*/ 370046 w 1143000"/>
                <a:gd name="connsiteY24" fmla="*/ 710089 h 1381125"/>
                <a:gd name="connsiteX25" fmla="*/ 370046 w 1143000"/>
                <a:gd name="connsiteY25" fmla="*/ 265081 h 1381125"/>
                <a:gd name="connsiteX26" fmla="*/ 272225 w 1143000"/>
                <a:gd name="connsiteY26" fmla="*/ 265081 h 1381125"/>
                <a:gd name="connsiteX27" fmla="*/ 272225 w 1143000"/>
                <a:gd name="connsiteY27" fmla="*/ 675513 h 1381125"/>
                <a:gd name="connsiteX28" fmla="*/ 370046 w 1143000"/>
                <a:gd name="connsiteY28" fmla="*/ 675513 h 1381125"/>
                <a:gd name="connsiteX29" fmla="*/ 370046 w 1143000"/>
                <a:gd name="connsiteY29" fmla="*/ 265081 h 1381125"/>
                <a:gd name="connsiteX30" fmla="*/ 557594 w 1143000"/>
                <a:gd name="connsiteY30" fmla="*/ 488537 h 1381125"/>
                <a:gd name="connsiteX31" fmla="*/ 404527 w 1143000"/>
                <a:gd name="connsiteY31" fmla="*/ 488537 h 1381125"/>
                <a:gd name="connsiteX32" fmla="*/ 404527 w 1143000"/>
                <a:gd name="connsiteY32" fmla="*/ 1299686 h 1381125"/>
                <a:gd name="connsiteX33" fmla="*/ 557594 w 1143000"/>
                <a:gd name="connsiteY33" fmla="*/ 1299686 h 1381125"/>
                <a:gd name="connsiteX34" fmla="*/ 557594 w 1143000"/>
                <a:gd name="connsiteY34" fmla="*/ 488537 h 1381125"/>
                <a:gd name="connsiteX35" fmla="*/ 404432 w 1143000"/>
                <a:gd name="connsiteY35" fmla="*/ 454057 h 1381125"/>
                <a:gd name="connsiteX36" fmla="*/ 557498 w 1143000"/>
                <a:gd name="connsiteY36" fmla="*/ 454057 h 1381125"/>
                <a:gd name="connsiteX37" fmla="*/ 557498 w 1143000"/>
                <a:gd name="connsiteY37" fmla="*/ 7144 h 1381125"/>
                <a:gd name="connsiteX38" fmla="*/ 404432 w 1143000"/>
                <a:gd name="connsiteY38" fmla="*/ 7144 h 1381125"/>
                <a:gd name="connsiteX39" fmla="*/ 404432 w 1143000"/>
                <a:gd name="connsiteY39" fmla="*/ 454057 h 1381125"/>
                <a:gd name="connsiteX40" fmla="*/ 690182 w 1143000"/>
                <a:gd name="connsiteY40" fmla="*/ 842582 h 1381125"/>
                <a:gd name="connsiteX41" fmla="*/ 592169 w 1143000"/>
                <a:gd name="connsiteY41" fmla="*/ 842582 h 1381125"/>
                <a:gd name="connsiteX42" fmla="*/ 592169 w 1143000"/>
                <a:gd name="connsiteY42" fmla="*/ 1378744 h 1381125"/>
                <a:gd name="connsiteX43" fmla="*/ 690182 w 1143000"/>
                <a:gd name="connsiteY43" fmla="*/ 1378744 h 1381125"/>
                <a:gd name="connsiteX44" fmla="*/ 690182 w 1143000"/>
                <a:gd name="connsiteY44" fmla="*/ 842582 h 1381125"/>
                <a:gd name="connsiteX45" fmla="*/ 592169 w 1143000"/>
                <a:gd name="connsiteY45" fmla="*/ 808863 h 1381125"/>
                <a:gd name="connsiteX46" fmla="*/ 690182 w 1143000"/>
                <a:gd name="connsiteY46" fmla="*/ 808863 h 1381125"/>
                <a:gd name="connsiteX47" fmla="*/ 690182 w 1143000"/>
                <a:gd name="connsiteY47" fmla="*/ 232505 h 1381125"/>
                <a:gd name="connsiteX48" fmla="*/ 592169 w 1143000"/>
                <a:gd name="connsiteY48" fmla="*/ 232505 h 1381125"/>
                <a:gd name="connsiteX49" fmla="*/ 592169 w 1143000"/>
                <a:gd name="connsiteY49" fmla="*/ 808863 h 1381125"/>
                <a:gd name="connsiteX50" fmla="*/ 877634 w 1143000"/>
                <a:gd name="connsiteY50" fmla="*/ 662369 h 1381125"/>
                <a:gd name="connsiteX51" fmla="*/ 724662 w 1143000"/>
                <a:gd name="connsiteY51" fmla="*/ 662369 h 1381125"/>
                <a:gd name="connsiteX52" fmla="*/ 724662 w 1143000"/>
                <a:gd name="connsiteY52" fmla="*/ 1207484 h 1381125"/>
                <a:gd name="connsiteX53" fmla="*/ 877634 w 1143000"/>
                <a:gd name="connsiteY53" fmla="*/ 1207580 h 1381125"/>
                <a:gd name="connsiteX54" fmla="*/ 877634 w 1143000"/>
                <a:gd name="connsiteY54" fmla="*/ 662369 h 1381125"/>
                <a:gd name="connsiteX55" fmla="*/ 724662 w 1143000"/>
                <a:gd name="connsiteY55" fmla="*/ 627698 h 1381125"/>
                <a:gd name="connsiteX56" fmla="*/ 877634 w 1143000"/>
                <a:gd name="connsiteY56" fmla="*/ 627698 h 1381125"/>
                <a:gd name="connsiteX57" fmla="*/ 877634 w 1143000"/>
                <a:gd name="connsiteY57" fmla="*/ 118777 h 1381125"/>
                <a:gd name="connsiteX58" fmla="*/ 724662 w 1143000"/>
                <a:gd name="connsiteY58" fmla="*/ 118777 h 1381125"/>
                <a:gd name="connsiteX59" fmla="*/ 724662 w 1143000"/>
                <a:gd name="connsiteY59" fmla="*/ 627698 h 1381125"/>
                <a:gd name="connsiteX60" fmla="*/ 1010126 w 1143000"/>
                <a:gd name="connsiteY60" fmla="*/ 771144 h 1381125"/>
                <a:gd name="connsiteX61" fmla="*/ 912019 w 1143000"/>
                <a:gd name="connsiteY61" fmla="*/ 771144 h 1381125"/>
                <a:gd name="connsiteX62" fmla="*/ 912019 w 1143000"/>
                <a:gd name="connsiteY62" fmla="*/ 1051846 h 1381125"/>
                <a:gd name="connsiteX63" fmla="*/ 1010126 w 1143000"/>
                <a:gd name="connsiteY63" fmla="*/ 1051846 h 1381125"/>
                <a:gd name="connsiteX64" fmla="*/ 1010126 w 1143000"/>
                <a:gd name="connsiteY64" fmla="*/ 771144 h 1381125"/>
                <a:gd name="connsiteX65" fmla="*/ 912114 w 1143000"/>
                <a:gd name="connsiteY65" fmla="*/ 736663 h 1381125"/>
                <a:gd name="connsiteX66" fmla="*/ 1010126 w 1143000"/>
                <a:gd name="connsiteY66" fmla="*/ 736663 h 1381125"/>
                <a:gd name="connsiteX67" fmla="*/ 1010126 w 1143000"/>
                <a:gd name="connsiteY67" fmla="*/ 466535 h 1381125"/>
                <a:gd name="connsiteX68" fmla="*/ 912114 w 1143000"/>
                <a:gd name="connsiteY68" fmla="*/ 466535 h 1381125"/>
                <a:gd name="connsiteX69" fmla="*/ 912114 w 1143000"/>
                <a:gd name="connsiteY69" fmla="*/ 736663 h 1381125"/>
                <a:gd name="connsiteX70" fmla="*/ 1142714 w 1143000"/>
                <a:gd name="connsiteY70" fmla="*/ 662464 h 1381125"/>
                <a:gd name="connsiteX71" fmla="*/ 1044702 w 1143000"/>
                <a:gd name="connsiteY71" fmla="*/ 662464 h 1381125"/>
                <a:gd name="connsiteX72" fmla="*/ 1044702 w 1143000"/>
                <a:gd name="connsiteY72" fmla="*/ 942023 h 1381125"/>
                <a:gd name="connsiteX73" fmla="*/ 1142714 w 1143000"/>
                <a:gd name="connsiteY73" fmla="*/ 942023 h 1381125"/>
                <a:gd name="connsiteX74" fmla="*/ 1142714 w 1143000"/>
                <a:gd name="connsiteY74" fmla="*/ 662464 h 1381125"/>
                <a:gd name="connsiteX75" fmla="*/ 1142714 w 1143000"/>
                <a:gd name="connsiteY75" fmla="*/ 382524 h 1381125"/>
                <a:gd name="connsiteX76" fmla="*/ 1044702 w 1143000"/>
                <a:gd name="connsiteY76" fmla="*/ 382524 h 1381125"/>
                <a:gd name="connsiteX77" fmla="*/ 1044702 w 1143000"/>
                <a:gd name="connsiteY77" fmla="*/ 627507 h 1381125"/>
                <a:gd name="connsiteX78" fmla="*/ 1142714 w 1143000"/>
                <a:gd name="connsiteY78" fmla="*/ 627507 h 1381125"/>
                <a:gd name="connsiteX79" fmla="*/ 1142714 w 1143000"/>
                <a:gd name="connsiteY79" fmla="*/ 382524 h 138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143000" h="1381125">
                  <a:moveTo>
                    <a:pt x="104394" y="1110139"/>
                  </a:moveTo>
                  <a:lnTo>
                    <a:pt x="7144" y="1110139"/>
                  </a:lnTo>
                  <a:lnTo>
                    <a:pt x="7144" y="837629"/>
                  </a:lnTo>
                  <a:lnTo>
                    <a:pt x="104394" y="837629"/>
                  </a:lnTo>
                  <a:lnTo>
                    <a:pt x="104394" y="1110139"/>
                  </a:lnTo>
                  <a:close/>
                  <a:moveTo>
                    <a:pt x="7144" y="803053"/>
                  </a:moveTo>
                  <a:lnTo>
                    <a:pt x="104299" y="803053"/>
                  </a:lnTo>
                  <a:lnTo>
                    <a:pt x="104299" y="466725"/>
                  </a:lnTo>
                  <a:lnTo>
                    <a:pt x="7144" y="466725"/>
                  </a:lnTo>
                  <a:lnTo>
                    <a:pt x="7144" y="803053"/>
                  </a:lnTo>
                  <a:close/>
                  <a:moveTo>
                    <a:pt x="138875" y="1051846"/>
                  </a:moveTo>
                  <a:lnTo>
                    <a:pt x="237744" y="1051846"/>
                  </a:lnTo>
                  <a:lnTo>
                    <a:pt x="237744" y="617696"/>
                  </a:lnTo>
                  <a:lnTo>
                    <a:pt x="138875" y="617696"/>
                  </a:lnTo>
                  <a:lnTo>
                    <a:pt x="138875" y="1051846"/>
                  </a:lnTo>
                  <a:close/>
                  <a:moveTo>
                    <a:pt x="138875" y="583121"/>
                  </a:moveTo>
                  <a:lnTo>
                    <a:pt x="237744" y="583121"/>
                  </a:lnTo>
                  <a:lnTo>
                    <a:pt x="237744" y="198787"/>
                  </a:lnTo>
                  <a:lnTo>
                    <a:pt x="138875" y="198787"/>
                  </a:lnTo>
                  <a:lnTo>
                    <a:pt x="138875" y="583121"/>
                  </a:lnTo>
                  <a:close/>
                  <a:moveTo>
                    <a:pt x="370046" y="710089"/>
                  </a:moveTo>
                  <a:lnTo>
                    <a:pt x="272225" y="710089"/>
                  </a:lnTo>
                  <a:lnTo>
                    <a:pt x="272225" y="1195483"/>
                  </a:lnTo>
                  <a:lnTo>
                    <a:pt x="370046" y="1195483"/>
                  </a:lnTo>
                  <a:lnTo>
                    <a:pt x="370046" y="710089"/>
                  </a:lnTo>
                  <a:close/>
                  <a:moveTo>
                    <a:pt x="370046" y="265081"/>
                  </a:moveTo>
                  <a:lnTo>
                    <a:pt x="272225" y="265081"/>
                  </a:lnTo>
                  <a:lnTo>
                    <a:pt x="272225" y="675513"/>
                  </a:lnTo>
                  <a:lnTo>
                    <a:pt x="370046" y="675513"/>
                  </a:lnTo>
                  <a:lnTo>
                    <a:pt x="370046" y="265081"/>
                  </a:lnTo>
                  <a:close/>
                  <a:moveTo>
                    <a:pt x="557594" y="488537"/>
                  </a:moveTo>
                  <a:lnTo>
                    <a:pt x="404527" y="488537"/>
                  </a:lnTo>
                  <a:lnTo>
                    <a:pt x="404527" y="1299686"/>
                  </a:lnTo>
                  <a:lnTo>
                    <a:pt x="557594" y="1299686"/>
                  </a:lnTo>
                  <a:lnTo>
                    <a:pt x="557594" y="488537"/>
                  </a:lnTo>
                  <a:close/>
                  <a:moveTo>
                    <a:pt x="404432" y="454057"/>
                  </a:moveTo>
                  <a:lnTo>
                    <a:pt x="557498" y="454057"/>
                  </a:lnTo>
                  <a:lnTo>
                    <a:pt x="557498" y="7144"/>
                  </a:lnTo>
                  <a:lnTo>
                    <a:pt x="404432" y="7144"/>
                  </a:lnTo>
                  <a:lnTo>
                    <a:pt x="404432" y="454057"/>
                  </a:lnTo>
                  <a:close/>
                  <a:moveTo>
                    <a:pt x="690182" y="842582"/>
                  </a:moveTo>
                  <a:lnTo>
                    <a:pt x="592169" y="842582"/>
                  </a:lnTo>
                  <a:lnTo>
                    <a:pt x="592169" y="1378744"/>
                  </a:lnTo>
                  <a:lnTo>
                    <a:pt x="690182" y="1378744"/>
                  </a:lnTo>
                  <a:lnTo>
                    <a:pt x="690182" y="842582"/>
                  </a:lnTo>
                  <a:close/>
                  <a:moveTo>
                    <a:pt x="592169" y="808863"/>
                  </a:moveTo>
                  <a:lnTo>
                    <a:pt x="690182" y="808863"/>
                  </a:lnTo>
                  <a:lnTo>
                    <a:pt x="690182" y="232505"/>
                  </a:lnTo>
                  <a:lnTo>
                    <a:pt x="592169" y="232505"/>
                  </a:lnTo>
                  <a:lnTo>
                    <a:pt x="592169" y="808863"/>
                  </a:lnTo>
                  <a:close/>
                  <a:moveTo>
                    <a:pt x="877634" y="662369"/>
                  </a:moveTo>
                  <a:lnTo>
                    <a:pt x="724662" y="662369"/>
                  </a:lnTo>
                  <a:lnTo>
                    <a:pt x="724662" y="1207484"/>
                  </a:lnTo>
                  <a:lnTo>
                    <a:pt x="877634" y="1207580"/>
                  </a:lnTo>
                  <a:lnTo>
                    <a:pt x="877634" y="662369"/>
                  </a:lnTo>
                  <a:close/>
                  <a:moveTo>
                    <a:pt x="724662" y="627698"/>
                  </a:moveTo>
                  <a:lnTo>
                    <a:pt x="877634" y="627698"/>
                  </a:lnTo>
                  <a:lnTo>
                    <a:pt x="877634" y="118777"/>
                  </a:lnTo>
                  <a:lnTo>
                    <a:pt x="724662" y="118777"/>
                  </a:lnTo>
                  <a:lnTo>
                    <a:pt x="724662" y="627698"/>
                  </a:lnTo>
                  <a:close/>
                  <a:moveTo>
                    <a:pt x="1010126" y="771144"/>
                  </a:moveTo>
                  <a:lnTo>
                    <a:pt x="912019" y="771144"/>
                  </a:lnTo>
                  <a:lnTo>
                    <a:pt x="912019" y="1051846"/>
                  </a:lnTo>
                  <a:lnTo>
                    <a:pt x="1010126" y="1051846"/>
                  </a:lnTo>
                  <a:lnTo>
                    <a:pt x="1010126" y="771144"/>
                  </a:lnTo>
                  <a:close/>
                  <a:moveTo>
                    <a:pt x="912114" y="736663"/>
                  </a:moveTo>
                  <a:lnTo>
                    <a:pt x="1010126" y="736663"/>
                  </a:lnTo>
                  <a:lnTo>
                    <a:pt x="1010126" y="466535"/>
                  </a:lnTo>
                  <a:lnTo>
                    <a:pt x="912114" y="466535"/>
                  </a:lnTo>
                  <a:lnTo>
                    <a:pt x="912114" y="736663"/>
                  </a:lnTo>
                  <a:close/>
                  <a:moveTo>
                    <a:pt x="1142714" y="662464"/>
                  </a:moveTo>
                  <a:lnTo>
                    <a:pt x="1044702" y="662464"/>
                  </a:lnTo>
                  <a:lnTo>
                    <a:pt x="1044702" y="942023"/>
                  </a:lnTo>
                  <a:lnTo>
                    <a:pt x="1142714" y="942023"/>
                  </a:lnTo>
                  <a:lnTo>
                    <a:pt x="1142714" y="662464"/>
                  </a:lnTo>
                  <a:close/>
                  <a:moveTo>
                    <a:pt x="1142714" y="382524"/>
                  </a:moveTo>
                  <a:lnTo>
                    <a:pt x="1044702" y="382524"/>
                  </a:lnTo>
                  <a:lnTo>
                    <a:pt x="1044702" y="627507"/>
                  </a:lnTo>
                  <a:lnTo>
                    <a:pt x="1142714" y="627507"/>
                  </a:lnTo>
                  <a:lnTo>
                    <a:pt x="1142714" y="382524"/>
                  </a:lnTo>
                  <a:close/>
                </a:path>
              </a:pathLst>
            </a:custGeom>
            <a:solidFill>
              <a:srgbClr val="FFFFFF"/>
            </a:solidFill>
            <a:ln w="9525" cap="flat">
              <a:noFill/>
              <a:prstDash val="solid"/>
              <a:miter/>
            </a:ln>
          </p:spPr>
          <p:txBody>
            <a:bodyPr rtlCol="0" anchor="ctr"/>
            <a:lstStyle/>
            <a:p>
              <a:endParaRPr lang="en-US"/>
            </a:p>
          </p:txBody>
        </p:sp>
      </p:grpSp>
      <p:sp>
        <p:nvSpPr>
          <p:cNvPr id="14" name="Rectangle 13">
            <a:extLst>
              <a:ext uri="{FF2B5EF4-FFF2-40B4-BE49-F238E27FC236}">
                <a16:creationId xmlns:a16="http://schemas.microsoft.com/office/drawing/2014/main" id="{9C0A0B54-72BE-470E-9AE2-EACD51237929}"/>
              </a:ext>
            </a:extLst>
          </p:cNvPr>
          <p:cNvSpPr/>
          <p:nvPr userDrawn="1"/>
        </p:nvSpPr>
        <p:spPr>
          <a:xfrm>
            <a:off x="0" y="1775460"/>
            <a:ext cx="6386487" cy="1584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86B2CA3B-0FBD-4133-B484-0C3E413EAFB7}"/>
              </a:ext>
            </a:extLst>
          </p:cNvPr>
          <p:cNvCxnSpPr/>
          <p:nvPr userDrawn="1"/>
        </p:nvCxnSpPr>
        <p:spPr>
          <a:xfrm>
            <a:off x="179512" y="1939649"/>
            <a:ext cx="0" cy="1260000"/>
          </a:xfrm>
          <a:prstGeom prst="line">
            <a:avLst/>
          </a:prstGeom>
          <a:ln w="19050" cmpd="sng">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9" name="Text Placeholder 14">
            <a:extLst>
              <a:ext uri="{FF2B5EF4-FFF2-40B4-BE49-F238E27FC236}">
                <a16:creationId xmlns:a16="http://schemas.microsoft.com/office/drawing/2014/main" id="{CF562B41-E28F-41B7-BEC4-30C64070508D}"/>
              </a:ext>
            </a:extLst>
          </p:cNvPr>
          <p:cNvSpPr>
            <a:spLocks noGrp="1"/>
          </p:cNvSpPr>
          <p:nvPr>
            <p:ph type="body" sz="quarter" idx="11" hasCustomPrompt="1"/>
          </p:nvPr>
        </p:nvSpPr>
        <p:spPr>
          <a:xfrm>
            <a:off x="6893620" y="4300580"/>
            <a:ext cx="1656655" cy="244475"/>
          </a:xfrm>
          <a:prstGeom prst="rect">
            <a:avLst/>
          </a:prstGeom>
        </p:spPr>
        <p:txBody>
          <a:bodyPr lIns="0" tIns="0" rIns="0" bIns="0" anchor="ctr" anchorCtr="0"/>
          <a:lstStyle>
            <a:lvl1pPr algn="r">
              <a:defRPr sz="1200" b="0">
                <a:solidFill>
                  <a:schemeClr val="bg1"/>
                </a:solidFill>
                <a:latin typeface="+mj-lt"/>
              </a:defRPr>
            </a:lvl1pPr>
          </a:lstStyle>
          <a:p>
            <a:pPr lvl="0"/>
            <a:r>
              <a:rPr lang="en-US" dirty="0"/>
              <a:t>Date here</a:t>
            </a:r>
            <a:endParaRPr lang="fr-FR" dirty="0"/>
          </a:p>
        </p:txBody>
      </p:sp>
      <p:sp>
        <p:nvSpPr>
          <p:cNvPr id="15" name="Text Placeholder 24">
            <a:extLst>
              <a:ext uri="{FF2B5EF4-FFF2-40B4-BE49-F238E27FC236}">
                <a16:creationId xmlns:a16="http://schemas.microsoft.com/office/drawing/2014/main" id="{DA5870D6-BB02-4C50-A767-71917098AC13}"/>
              </a:ext>
            </a:extLst>
          </p:cNvPr>
          <p:cNvSpPr>
            <a:spLocks noGrp="1"/>
          </p:cNvSpPr>
          <p:nvPr>
            <p:ph type="body" sz="quarter" idx="13" hasCustomPrompt="1"/>
          </p:nvPr>
        </p:nvSpPr>
        <p:spPr>
          <a:xfrm>
            <a:off x="571122" y="2947236"/>
            <a:ext cx="5568800" cy="252413"/>
          </a:xfrm>
          <a:prstGeom prst="rect">
            <a:avLst/>
          </a:prstGeom>
        </p:spPr>
        <p:txBody>
          <a:bodyPr lIns="0" tIns="0" rIns="0" bIns="0" anchor="ctr" anchorCtr="0"/>
          <a:lstStyle>
            <a:lvl1pPr marL="0" indent="0">
              <a:defRPr sz="1600" b="0" cap="none" baseline="0">
                <a:solidFill>
                  <a:schemeClr val="bg1"/>
                </a:solidFill>
                <a:latin typeface="+mj-lt"/>
              </a:defRPr>
            </a:lvl1pPr>
          </a:lstStyle>
          <a:p>
            <a:pPr lvl="0"/>
            <a:r>
              <a:rPr lang="en-US"/>
              <a:t>Presentation subtitle, 16pt, max. 1 line</a:t>
            </a:r>
            <a:endParaRPr lang="fr-FR" dirty="0"/>
          </a:p>
        </p:txBody>
      </p:sp>
      <p:sp>
        <p:nvSpPr>
          <p:cNvPr id="17" name="Title 1">
            <a:extLst>
              <a:ext uri="{FF2B5EF4-FFF2-40B4-BE49-F238E27FC236}">
                <a16:creationId xmlns:a16="http://schemas.microsoft.com/office/drawing/2014/main" id="{01B79CFA-01EC-4824-8DAD-CD284A210036}"/>
              </a:ext>
            </a:extLst>
          </p:cNvPr>
          <p:cNvSpPr>
            <a:spLocks noGrp="1"/>
          </p:cNvSpPr>
          <p:nvPr>
            <p:ph type="title" hasCustomPrompt="1"/>
          </p:nvPr>
        </p:nvSpPr>
        <p:spPr>
          <a:xfrm>
            <a:off x="571122" y="1938363"/>
            <a:ext cx="5568796" cy="887594"/>
          </a:xfrm>
          <a:prstGeom prst="rect">
            <a:avLst/>
          </a:prstGeom>
        </p:spPr>
        <p:txBody>
          <a:bodyPr lIns="0" tIns="0" rIns="0" bIns="0"/>
          <a:lstStyle>
            <a:lvl1pPr marL="0" indent="0">
              <a:lnSpc>
                <a:spcPct val="100000"/>
              </a:lnSpc>
              <a:buFont typeface="Arial" panose="020B0604020202020204" pitchFamily="34" charset="0"/>
              <a:buNone/>
              <a:defRPr sz="2400" cap="none">
                <a:solidFill>
                  <a:schemeClr val="bg1"/>
                </a:solidFill>
              </a:defRPr>
            </a:lvl1pPr>
          </a:lstStyle>
          <a:p>
            <a:r>
              <a:rPr lang="en-US"/>
              <a:t>Presentation title, 24pt, bold, max. 2 lines</a:t>
            </a:r>
            <a:endParaRPr lang="en-US" dirty="0"/>
          </a:p>
        </p:txBody>
      </p:sp>
    </p:spTree>
    <p:extLst>
      <p:ext uri="{BB962C8B-B14F-4D97-AF65-F5344CB8AC3E}">
        <p14:creationId xmlns:p14="http://schemas.microsoft.com/office/powerpoint/2010/main" val="2407873239"/>
      </p:ext>
    </p:extLst>
  </p:cSld>
  <p:clrMapOvr>
    <a:masterClrMapping/>
  </p:clrMapOvr>
  <p:extLst>
    <p:ext uri="{DCECCB84-F9BA-43D5-87BE-67443E8EF086}">
      <p15:sldGuideLst xmlns:p15="http://schemas.microsoft.com/office/powerpoint/2012/main">
        <p15:guide id="4" pos="6552">
          <p15:clr>
            <a:srgbClr val="FBAE40"/>
          </p15:clr>
        </p15:guide>
        <p15:guide id="6" orient="horz"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_Picture_Growth_0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41DBE2-12A3-4779-98A9-AB253989E57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7505" y="51470"/>
            <a:ext cx="8928986" cy="5040560"/>
          </a:xfrm>
          <a:prstGeom prst="rect">
            <a:avLst/>
          </a:prstGeom>
        </p:spPr>
      </p:pic>
      <p:sp>
        <p:nvSpPr>
          <p:cNvPr id="10" name="Rectangle 9">
            <a:extLst>
              <a:ext uri="{FF2B5EF4-FFF2-40B4-BE49-F238E27FC236}">
                <a16:creationId xmlns:a16="http://schemas.microsoft.com/office/drawing/2014/main" id="{A89F55A5-A57B-4E80-A8B2-3DFA2490E638}"/>
              </a:ext>
            </a:extLst>
          </p:cNvPr>
          <p:cNvSpPr/>
          <p:nvPr userDrawn="1"/>
        </p:nvSpPr>
        <p:spPr>
          <a:xfrm>
            <a:off x="-1" y="3632051"/>
            <a:ext cx="9158289" cy="1511449"/>
          </a:xfrm>
          <a:prstGeom prst="rect">
            <a:avLst/>
          </a:prstGeom>
          <a:gradFill>
            <a:gsLst>
              <a:gs pos="0">
                <a:schemeClr val="tx2">
                  <a:alpha val="0"/>
                </a:schemeClr>
              </a:gs>
              <a:gs pos="100000">
                <a:schemeClr val="tx2">
                  <a:alpha val="63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690E7279-ABFF-4AE7-ADA1-A5CABDDEA88C}"/>
              </a:ext>
            </a:extLst>
          </p:cNvPr>
          <p:cNvSpPr/>
          <p:nvPr userDrawn="1"/>
        </p:nvSpPr>
        <p:spPr>
          <a:xfrm>
            <a:off x="-14287" y="0"/>
            <a:ext cx="9172575" cy="5143500"/>
          </a:xfrm>
          <a:custGeom>
            <a:avLst/>
            <a:gdLst>
              <a:gd name="connsiteX0" fmla="*/ 198563 w 9172575"/>
              <a:gd name="connsiteY0" fmla="*/ 198563 h 5143500"/>
              <a:gd name="connsiteX1" fmla="*/ 198563 w 9172575"/>
              <a:gd name="connsiteY1" fmla="*/ 4944937 h 5143500"/>
              <a:gd name="connsiteX2" fmla="*/ 8974013 w 9172575"/>
              <a:gd name="connsiteY2" fmla="*/ 4944937 h 5143500"/>
              <a:gd name="connsiteX3" fmla="*/ 8974013 w 9172575"/>
              <a:gd name="connsiteY3" fmla="*/ 198563 h 5143500"/>
              <a:gd name="connsiteX4" fmla="*/ 0 w 9172575"/>
              <a:gd name="connsiteY4" fmla="*/ 0 h 5143500"/>
              <a:gd name="connsiteX5" fmla="*/ 9172575 w 9172575"/>
              <a:gd name="connsiteY5" fmla="*/ 0 h 5143500"/>
              <a:gd name="connsiteX6" fmla="*/ 9172575 w 9172575"/>
              <a:gd name="connsiteY6" fmla="*/ 5143500 h 5143500"/>
              <a:gd name="connsiteX7" fmla="*/ 0 w 9172575"/>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72575" h="5143500">
                <a:moveTo>
                  <a:pt x="198563" y="198563"/>
                </a:moveTo>
                <a:lnTo>
                  <a:pt x="198563" y="4944937"/>
                </a:lnTo>
                <a:lnTo>
                  <a:pt x="8974013" y="4944937"/>
                </a:lnTo>
                <a:lnTo>
                  <a:pt x="8974013" y="198563"/>
                </a:lnTo>
                <a:close/>
                <a:moveTo>
                  <a:pt x="0" y="0"/>
                </a:moveTo>
                <a:lnTo>
                  <a:pt x="9172575" y="0"/>
                </a:lnTo>
                <a:lnTo>
                  <a:pt x="9172575" y="5143500"/>
                </a:lnTo>
                <a:lnTo>
                  <a:pt x="0" y="51435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aphic 227">
            <a:extLst>
              <a:ext uri="{FF2B5EF4-FFF2-40B4-BE49-F238E27FC236}">
                <a16:creationId xmlns:a16="http://schemas.microsoft.com/office/drawing/2014/main" id="{AABE5BF7-805D-46C6-A425-7A685B33627C}"/>
              </a:ext>
            </a:extLst>
          </p:cNvPr>
          <p:cNvGrpSpPr/>
          <p:nvPr userDrawn="1"/>
        </p:nvGrpSpPr>
        <p:grpSpPr>
          <a:xfrm>
            <a:off x="590550" y="4175173"/>
            <a:ext cx="1595932" cy="495289"/>
            <a:chOff x="2362200" y="1885950"/>
            <a:chExt cx="4419600" cy="1371600"/>
          </a:xfrm>
        </p:grpSpPr>
        <p:sp>
          <p:nvSpPr>
            <p:cNvPr id="12" name="Freeform: Shape 11">
              <a:extLst>
                <a:ext uri="{FF2B5EF4-FFF2-40B4-BE49-F238E27FC236}">
                  <a16:creationId xmlns:a16="http://schemas.microsoft.com/office/drawing/2014/main" id="{2B4C5DD0-701F-4981-A920-A410DC9B7F03}"/>
                </a:ext>
              </a:extLst>
            </p:cNvPr>
            <p:cNvSpPr/>
            <p:nvPr/>
          </p:nvSpPr>
          <p:spPr>
            <a:xfrm>
              <a:off x="3788664" y="2353627"/>
              <a:ext cx="2990850" cy="476250"/>
            </a:xfrm>
            <a:custGeom>
              <a:avLst/>
              <a:gdLst>
                <a:gd name="connsiteX0" fmla="*/ 7144 w 2990850"/>
                <a:gd name="connsiteY0" fmla="*/ 20669 h 476250"/>
                <a:gd name="connsiteX1" fmla="*/ 13811 w 2990850"/>
                <a:gd name="connsiteY1" fmla="*/ 13907 h 476250"/>
                <a:gd name="connsiteX2" fmla="*/ 259652 w 2990850"/>
                <a:gd name="connsiteY2" fmla="*/ 13907 h 476250"/>
                <a:gd name="connsiteX3" fmla="*/ 266319 w 2990850"/>
                <a:gd name="connsiteY3" fmla="*/ 20669 h 476250"/>
                <a:gd name="connsiteX4" fmla="*/ 266319 w 2990850"/>
                <a:gd name="connsiteY4" fmla="*/ 80486 h 476250"/>
                <a:gd name="connsiteX5" fmla="*/ 259652 w 2990850"/>
                <a:gd name="connsiteY5" fmla="*/ 87154 h 476250"/>
                <a:gd name="connsiteX6" fmla="*/ 101251 w 2990850"/>
                <a:gd name="connsiteY6" fmla="*/ 87154 h 476250"/>
                <a:gd name="connsiteX7" fmla="*/ 97250 w 2990850"/>
                <a:gd name="connsiteY7" fmla="*/ 91250 h 476250"/>
                <a:gd name="connsiteX8" fmla="*/ 97250 w 2990850"/>
                <a:gd name="connsiteY8" fmla="*/ 197548 h 476250"/>
                <a:gd name="connsiteX9" fmla="*/ 101251 w 2990850"/>
                <a:gd name="connsiteY9" fmla="*/ 201549 h 476250"/>
                <a:gd name="connsiteX10" fmla="*/ 236411 w 2990850"/>
                <a:gd name="connsiteY10" fmla="*/ 201549 h 476250"/>
                <a:gd name="connsiteX11" fmla="*/ 243173 w 2990850"/>
                <a:gd name="connsiteY11" fmla="*/ 208217 h 476250"/>
                <a:gd name="connsiteX12" fmla="*/ 243173 w 2990850"/>
                <a:gd name="connsiteY12" fmla="*/ 264033 h 476250"/>
                <a:gd name="connsiteX13" fmla="*/ 236411 w 2990850"/>
                <a:gd name="connsiteY13" fmla="*/ 270700 h 476250"/>
                <a:gd name="connsiteX14" fmla="*/ 101251 w 2990850"/>
                <a:gd name="connsiteY14" fmla="*/ 270700 h 476250"/>
                <a:gd name="connsiteX15" fmla="*/ 97250 w 2990850"/>
                <a:gd name="connsiteY15" fmla="*/ 274796 h 476250"/>
                <a:gd name="connsiteX16" fmla="*/ 97250 w 2990850"/>
                <a:gd name="connsiteY16" fmla="*/ 392430 h 476250"/>
                <a:gd name="connsiteX17" fmla="*/ 101251 w 2990850"/>
                <a:gd name="connsiteY17" fmla="*/ 396431 h 476250"/>
                <a:gd name="connsiteX18" fmla="*/ 265271 w 2990850"/>
                <a:gd name="connsiteY18" fmla="*/ 396431 h 476250"/>
                <a:gd name="connsiteX19" fmla="*/ 272034 w 2990850"/>
                <a:gd name="connsiteY19" fmla="*/ 403193 h 476250"/>
                <a:gd name="connsiteX20" fmla="*/ 272034 w 2990850"/>
                <a:gd name="connsiteY20" fmla="*/ 464344 h 476250"/>
                <a:gd name="connsiteX21" fmla="*/ 265271 w 2990850"/>
                <a:gd name="connsiteY21" fmla="*/ 471107 h 476250"/>
                <a:gd name="connsiteX22" fmla="*/ 13811 w 2990850"/>
                <a:gd name="connsiteY22" fmla="*/ 471107 h 476250"/>
                <a:gd name="connsiteX23" fmla="*/ 7144 w 2990850"/>
                <a:gd name="connsiteY23" fmla="*/ 464344 h 476250"/>
                <a:gd name="connsiteX24" fmla="*/ 7144 w 2990850"/>
                <a:gd name="connsiteY24" fmla="*/ 20669 h 476250"/>
                <a:gd name="connsiteX25" fmla="*/ 673322 w 2990850"/>
                <a:gd name="connsiteY25" fmla="*/ 368237 h 476250"/>
                <a:gd name="connsiteX26" fmla="*/ 509302 w 2990850"/>
                <a:gd name="connsiteY26" fmla="*/ 477869 h 476250"/>
                <a:gd name="connsiteX27" fmla="*/ 346615 w 2990850"/>
                <a:gd name="connsiteY27" fmla="*/ 368237 h 476250"/>
                <a:gd name="connsiteX28" fmla="*/ 346615 w 2990850"/>
                <a:gd name="connsiteY28" fmla="*/ 20669 h 476250"/>
                <a:gd name="connsiteX29" fmla="*/ 353378 w 2990850"/>
                <a:gd name="connsiteY29" fmla="*/ 13907 h 476250"/>
                <a:gd name="connsiteX30" fmla="*/ 429292 w 2990850"/>
                <a:gd name="connsiteY30" fmla="*/ 13907 h 476250"/>
                <a:gd name="connsiteX31" fmla="*/ 436055 w 2990850"/>
                <a:gd name="connsiteY31" fmla="*/ 20669 h 476250"/>
                <a:gd name="connsiteX32" fmla="*/ 436055 w 2990850"/>
                <a:gd name="connsiteY32" fmla="*/ 342043 h 476250"/>
                <a:gd name="connsiteX33" fmla="*/ 510731 w 2990850"/>
                <a:gd name="connsiteY33" fmla="*/ 402527 h 476250"/>
                <a:gd name="connsiteX34" fmla="*/ 584645 w 2990850"/>
                <a:gd name="connsiteY34" fmla="*/ 341376 h 476250"/>
                <a:gd name="connsiteX35" fmla="*/ 584645 w 2990850"/>
                <a:gd name="connsiteY35" fmla="*/ 20669 h 476250"/>
                <a:gd name="connsiteX36" fmla="*/ 591407 w 2990850"/>
                <a:gd name="connsiteY36" fmla="*/ 13907 h 476250"/>
                <a:gd name="connsiteX37" fmla="*/ 666655 w 2990850"/>
                <a:gd name="connsiteY37" fmla="*/ 13907 h 476250"/>
                <a:gd name="connsiteX38" fmla="*/ 673418 w 2990850"/>
                <a:gd name="connsiteY38" fmla="*/ 20669 h 476250"/>
                <a:gd name="connsiteX39" fmla="*/ 673418 w 2990850"/>
                <a:gd name="connsiteY39" fmla="*/ 368237 h 476250"/>
                <a:gd name="connsiteX40" fmla="*/ 914686 w 2990850"/>
                <a:gd name="connsiteY40" fmla="*/ 311087 h 476250"/>
                <a:gd name="connsiteX41" fmla="*/ 903923 w 2990850"/>
                <a:gd name="connsiteY41" fmla="*/ 298323 h 476250"/>
                <a:gd name="connsiteX42" fmla="*/ 852869 w 2990850"/>
                <a:gd name="connsiteY42" fmla="*/ 298323 h 476250"/>
                <a:gd name="connsiteX43" fmla="*/ 847439 w 2990850"/>
                <a:gd name="connsiteY43" fmla="*/ 303086 h 476250"/>
                <a:gd name="connsiteX44" fmla="*/ 847439 w 2990850"/>
                <a:gd name="connsiteY44" fmla="*/ 464439 h 476250"/>
                <a:gd name="connsiteX45" fmla="*/ 840677 w 2990850"/>
                <a:gd name="connsiteY45" fmla="*/ 471202 h 476250"/>
                <a:gd name="connsiteX46" fmla="*/ 764667 w 2990850"/>
                <a:gd name="connsiteY46" fmla="*/ 471202 h 476250"/>
                <a:gd name="connsiteX47" fmla="*/ 757904 w 2990850"/>
                <a:gd name="connsiteY47" fmla="*/ 464439 h 476250"/>
                <a:gd name="connsiteX48" fmla="*/ 757904 w 2990850"/>
                <a:gd name="connsiteY48" fmla="*/ 20669 h 476250"/>
                <a:gd name="connsiteX49" fmla="*/ 764667 w 2990850"/>
                <a:gd name="connsiteY49" fmla="*/ 13907 h 476250"/>
                <a:gd name="connsiteX50" fmla="*/ 905066 w 2990850"/>
                <a:gd name="connsiteY50" fmla="*/ 13907 h 476250"/>
                <a:gd name="connsiteX51" fmla="*/ 1058990 w 2990850"/>
                <a:gd name="connsiteY51" fmla="*/ 140303 h 476250"/>
                <a:gd name="connsiteX52" fmla="*/ 999839 w 2990850"/>
                <a:gd name="connsiteY52" fmla="*/ 264033 h 476250"/>
                <a:gd name="connsiteX53" fmla="*/ 993077 w 2990850"/>
                <a:gd name="connsiteY53" fmla="*/ 273463 h 476250"/>
                <a:gd name="connsiteX54" fmla="*/ 1003840 w 2990850"/>
                <a:gd name="connsiteY54" fmla="*/ 299657 h 476250"/>
                <a:gd name="connsiteX55" fmla="*/ 1093280 w 2990850"/>
                <a:gd name="connsiteY55" fmla="*/ 464344 h 476250"/>
                <a:gd name="connsiteX56" fmla="*/ 1089946 w 2990850"/>
                <a:gd name="connsiteY56" fmla="*/ 471107 h 476250"/>
                <a:gd name="connsiteX57" fmla="*/ 1000506 w 2990850"/>
                <a:gd name="connsiteY57" fmla="*/ 471107 h 476250"/>
                <a:gd name="connsiteX58" fmla="*/ 992410 w 2990850"/>
                <a:gd name="connsiteY58" fmla="*/ 465011 h 476250"/>
                <a:gd name="connsiteX59" fmla="*/ 914686 w 2990850"/>
                <a:gd name="connsiteY59" fmla="*/ 311087 h 476250"/>
                <a:gd name="connsiteX60" fmla="*/ 965835 w 2990850"/>
                <a:gd name="connsiteY60" fmla="*/ 155067 h 476250"/>
                <a:gd name="connsiteX61" fmla="*/ 889159 w 2990850"/>
                <a:gd name="connsiteY61" fmla="*/ 79058 h 476250"/>
                <a:gd name="connsiteX62" fmla="*/ 856298 w 2990850"/>
                <a:gd name="connsiteY62" fmla="*/ 79058 h 476250"/>
                <a:gd name="connsiteX63" fmla="*/ 847535 w 2990850"/>
                <a:gd name="connsiteY63" fmla="*/ 83058 h 476250"/>
                <a:gd name="connsiteX64" fmla="*/ 847535 w 2990850"/>
                <a:gd name="connsiteY64" fmla="*/ 232410 h 476250"/>
                <a:gd name="connsiteX65" fmla="*/ 852202 w 2990850"/>
                <a:gd name="connsiteY65" fmla="*/ 237839 h 476250"/>
                <a:gd name="connsiteX66" fmla="*/ 889064 w 2990850"/>
                <a:gd name="connsiteY66" fmla="*/ 237839 h 476250"/>
                <a:gd name="connsiteX67" fmla="*/ 965835 w 2990850"/>
                <a:gd name="connsiteY67" fmla="*/ 155067 h 476250"/>
                <a:gd name="connsiteX68" fmla="*/ 1440466 w 2990850"/>
                <a:gd name="connsiteY68" fmla="*/ 435483 h 476250"/>
                <a:gd name="connsiteX69" fmla="*/ 1305973 w 2990850"/>
                <a:gd name="connsiteY69" fmla="*/ 477869 h 476250"/>
                <a:gd name="connsiteX70" fmla="*/ 1172909 w 2990850"/>
                <a:gd name="connsiteY70" fmla="*/ 435483 h 476250"/>
                <a:gd name="connsiteX71" fmla="*/ 1127855 w 2990850"/>
                <a:gd name="connsiteY71" fmla="*/ 242506 h 476250"/>
                <a:gd name="connsiteX72" fmla="*/ 1172909 w 2990850"/>
                <a:gd name="connsiteY72" fmla="*/ 49530 h 476250"/>
                <a:gd name="connsiteX73" fmla="*/ 1308068 w 2990850"/>
                <a:gd name="connsiteY73" fmla="*/ 7144 h 476250"/>
                <a:gd name="connsiteX74" fmla="*/ 1440561 w 2990850"/>
                <a:gd name="connsiteY74" fmla="*/ 49530 h 476250"/>
                <a:gd name="connsiteX75" fmla="*/ 1486281 w 2990850"/>
                <a:gd name="connsiteY75" fmla="*/ 242506 h 476250"/>
                <a:gd name="connsiteX76" fmla="*/ 1440466 w 2990850"/>
                <a:gd name="connsiteY76" fmla="*/ 435483 h 476250"/>
                <a:gd name="connsiteX77" fmla="*/ 1242822 w 2990850"/>
                <a:gd name="connsiteY77" fmla="*/ 387096 h 476250"/>
                <a:gd name="connsiteX78" fmla="*/ 1306735 w 2990850"/>
                <a:gd name="connsiteY78" fmla="*/ 403860 h 476250"/>
                <a:gd name="connsiteX79" fmla="*/ 1371314 w 2990850"/>
                <a:gd name="connsiteY79" fmla="*/ 387096 h 476250"/>
                <a:gd name="connsiteX80" fmla="*/ 1392841 w 2990850"/>
                <a:gd name="connsiteY80" fmla="*/ 242506 h 476250"/>
                <a:gd name="connsiteX81" fmla="*/ 1371314 w 2990850"/>
                <a:gd name="connsiteY81" fmla="*/ 97917 h 476250"/>
                <a:gd name="connsiteX82" fmla="*/ 1308164 w 2990850"/>
                <a:gd name="connsiteY82" fmla="*/ 81153 h 476250"/>
                <a:gd name="connsiteX83" fmla="*/ 1242917 w 2990850"/>
                <a:gd name="connsiteY83" fmla="*/ 97917 h 476250"/>
                <a:gd name="connsiteX84" fmla="*/ 1221391 w 2990850"/>
                <a:gd name="connsiteY84" fmla="*/ 242506 h 476250"/>
                <a:gd name="connsiteX85" fmla="*/ 1242822 w 2990850"/>
                <a:gd name="connsiteY85" fmla="*/ 387096 h 476250"/>
                <a:gd name="connsiteX86" fmla="*/ 1782032 w 2990850"/>
                <a:gd name="connsiteY86" fmla="*/ 471107 h 476250"/>
                <a:gd name="connsiteX87" fmla="*/ 1772602 w 2990850"/>
                <a:gd name="connsiteY87" fmla="*/ 463010 h 476250"/>
                <a:gd name="connsiteX88" fmla="*/ 1650873 w 2990850"/>
                <a:gd name="connsiteY88" fmla="*/ 133636 h 476250"/>
                <a:gd name="connsiteX89" fmla="*/ 1641443 w 2990850"/>
                <a:gd name="connsiteY89" fmla="*/ 120206 h 476250"/>
                <a:gd name="connsiteX90" fmla="*/ 1636681 w 2990850"/>
                <a:gd name="connsiteY90" fmla="*/ 132969 h 476250"/>
                <a:gd name="connsiteX91" fmla="*/ 1636585 w 2990850"/>
                <a:gd name="connsiteY91" fmla="*/ 464439 h 476250"/>
                <a:gd name="connsiteX92" fmla="*/ 1629823 w 2990850"/>
                <a:gd name="connsiteY92" fmla="*/ 471202 h 476250"/>
                <a:gd name="connsiteX93" fmla="*/ 1565339 w 2990850"/>
                <a:gd name="connsiteY93" fmla="*/ 471202 h 476250"/>
                <a:gd name="connsiteX94" fmla="*/ 1558576 w 2990850"/>
                <a:gd name="connsiteY94" fmla="*/ 464439 h 476250"/>
                <a:gd name="connsiteX95" fmla="*/ 1558576 w 2990850"/>
                <a:gd name="connsiteY95" fmla="*/ 20669 h 476250"/>
                <a:gd name="connsiteX96" fmla="*/ 1565339 w 2990850"/>
                <a:gd name="connsiteY96" fmla="*/ 13907 h 476250"/>
                <a:gd name="connsiteX97" fmla="*/ 1680305 w 2990850"/>
                <a:gd name="connsiteY97" fmla="*/ 13907 h 476250"/>
                <a:gd name="connsiteX98" fmla="*/ 1689068 w 2990850"/>
                <a:gd name="connsiteY98" fmla="*/ 22003 h 476250"/>
                <a:gd name="connsiteX99" fmla="*/ 1803368 w 2990850"/>
                <a:gd name="connsiteY99" fmla="*/ 340043 h 476250"/>
                <a:gd name="connsiteX100" fmla="*/ 1811369 w 2990850"/>
                <a:gd name="connsiteY100" fmla="*/ 350806 h 476250"/>
                <a:gd name="connsiteX101" fmla="*/ 1816132 w 2990850"/>
                <a:gd name="connsiteY101" fmla="*/ 344138 h 476250"/>
                <a:gd name="connsiteX102" fmla="*/ 1816227 w 2990850"/>
                <a:gd name="connsiteY102" fmla="*/ 20669 h 476250"/>
                <a:gd name="connsiteX103" fmla="*/ 1822895 w 2990850"/>
                <a:gd name="connsiteY103" fmla="*/ 13907 h 476250"/>
                <a:gd name="connsiteX104" fmla="*/ 1889379 w 2990850"/>
                <a:gd name="connsiteY104" fmla="*/ 13907 h 476250"/>
                <a:gd name="connsiteX105" fmla="*/ 1896142 w 2990850"/>
                <a:gd name="connsiteY105" fmla="*/ 20669 h 476250"/>
                <a:gd name="connsiteX106" fmla="*/ 1896142 w 2990850"/>
                <a:gd name="connsiteY106" fmla="*/ 464439 h 476250"/>
                <a:gd name="connsiteX107" fmla="*/ 1889379 w 2990850"/>
                <a:gd name="connsiteY107" fmla="*/ 471202 h 476250"/>
                <a:gd name="connsiteX108" fmla="*/ 1782032 w 2990850"/>
                <a:gd name="connsiteY108" fmla="*/ 471202 h 476250"/>
                <a:gd name="connsiteX109" fmla="*/ 1979771 w 2990850"/>
                <a:gd name="connsiteY109" fmla="*/ 20669 h 476250"/>
                <a:gd name="connsiteX110" fmla="*/ 1986534 w 2990850"/>
                <a:gd name="connsiteY110" fmla="*/ 13907 h 476250"/>
                <a:gd name="connsiteX111" fmla="*/ 2232279 w 2990850"/>
                <a:gd name="connsiteY111" fmla="*/ 13907 h 476250"/>
                <a:gd name="connsiteX112" fmla="*/ 2239042 w 2990850"/>
                <a:gd name="connsiteY112" fmla="*/ 20669 h 476250"/>
                <a:gd name="connsiteX113" fmla="*/ 2239042 w 2990850"/>
                <a:gd name="connsiteY113" fmla="*/ 80486 h 476250"/>
                <a:gd name="connsiteX114" fmla="*/ 2232279 w 2990850"/>
                <a:gd name="connsiteY114" fmla="*/ 87249 h 476250"/>
                <a:gd name="connsiteX115" fmla="*/ 2073878 w 2990850"/>
                <a:gd name="connsiteY115" fmla="*/ 87249 h 476250"/>
                <a:gd name="connsiteX116" fmla="*/ 2069878 w 2990850"/>
                <a:gd name="connsiteY116" fmla="*/ 91250 h 476250"/>
                <a:gd name="connsiteX117" fmla="*/ 2069878 w 2990850"/>
                <a:gd name="connsiteY117" fmla="*/ 197453 h 476250"/>
                <a:gd name="connsiteX118" fmla="*/ 2073878 w 2990850"/>
                <a:gd name="connsiteY118" fmla="*/ 201454 h 476250"/>
                <a:gd name="connsiteX119" fmla="*/ 2209038 w 2990850"/>
                <a:gd name="connsiteY119" fmla="*/ 201454 h 476250"/>
                <a:gd name="connsiteX120" fmla="*/ 2215801 w 2990850"/>
                <a:gd name="connsiteY120" fmla="*/ 208217 h 476250"/>
                <a:gd name="connsiteX121" fmla="*/ 2215801 w 2990850"/>
                <a:gd name="connsiteY121" fmla="*/ 264033 h 476250"/>
                <a:gd name="connsiteX122" fmla="*/ 2209038 w 2990850"/>
                <a:gd name="connsiteY122" fmla="*/ 270700 h 476250"/>
                <a:gd name="connsiteX123" fmla="*/ 2073878 w 2990850"/>
                <a:gd name="connsiteY123" fmla="*/ 270700 h 476250"/>
                <a:gd name="connsiteX124" fmla="*/ 2069878 w 2990850"/>
                <a:gd name="connsiteY124" fmla="*/ 274796 h 476250"/>
                <a:gd name="connsiteX125" fmla="*/ 2069878 w 2990850"/>
                <a:gd name="connsiteY125" fmla="*/ 392430 h 476250"/>
                <a:gd name="connsiteX126" fmla="*/ 2073878 w 2990850"/>
                <a:gd name="connsiteY126" fmla="*/ 396431 h 476250"/>
                <a:gd name="connsiteX127" fmla="*/ 2237899 w 2990850"/>
                <a:gd name="connsiteY127" fmla="*/ 396431 h 476250"/>
                <a:gd name="connsiteX128" fmla="*/ 2244662 w 2990850"/>
                <a:gd name="connsiteY128" fmla="*/ 403193 h 476250"/>
                <a:gd name="connsiteX129" fmla="*/ 2244662 w 2990850"/>
                <a:gd name="connsiteY129" fmla="*/ 464344 h 476250"/>
                <a:gd name="connsiteX130" fmla="*/ 2237899 w 2990850"/>
                <a:gd name="connsiteY130" fmla="*/ 471107 h 476250"/>
                <a:gd name="connsiteX131" fmla="*/ 1986439 w 2990850"/>
                <a:gd name="connsiteY131" fmla="*/ 471107 h 476250"/>
                <a:gd name="connsiteX132" fmla="*/ 1979676 w 2990850"/>
                <a:gd name="connsiteY132" fmla="*/ 464344 h 476250"/>
                <a:gd name="connsiteX133" fmla="*/ 1979676 w 2990850"/>
                <a:gd name="connsiteY133" fmla="*/ 20669 h 476250"/>
                <a:gd name="connsiteX134" fmla="*/ 2655284 w 2990850"/>
                <a:gd name="connsiteY134" fmla="*/ 462725 h 476250"/>
                <a:gd name="connsiteX135" fmla="*/ 2517648 w 2990850"/>
                <a:gd name="connsiteY135" fmla="*/ 226790 h 476250"/>
                <a:gd name="connsiteX136" fmla="*/ 2636044 w 2990850"/>
                <a:gd name="connsiteY136" fmla="*/ 22003 h 476250"/>
                <a:gd name="connsiteX137" fmla="*/ 2629567 w 2990850"/>
                <a:gd name="connsiteY137" fmla="*/ 13811 h 476250"/>
                <a:gd name="connsiteX138" fmla="*/ 2551843 w 2990850"/>
                <a:gd name="connsiteY138" fmla="*/ 13811 h 476250"/>
                <a:gd name="connsiteX139" fmla="*/ 2540603 w 2990850"/>
                <a:gd name="connsiteY139" fmla="*/ 22003 h 476250"/>
                <a:gd name="connsiteX140" fmla="*/ 2469737 w 2990850"/>
                <a:gd name="connsiteY140" fmla="*/ 145447 h 476250"/>
                <a:gd name="connsiteX141" fmla="*/ 2397157 w 2990850"/>
                <a:gd name="connsiteY141" fmla="*/ 22193 h 476250"/>
                <a:gd name="connsiteX142" fmla="*/ 2383155 w 2990850"/>
                <a:gd name="connsiteY142" fmla="*/ 13907 h 476250"/>
                <a:gd name="connsiteX143" fmla="*/ 2304288 w 2990850"/>
                <a:gd name="connsiteY143" fmla="*/ 13907 h 476250"/>
                <a:gd name="connsiteX144" fmla="*/ 2298859 w 2990850"/>
                <a:gd name="connsiteY144" fmla="*/ 22384 h 476250"/>
                <a:gd name="connsiteX145" fmla="*/ 2416969 w 2990850"/>
                <a:gd name="connsiteY145" fmla="*/ 226314 h 476250"/>
                <a:gd name="connsiteX146" fmla="*/ 2284286 w 2990850"/>
                <a:gd name="connsiteY146" fmla="*/ 463010 h 476250"/>
                <a:gd name="connsiteX147" fmla="*/ 2288762 w 2990850"/>
                <a:gd name="connsiteY147" fmla="*/ 471297 h 476250"/>
                <a:gd name="connsiteX148" fmla="*/ 2369153 w 2990850"/>
                <a:gd name="connsiteY148" fmla="*/ 471297 h 476250"/>
                <a:gd name="connsiteX149" fmla="*/ 2381060 w 2990850"/>
                <a:gd name="connsiteY149" fmla="*/ 463201 h 476250"/>
                <a:gd name="connsiteX150" fmla="*/ 2466118 w 2990850"/>
                <a:gd name="connsiteY150" fmla="*/ 310610 h 476250"/>
                <a:gd name="connsiteX151" fmla="*/ 2556224 w 2990850"/>
                <a:gd name="connsiteY151" fmla="*/ 463010 h 476250"/>
                <a:gd name="connsiteX152" fmla="*/ 2568416 w 2990850"/>
                <a:gd name="connsiteY152" fmla="*/ 471297 h 476250"/>
                <a:gd name="connsiteX153" fmla="*/ 2650141 w 2990850"/>
                <a:gd name="connsiteY153" fmla="*/ 471297 h 476250"/>
                <a:gd name="connsiteX154" fmla="*/ 2655284 w 2990850"/>
                <a:gd name="connsiteY154" fmla="*/ 462725 h 476250"/>
                <a:gd name="connsiteX155" fmla="*/ 2788539 w 2990850"/>
                <a:gd name="connsiteY155" fmla="*/ 91345 h 476250"/>
                <a:gd name="connsiteX156" fmla="*/ 2784539 w 2990850"/>
                <a:gd name="connsiteY156" fmla="*/ 87344 h 476250"/>
                <a:gd name="connsiteX157" fmla="*/ 2681859 w 2990850"/>
                <a:gd name="connsiteY157" fmla="*/ 87344 h 476250"/>
                <a:gd name="connsiteX158" fmla="*/ 2675192 w 2990850"/>
                <a:gd name="connsiteY158" fmla="*/ 80582 h 476250"/>
                <a:gd name="connsiteX159" fmla="*/ 2675192 w 2990850"/>
                <a:gd name="connsiteY159" fmla="*/ 20669 h 476250"/>
                <a:gd name="connsiteX160" fmla="*/ 2681859 w 2990850"/>
                <a:gd name="connsiteY160" fmla="*/ 13907 h 476250"/>
                <a:gd name="connsiteX161" fmla="*/ 2984564 w 2990850"/>
                <a:gd name="connsiteY161" fmla="*/ 13907 h 476250"/>
                <a:gd name="connsiteX162" fmla="*/ 2991326 w 2990850"/>
                <a:gd name="connsiteY162" fmla="*/ 20669 h 476250"/>
                <a:gd name="connsiteX163" fmla="*/ 2991326 w 2990850"/>
                <a:gd name="connsiteY163" fmla="*/ 80582 h 476250"/>
                <a:gd name="connsiteX164" fmla="*/ 2984564 w 2990850"/>
                <a:gd name="connsiteY164" fmla="*/ 87344 h 476250"/>
                <a:gd name="connsiteX165" fmla="*/ 2881979 w 2990850"/>
                <a:gd name="connsiteY165" fmla="*/ 87344 h 476250"/>
                <a:gd name="connsiteX166" fmla="*/ 2877979 w 2990850"/>
                <a:gd name="connsiteY166" fmla="*/ 91345 h 476250"/>
                <a:gd name="connsiteX167" fmla="*/ 2877979 w 2990850"/>
                <a:gd name="connsiteY167" fmla="*/ 464439 h 476250"/>
                <a:gd name="connsiteX168" fmla="*/ 2871216 w 2990850"/>
                <a:gd name="connsiteY168" fmla="*/ 471202 h 476250"/>
                <a:gd name="connsiteX169" fmla="*/ 2795207 w 2990850"/>
                <a:gd name="connsiteY169" fmla="*/ 471202 h 476250"/>
                <a:gd name="connsiteX170" fmla="*/ 2788444 w 2990850"/>
                <a:gd name="connsiteY170" fmla="*/ 464439 h 476250"/>
                <a:gd name="connsiteX171" fmla="*/ 2788444 w 2990850"/>
                <a:gd name="connsiteY171" fmla="*/ 9134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2990850" h="476250">
                  <a:moveTo>
                    <a:pt x="7144" y="20669"/>
                  </a:moveTo>
                  <a:cubicBezTo>
                    <a:pt x="7144" y="16669"/>
                    <a:pt x="9811" y="13907"/>
                    <a:pt x="13811" y="13907"/>
                  </a:cubicBezTo>
                  <a:lnTo>
                    <a:pt x="259652" y="13907"/>
                  </a:lnTo>
                  <a:cubicBezTo>
                    <a:pt x="263652" y="13907"/>
                    <a:pt x="266319" y="16574"/>
                    <a:pt x="266319" y="20669"/>
                  </a:cubicBezTo>
                  <a:lnTo>
                    <a:pt x="266319" y="80486"/>
                  </a:lnTo>
                  <a:cubicBezTo>
                    <a:pt x="266319" y="84487"/>
                    <a:pt x="263652" y="87154"/>
                    <a:pt x="259652" y="87154"/>
                  </a:cubicBezTo>
                  <a:lnTo>
                    <a:pt x="101251" y="87154"/>
                  </a:lnTo>
                  <a:cubicBezTo>
                    <a:pt x="98584" y="87154"/>
                    <a:pt x="97250" y="88487"/>
                    <a:pt x="97250" y="91250"/>
                  </a:cubicBezTo>
                  <a:lnTo>
                    <a:pt x="97250" y="197548"/>
                  </a:lnTo>
                  <a:cubicBezTo>
                    <a:pt x="97250" y="200216"/>
                    <a:pt x="98584" y="201549"/>
                    <a:pt x="101251" y="201549"/>
                  </a:cubicBezTo>
                  <a:lnTo>
                    <a:pt x="236411" y="201549"/>
                  </a:lnTo>
                  <a:cubicBezTo>
                    <a:pt x="240506" y="201549"/>
                    <a:pt x="243173" y="204216"/>
                    <a:pt x="243173" y="208217"/>
                  </a:cubicBezTo>
                  <a:lnTo>
                    <a:pt x="243173" y="264033"/>
                  </a:lnTo>
                  <a:cubicBezTo>
                    <a:pt x="243173" y="268034"/>
                    <a:pt x="240506" y="270700"/>
                    <a:pt x="236411" y="270700"/>
                  </a:cubicBezTo>
                  <a:lnTo>
                    <a:pt x="101251" y="270700"/>
                  </a:lnTo>
                  <a:cubicBezTo>
                    <a:pt x="98584" y="270700"/>
                    <a:pt x="97250" y="272034"/>
                    <a:pt x="97250" y="274796"/>
                  </a:cubicBezTo>
                  <a:lnTo>
                    <a:pt x="97250" y="392430"/>
                  </a:lnTo>
                  <a:cubicBezTo>
                    <a:pt x="97250" y="395097"/>
                    <a:pt x="98584" y="396431"/>
                    <a:pt x="101251" y="396431"/>
                  </a:cubicBezTo>
                  <a:lnTo>
                    <a:pt x="265271" y="396431"/>
                  </a:lnTo>
                  <a:cubicBezTo>
                    <a:pt x="269367" y="396431"/>
                    <a:pt x="272034" y="399098"/>
                    <a:pt x="272034" y="403193"/>
                  </a:cubicBezTo>
                  <a:lnTo>
                    <a:pt x="272034" y="464344"/>
                  </a:lnTo>
                  <a:cubicBezTo>
                    <a:pt x="272034" y="468344"/>
                    <a:pt x="269367" y="471107"/>
                    <a:pt x="265271" y="471107"/>
                  </a:cubicBezTo>
                  <a:lnTo>
                    <a:pt x="13811" y="471107"/>
                  </a:lnTo>
                  <a:cubicBezTo>
                    <a:pt x="9811" y="471107"/>
                    <a:pt x="7144" y="468440"/>
                    <a:pt x="7144" y="464344"/>
                  </a:cubicBezTo>
                  <a:lnTo>
                    <a:pt x="7144" y="20669"/>
                  </a:lnTo>
                  <a:close/>
                  <a:moveTo>
                    <a:pt x="673322" y="368237"/>
                  </a:moveTo>
                  <a:cubicBezTo>
                    <a:pt x="673322" y="440817"/>
                    <a:pt x="606743" y="477869"/>
                    <a:pt x="509302" y="477869"/>
                  </a:cubicBezTo>
                  <a:cubicBezTo>
                    <a:pt x="398431" y="477869"/>
                    <a:pt x="346615" y="440912"/>
                    <a:pt x="346615" y="368237"/>
                  </a:cubicBezTo>
                  <a:lnTo>
                    <a:pt x="346615" y="20669"/>
                  </a:lnTo>
                  <a:cubicBezTo>
                    <a:pt x="346615" y="16669"/>
                    <a:pt x="349282" y="13907"/>
                    <a:pt x="353378" y="13907"/>
                  </a:cubicBezTo>
                  <a:lnTo>
                    <a:pt x="429292" y="13907"/>
                  </a:lnTo>
                  <a:cubicBezTo>
                    <a:pt x="433388" y="13907"/>
                    <a:pt x="436055" y="16574"/>
                    <a:pt x="436055" y="20669"/>
                  </a:cubicBezTo>
                  <a:lnTo>
                    <a:pt x="436055" y="342043"/>
                  </a:lnTo>
                  <a:cubicBezTo>
                    <a:pt x="436055" y="394430"/>
                    <a:pt x="470345" y="402527"/>
                    <a:pt x="510731" y="402527"/>
                  </a:cubicBezTo>
                  <a:cubicBezTo>
                    <a:pt x="551021" y="402527"/>
                    <a:pt x="584645" y="394430"/>
                    <a:pt x="584645" y="341376"/>
                  </a:cubicBezTo>
                  <a:lnTo>
                    <a:pt x="584645" y="20669"/>
                  </a:lnTo>
                  <a:cubicBezTo>
                    <a:pt x="584645" y="16669"/>
                    <a:pt x="587312" y="13907"/>
                    <a:pt x="591407" y="13907"/>
                  </a:cubicBezTo>
                  <a:lnTo>
                    <a:pt x="666655" y="13907"/>
                  </a:lnTo>
                  <a:cubicBezTo>
                    <a:pt x="670751" y="13907"/>
                    <a:pt x="673418" y="16574"/>
                    <a:pt x="673418" y="20669"/>
                  </a:cubicBezTo>
                  <a:lnTo>
                    <a:pt x="673418" y="368237"/>
                  </a:lnTo>
                  <a:close/>
                  <a:moveTo>
                    <a:pt x="914686" y="311087"/>
                  </a:moveTo>
                  <a:cubicBezTo>
                    <a:pt x="909352" y="300990"/>
                    <a:pt x="907923" y="298990"/>
                    <a:pt x="903923" y="298323"/>
                  </a:cubicBezTo>
                  <a:lnTo>
                    <a:pt x="852869" y="298323"/>
                  </a:lnTo>
                  <a:cubicBezTo>
                    <a:pt x="849535" y="298323"/>
                    <a:pt x="847439" y="299657"/>
                    <a:pt x="847439" y="303086"/>
                  </a:cubicBezTo>
                  <a:lnTo>
                    <a:pt x="847439" y="464439"/>
                  </a:lnTo>
                  <a:cubicBezTo>
                    <a:pt x="847439" y="468440"/>
                    <a:pt x="844772" y="471202"/>
                    <a:pt x="840677" y="471202"/>
                  </a:cubicBezTo>
                  <a:lnTo>
                    <a:pt x="764667" y="471202"/>
                  </a:lnTo>
                  <a:cubicBezTo>
                    <a:pt x="760667" y="471202"/>
                    <a:pt x="757904" y="468535"/>
                    <a:pt x="757904" y="464439"/>
                  </a:cubicBezTo>
                  <a:lnTo>
                    <a:pt x="757904" y="20669"/>
                  </a:lnTo>
                  <a:cubicBezTo>
                    <a:pt x="757904" y="16669"/>
                    <a:pt x="760571" y="13907"/>
                    <a:pt x="764667" y="13907"/>
                  </a:cubicBezTo>
                  <a:lnTo>
                    <a:pt x="905066" y="13907"/>
                  </a:lnTo>
                  <a:cubicBezTo>
                    <a:pt x="1007269" y="13907"/>
                    <a:pt x="1058990" y="48197"/>
                    <a:pt x="1058990" y="140303"/>
                  </a:cubicBezTo>
                  <a:cubicBezTo>
                    <a:pt x="1058990" y="200787"/>
                    <a:pt x="1046226" y="237173"/>
                    <a:pt x="999839" y="264033"/>
                  </a:cubicBezTo>
                  <a:cubicBezTo>
                    <a:pt x="995172" y="268034"/>
                    <a:pt x="993077" y="270700"/>
                    <a:pt x="993077" y="273463"/>
                  </a:cubicBezTo>
                  <a:cubicBezTo>
                    <a:pt x="993077" y="280225"/>
                    <a:pt x="996410" y="287560"/>
                    <a:pt x="1003840" y="299657"/>
                  </a:cubicBezTo>
                  <a:lnTo>
                    <a:pt x="1093280" y="464344"/>
                  </a:lnTo>
                  <a:cubicBezTo>
                    <a:pt x="1095280" y="467678"/>
                    <a:pt x="1095280" y="471107"/>
                    <a:pt x="1089946" y="471107"/>
                  </a:cubicBezTo>
                  <a:lnTo>
                    <a:pt x="1000506" y="471107"/>
                  </a:lnTo>
                  <a:cubicBezTo>
                    <a:pt x="996410" y="471107"/>
                    <a:pt x="994410" y="469773"/>
                    <a:pt x="992410" y="465011"/>
                  </a:cubicBezTo>
                  <a:lnTo>
                    <a:pt x="914686" y="311087"/>
                  </a:lnTo>
                  <a:close/>
                  <a:moveTo>
                    <a:pt x="965835" y="155067"/>
                  </a:moveTo>
                  <a:cubicBezTo>
                    <a:pt x="965835" y="94583"/>
                    <a:pt x="949643" y="79058"/>
                    <a:pt x="889159" y="79058"/>
                  </a:cubicBezTo>
                  <a:lnTo>
                    <a:pt x="856298" y="79058"/>
                  </a:lnTo>
                  <a:cubicBezTo>
                    <a:pt x="848868" y="79058"/>
                    <a:pt x="847535" y="80391"/>
                    <a:pt x="847535" y="83058"/>
                  </a:cubicBezTo>
                  <a:lnTo>
                    <a:pt x="847535" y="232410"/>
                  </a:lnTo>
                  <a:cubicBezTo>
                    <a:pt x="847535" y="235839"/>
                    <a:pt x="848868" y="237173"/>
                    <a:pt x="852202" y="237839"/>
                  </a:cubicBezTo>
                  <a:lnTo>
                    <a:pt x="889064" y="237839"/>
                  </a:lnTo>
                  <a:cubicBezTo>
                    <a:pt x="946976" y="237839"/>
                    <a:pt x="965835" y="214979"/>
                    <a:pt x="965835" y="155067"/>
                  </a:cubicBezTo>
                  <a:close/>
                  <a:moveTo>
                    <a:pt x="1440466" y="435483"/>
                  </a:moveTo>
                  <a:cubicBezTo>
                    <a:pt x="1412272" y="469106"/>
                    <a:pt x="1371219" y="477869"/>
                    <a:pt x="1305973" y="477869"/>
                  </a:cubicBezTo>
                  <a:cubicBezTo>
                    <a:pt x="1240822" y="477869"/>
                    <a:pt x="1201769" y="469106"/>
                    <a:pt x="1172909" y="435483"/>
                  </a:cubicBezTo>
                  <a:cubicBezTo>
                    <a:pt x="1144048" y="400526"/>
                    <a:pt x="1127855" y="327946"/>
                    <a:pt x="1127855" y="242506"/>
                  </a:cubicBezTo>
                  <a:cubicBezTo>
                    <a:pt x="1127855" y="157163"/>
                    <a:pt x="1144048" y="84487"/>
                    <a:pt x="1172909" y="49530"/>
                  </a:cubicBezTo>
                  <a:cubicBezTo>
                    <a:pt x="1201865" y="15907"/>
                    <a:pt x="1242822" y="7144"/>
                    <a:pt x="1308068" y="7144"/>
                  </a:cubicBezTo>
                  <a:cubicBezTo>
                    <a:pt x="1373315" y="7144"/>
                    <a:pt x="1412272" y="15907"/>
                    <a:pt x="1440561" y="49530"/>
                  </a:cubicBezTo>
                  <a:cubicBezTo>
                    <a:pt x="1470184" y="84487"/>
                    <a:pt x="1486281" y="157067"/>
                    <a:pt x="1486281" y="242506"/>
                  </a:cubicBezTo>
                  <a:cubicBezTo>
                    <a:pt x="1486186" y="327946"/>
                    <a:pt x="1470089" y="400526"/>
                    <a:pt x="1440466" y="435483"/>
                  </a:cubicBezTo>
                  <a:close/>
                  <a:moveTo>
                    <a:pt x="1242822" y="387096"/>
                  </a:moveTo>
                  <a:cubicBezTo>
                    <a:pt x="1253585" y="401860"/>
                    <a:pt x="1272445" y="403860"/>
                    <a:pt x="1306735" y="403860"/>
                  </a:cubicBezTo>
                  <a:cubicBezTo>
                    <a:pt x="1342358" y="403860"/>
                    <a:pt x="1360551" y="401860"/>
                    <a:pt x="1371314" y="387096"/>
                  </a:cubicBezTo>
                  <a:cubicBezTo>
                    <a:pt x="1386078" y="366236"/>
                    <a:pt x="1392841" y="306419"/>
                    <a:pt x="1392841" y="242506"/>
                  </a:cubicBezTo>
                  <a:cubicBezTo>
                    <a:pt x="1392841" y="177927"/>
                    <a:pt x="1386078" y="118777"/>
                    <a:pt x="1371314" y="97917"/>
                  </a:cubicBezTo>
                  <a:cubicBezTo>
                    <a:pt x="1360551" y="83153"/>
                    <a:pt x="1342358" y="81153"/>
                    <a:pt x="1308164" y="81153"/>
                  </a:cubicBezTo>
                  <a:cubicBezTo>
                    <a:pt x="1272540" y="81153"/>
                    <a:pt x="1253681" y="83153"/>
                    <a:pt x="1242917" y="97917"/>
                  </a:cubicBezTo>
                  <a:cubicBezTo>
                    <a:pt x="1228154" y="118777"/>
                    <a:pt x="1221391" y="177927"/>
                    <a:pt x="1221391" y="242506"/>
                  </a:cubicBezTo>
                  <a:cubicBezTo>
                    <a:pt x="1221296" y="306419"/>
                    <a:pt x="1228058" y="366236"/>
                    <a:pt x="1242822" y="387096"/>
                  </a:cubicBezTo>
                  <a:close/>
                  <a:moveTo>
                    <a:pt x="1782032" y="471107"/>
                  </a:moveTo>
                  <a:cubicBezTo>
                    <a:pt x="1776698" y="471107"/>
                    <a:pt x="1774603" y="468440"/>
                    <a:pt x="1772602" y="463010"/>
                  </a:cubicBezTo>
                  <a:lnTo>
                    <a:pt x="1650873" y="133636"/>
                  </a:lnTo>
                  <a:cubicBezTo>
                    <a:pt x="1647444" y="124778"/>
                    <a:pt x="1645444" y="120206"/>
                    <a:pt x="1641443" y="120206"/>
                  </a:cubicBezTo>
                  <a:cubicBezTo>
                    <a:pt x="1637443" y="120206"/>
                    <a:pt x="1636681" y="121539"/>
                    <a:pt x="1636681" y="132969"/>
                  </a:cubicBezTo>
                  <a:lnTo>
                    <a:pt x="1636585" y="464439"/>
                  </a:lnTo>
                  <a:cubicBezTo>
                    <a:pt x="1636585" y="468440"/>
                    <a:pt x="1633918" y="471202"/>
                    <a:pt x="1629823" y="471202"/>
                  </a:cubicBezTo>
                  <a:lnTo>
                    <a:pt x="1565339" y="471202"/>
                  </a:lnTo>
                  <a:cubicBezTo>
                    <a:pt x="1561338" y="471202"/>
                    <a:pt x="1558576" y="468535"/>
                    <a:pt x="1558576" y="464439"/>
                  </a:cubicBezTo>
                  <a:lnTo>
                    <a:pt x="1558576" y="20669"/>
                  </a:lnTo>
                  <a:cubicBezTo>
                    <a:pt x="1558576" y="16669"/>
                    <a:pt x="1561243" y="13907"/>
                    <a:pt x="1565339" y="13907"/>
                  </a:cubicBezTo>
                  <a:lnTo>
                    <a:pt x="1680305" y="13907"/>
                  </a:lnTo>
                  <a:cubicBezTo>
                    <a:pt x="1684973" y="13907"/>
                    <a:pt x="1687068" y="17240"/>
                    <a:pt x="1689068" y="22003"/>
                  </a:cubicBezTo>
                  <a:lnTo>
                    <a:pt x="1803368" y="340043"/>
                  </a:lnTo>
                  <a:cubicBezTo>
                    <a:pt x="1806702" y="350139"/>
                    <a:pt x="1808035" y="350806"/>
                    <a:pt x="1811369" y="350806"/>
                  </a:cubicBezTo>
                  <a:cubicBezTo>
                    <a:pt x="1814703" y="350806"/>
                    <a:pt x="1816132" y="349472"/>
                    <a:pt x="1816132" y="344138"/>
                  </a:cubicBezTo>
                  <a:lnTo>
                    <a:pt x="1816227" y="20669"/>
                  </a:lnTo>
                  <a:cubicBezTo>
                    <a:pt x="1816227" y="16669"/>
                    <a:pt x="1818894" y="13907"/>
                    <a:pt x="1822895" y="13907"/>
                  </a:cubicBezTo>
                  <a:lnTo>
                    <a:pt x="1889379" y="13907"/>
                  </a:lnTo>
                  <a:cubicBezTo>
                    <a:pt x="1893380" y="13907"/>
                    <a:pt x="1896142" y="16574"/>
                    <a:pt x="1896142" y="20669"/>
                  </a:cubicBezTo>
                  <a:lnTo>
                    <a:pt x="1896142" y="464439"/>
                  </a:lnTo>
                  <a:cubicBezTo>
                    <a:pt x="1896142" y="468440"/>
                    <a:pt x="1893475" y="471202"/>
                    <a:pt x="1889379" y="471202"/>
                  </a:cubicBezTo>
                  <a:lnTo>
                    <a:pt x="1782032" y="471202"/>
                  </a:lnTo>
                  <a:close/>
                  <a:moveTo>
                    <a:pt x="1979771" y="20669"/>
                  </a:moveTo>
                  <a:cubicBezTo>
                    <a:pt x="1979771" y="16669"/>
                    <a:pt x="1982439" y="13907"/>
                    <a:pt x="1986534" y="13907"/>
                  </a:cubicBezTo>
                  <a:lnTo>
                    <a:pt x="2232279" y="13907"/>
                  </a:lnTo>
                  <a:cubicBezTo>
                    <a:pt x="2236280" y="13907"/>
                    <a:pt x="2239042" y="16574"/>
                    <a:pt x="2239042" y="20669"/>
                  </a:cubicBezTo>
                  <a:lnTo>
                    <a:pt x="2239042" y="80486"/>
                  </a:lnTo>
                  <a:cubicBezTo>
                    <a:pt x="2239042" y="84487"/>
                    <a:pt x="2236375" y="87249"/>
                    <a:pt x="2232279" y="87249"/>
                  </a:cubicBezTo>
                  <a:lnTo>
                    <a:pt x="2073878" y="87249"/>
                  </a:lnTo>
                  <a:cubicBezTo>
                    <a:pt x="2071211" y="87249"/>
                    <a:pt x="2069878" y="88583"/>
                    <a:pt x="2069878" y="91250"/>
                  </a:cubicBezTo>
                  <a:lnTo>
                    <a:pt x="2069878" y="197453"/>
                  </a:lnTo>
                  <a:cubicBezTo>
                    <a:pt x="2069878" y="200120"/>
                    <a:pt x="2071211" y="201454"/>
                    <a:pt x="2073878" y="201454"/>
                  </a:cubicBezTo>
                  <a:lnTo>
                    <a:pt x="2209038" y="201454"/>
                  </a:lnTo>
                  <a:cubicBezTo>
                    <a:pt x="2213039" y="201454"/>
                    <a:pt x="2215801" y="204121"/>
                    <a:pt x="2215801" y="208217"/>
                  </a:cubicBezTo>
                  <a:lnTo>
                    <a:pt x="2215801" y="264033"/>
                  </a:lnTo>
                  <a:cubicBezTo>
                    <a:pt x="2215801" y="268034"/>
                    <a:pt x="2213134" y="270700"/>
                    <a:pt x="2209038" y="270700"/>
                  </a:cubicBezTo>
                  <a:lnTo>
                    <a:pt x="2073878" y="270700"/>
                  </a:lnTo>
                  <a:cubicBezTo>
                    <a:pt x="2071211" y="270700"/>
                    <a:pt x="2069878" y="272034"/>
                    <a:pt x="2069878" y="274796"/>
                  </a:cubicBezTo>
                  <a:lnTo>
                    <a:pt x="2069878" y="392430"/>
                  </a:lnTo>
                  <a:cubicBezTo>
                    <a:pt x="2069878" y="395097"/>
                    <a:pt x="2071211" y="396431"/>
                    <a:pt x="2073878" y="396431"/>
                  </a:cubicBezTo>
                  <a:lnTo>
                    <a:pt x="2237899" y="396431"/>
                  </a:lnTo>
                  <a:cubicBezTo>
                    <a:pt x="2241899" y="396431"/>
                    <a:pt x="2244662" y="399098"/>
                    <a:pt x="2244662" y="403193"/>
                  </a:cubicBezTo>
                  <a:lnTo>
                    <a:pt x="2244662" y="464344"/>
                  </a:lnTo>
                  <a:cubicBezTo>
                    <a:pt x="2244662" y="468344"/>
                    <a:pt x="2241995" y="471107"/>
                    <a:pt x="2237899" y="471107"/>
                  </a:cubicBezTo>
                  <a:lnTo>
                    <a:pt x="1986439" y="471107"/>
                  </a:lnTo>
                  <a:cubicBezTo>
                    <a:pt x="1982439" y="471107"/>
                    <a:pt x="1979676" y="468440"/>
                    <a:pt x="1979676" y="464344"/>
                  </a:cubicBezTo>
                  <a:lnTo>
                    <a:pt x="1979676" y="20669"/>
                  </a:lnTo>
                  <a:close/>
                  <a:moveTo>
                    <a:pt x="2655284" y="462725"/>
                  </a:moveTo>
                  <a:lnTo>
                    <a:pt x="2517648" y="226790"/>
                  </a:lnTo>
                  <a:lnTo>
                    <a:pt x="2636044" y="22003"/>
                  </a:lnTo>
                  <a:cubicBezTo>
                    <a:pt x="2637758" y="18383"/>
                    <a:pt x="2634806" y="13811"/>
                    <a:pt x="2629567" y="13811"/>
                  </a:cubicBezTo>
                  <a:lnTo>
                    <a:pt x="2551843" y="13811"/>
                  </a:lnTo>
                  <a:cubicBezTo>
                    <a:pt x="2547461" y="13811"/>
                    <a:pt x="2543556" y="15907"/>
                    <a:pt x="2540603" y="22003"/>
                  </a:cubicBezTo>
                  <a:lnTo>
                    <a:pt x="2469737" y="145447"/>
                  </a:lnTo>
                  <a:lnTo>
                    <a:pt x="2397157" y="22193"/>
                  </a:lnTo>
                  <a:cubicBezTo>
                    <a:pt x="2394014" y="16478"/>
                    <a:pt x="2389823" y="13907"/>
                    <a:pt x="2383155" y="13907"/>
                  </a:cubicBezTo>
                  <a:lnTo>
                    <a:pt x="2304288" y="13907"/>
                  </a:lnTo>
                  <a:cubicBezTo>
                    <a:pt x="2299049" y="13907"/>
                    <a:pt x="2296859" y="17907"/>
                    <a:pt x="2298859" y="22384"/>
                  </a:cubicBezTo>
                  <a:lnTo>
                    <a:pt x="2416969" y="226314"/>
                  </a:lnTo>
                  <a:lnTo>
                    <a:pt x="2284286" y="463010"/>
                  </a:lnTo>
                  <a:cubicBezTo>
                    <a:pt x="2282095" y="467297"/>
                    <a:pt x="2284095" y="471297"/>
                    <a:pt x="2288762" y="471297"/>
                  </a:cubicBezTo>
                  <a:lnTo>
                    <a:pt x="2369153" y="471297"/>
                  </a:lnTo>
                  <a:cubicBezTo>
                    <a:pt x="2374868" y="471297"/>
                    <a:pt x="2377631" y="469202"/>
                    <a:pt x="2381060" y="463201"/>
                  </a:cubicBezTo>
                  <a:lnTo>
                    <a:pt x="2466118" y="310610"/>
                  </a:lnTo>
                  <a:lnTo>
                    <a:pt x="2556224" y="463010"/>
                  </a:lnTo>
                  <a:cubicBezTo>
                    <a:pt x="2560225" y="469678"/>
                    <a:pt x="2563368" y="471297"/>
                    <a:pt x="2568416" y="471297"/>
                  </a:cubicBezTo>
                  <a:lnTo>
                    <a:pt x="2650141" y="471297"/>
                  </a:lnTo>
                  <a:cubicBezTo>
                    <a:pt x="2655475" y="471107"/>
                    <a:pt x="2657475" y="466820"/>
                    <a:pt x="2655284" y="462725"/>
                  </a:cubicBezTo>
                  <a:close/>
                  <a:moveTo>
                    <a:pt x="2788539" y="91345"/>
                  </a:moveTo>
                  <a:cubicBezTo>
                    <a:pt x="2788539" y="88678"/>
                    <a:pt x="2787206" y="87344"/>
                    <a:pt x="2784539" y="87344"/>
                  </a:cubicBezTo>
                  <a:lnTo>
                    <a:pt x="2681859" y="87344"/>
                  </a:lnTo>
                  <a:cubicBezTo>
                    <a:pt x="2677859" y="87344"/>
                    <a:pt x="2675192" y="84582"/>
                    <a:pt x="2675192" y="80582"/>
                  </a:cubicBezTo>
                  <a:lnTo>
                    <a:pt x="2675192" y="20669"/>
                  </a:lnTo>
                  <a:cubicBezTo>
                    <a:pt x="2675192" y="16669"/>
                    <a:pt x="2677859" y="13907"/>
                    <a:pt x="2681859" y="13907"/>
                  </a:cubicBezTo>
                  <a:lnTo>
                    <a:pt x="2984564" y="13907"/>
                  </a:lnTo>
                  <a:cubicBezTo>
                    <a:pt x="2988564" y="13907"/>
                    <a:pt x="2991326" y="16574"/>
                    <a:pt x="2991326" y="20669"/>
                  </a:cubicBezTo>
                  <a:lnTo>
                    <a:pt x="2991326" y="80582"/>
                  </a:lnTo>
                  <a:cubicBezTo>
                    <a:pt x="2991326" y="84582"/>
                    <a:pt x="2988659" y="87344"/>
                    <a:pt x="2984564" y="87344"/>
                  </a:cubicBezTo>
                  <a:lnTo>
                    <a:pt x="2881979" y="87344"/>
                  </a:lnTo>
                  <a:cubicBezTo>
                    <a:pt x="2879312" y="87344"/>
                    <a:pt x="2877979" y="88678"/>
                    <a:pt x="2877979" y="91345"/>
                  </a:cubicBezTo>
                  <a:lnTo>
                    <a:pt x="2877979" y="464439"/>
                  </a:lnTo>
                  <a:cubicBezTo>
                    <a:pt x="2877979" y="468440"/>
                    <a:pt x="2875312" y="471202"/>
                    <a:pt x="2871216" y="471202"/>
                  </a:cubicBezTo>
                  <a:lnTo>
                    <a:pt x="2795207" y="471202"/>
                  </a:lnTo>
                  <a:cubicBezTo>
                    <a:pt x="2791206" y="471202"/>
                    <a:pt x="2788444" y="468535"/>
                    <a:pt x="2788444" y="464439"/>
                  </a:cubicBezTo>
                  <a:lnTo>
                    <a:pt x="2788444" y="91345"/>
                  </a:lnTo>
                  <a:close/>
                </a:path>
              </a:pathLst>
            </a:custGeom>
            <a:solidFill>
              <a:srgbClr val="FFFFFF"/>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87F779B-DAB4-462B-99B3-4D9491E09C94}"/>
                </a:ext>
              </a:extLst>
            </p:cNvPr>
            <p:cNvSpPr/>
            <p:nvPr/>
          </p:nvSpPr>
          <p:spPr>
            <a:xfrm>
              <a:off x="2355056" y="1878806"/>
              <a:ext cx="1143000" cy="1381125"/>
            </a:xfrm>
            <a:custGeom>
              <a:avLst/>
              <a:gdLst>
                <a:gd name="connsiteX0" fmla="*/ 104394 w 1143000"/>
                <a:gd name="connsiteY0" fmla="*/ 1110139 h 1381125"/>
                <a:gd name="connsiteX1" fmla="*/ 7144 w 1143000"/>
                <a:gd name="connsiteY1" fmla="*/ 1110139 h 1381125"/>
                <a:gd name="connsiteX2" fmla="*/ 7144 w 1143000"/>
                <a:gd name="connsiteY2" fmla="*/ 837629 h 1381125"/>
                <a:gd name="connsiteX3" fmla="*/ 104394 w 1143000"/>
                <a:gd name="connsiteY3" fmla="*/ 837629 h 1381125"/>
                <a:gd name="connsiteX4" fmla="*/ 104394 w 1143000"/>
                <a:gd name="connsiteY4" fmla="*/ 1110139 h 1381125"/>
                <a:gd name="connsiteX5" fmla="*/ 7144 w 1143000"/>
                <a:gd name="connsiteY5" fmla="*/ 803053 h 1381125"/>
                <a:gd name="connsiteX6" fmla="*/ 104299 w 1143000"/>
                <a:gd name="connsiteY6" fmla="*/ 803053 h 1381125"/>
                <a:gd name="connsiteX7" fmla="*/ 104299 w 1143000"/>
                <a:gd name="connsiteY7" fmla="*/ 466725 h 1381125"/>
                <a:gd name="connsiteX8" fmla="*/ 7144 w 1143000"/>
                <a:gd name="connsiteY8" fmla="*/ 466725 h 1381125"/>
                <a:gd name="connsiteX9" fmla="*/ 7144 w 1143000"/>
                <a:gd name="connsiteY9" fmla="*/ 803053 h 1381125"/>
                <a:gd name="connsiteX10" fmla="*/ 138875 w 1143000"/>
                <a:gd name="connsiteY10" fmla="*/ 1051846 h 1381125"/>
                <a:gd name="connsiteX11" fmla="*/ 237744 w 1143000"/>
                <a:gd name="connsiteY11" fmla="*/ 1051846 h 1381125"/>
                <a:gd name="connsiteX12" fmla="*/ 237744 w 1143000"/>
                <a:gd name="connsiteY12" fmla="*/ 617696 h 1381125"/>
                <a:gd name="connsiteX13" fmla="*/ 138875 w 1143000"/>
                <a:gd name="connsiteY13" fmla="*/ 617696 h 1381125"/>
                <a:gd name="connsiteX14" fmla="*/ 138875 w 1143000"/>
                <a:gd name="connsiteY14" fmla="*/ 1051846 h 1381125"/>
                <a:gd name="connsiteX15" fmla="*/ 138875 w 1143000"/>
                <a:gd name="connsiteY15" fmla="*/ 583121 h 1381125"/>
                <a:gd name="connsiteX16" fmla="*/ 237744 w 1143000"/>
                <a:gd name="connsiteY16" fmla="*/ 583121 h 1381125"/>
                <a:gd name="connsiteX17" fmla="*/ 237744 w 1143000"/>
                <a:gd name="connsiteY17" fmla="*/ 198787 h 1381125"/>
                <a:gd name="connsiteX18" fmla="*/ 138875 w 1143000"/>
                <a:gd name="connsiteY18" fmla="*/ 198787 h 1381125"/>
                <a:gd name="connsiteX19" fmla="*/ 138875 w 1143000"/>
                <a:gd name="connsiteY19" fmla="*/ 583121 h 1381125"/>
                <a:gd name="connsiteX20" fmla="*/ 370046 w 1143000"/>
                <a:gd name="connsiteY20" fmla="*/ 710089 h 1381125"/>
                <a:gd name="connsiteX21" fmla="*/ 272225 w 1143000"/>
                <a:gd name="connsiteY21" fmla="*/ 710089 h 1381125"/>
                <a:gd name="connsiteX22" fmla="*/ 272225 w 1143000"/>
                <a:gd name="connsiteY22" fmla="*/ 1195483 h 1381125"/>
                <a:gd name="connsiteX23" fmla="*/ 370046 w 1143000"/>
                <a:gd name="connsiteY23" fmla="*/ 1195483 h 1381125"/>
                <a:gd name="connsiteX24" fmla="*/ 370046 w 1143000"/>
                <a:gd name="connsiteY24" fmla="*/ 710089 h 1381125"/>
                <a:gd name="connsiteX25" fmla="*/ 370046 w 1143000"/>
                <a:gd name="connsiteY25" fmla="*/ 265081 h 1381125"/>
                <a:gd name="connsiteX26" fmla="*/ 272225 w 1143000"/>
                <a:gd name="connsiteY26" fmla="*/ 265081 h 1381125"/>
                <a:gd name="connsiteX27" fmla="*/ 272225 w 1143000"/>
                <a:gd name="connsiteY27" fmla="*/ 675513 h 1381125"/>
                <a:gd name="connsiteX28" fmla="*/ 370046 w 1143000"/>
                <a:gd name="connsiteY28" fmla="*/ 675513 h 1381125"/>
                <a:gd name="connsiteX29" fmla="*/ 370046 w 1143000"/>
                <a:gd name="connsiteY29" fmla="*/ 265081 h 1381125"/>
                <a:gd name="connsiteX30" fmla="*/ 557594 w 1143000"/>
                <a:gd name="connsiteY30" fmla="*/ 488537 h 1381125"/>
                <a:gd name="connsiteX31" fmla="*/ 404527 w 1143000"/>
                <a:gd name="connsiteY31" fmla="*/ 488537 h 1381125"/>
                <a:gd name="connsiteX32" fmla="*/ 404527 w 1143000"/>
                <a:gd name="connsiteY32" fmla="*/ 1299686 h 1381125"/>
                <a:gd name="connsiteX33" fmla="*/ 557594 w 1143000"/>
                <a:gd name="connsiteY33" fmla="*/ 1299686 h 1381125"/>
                <a:gd name="connsiteX34" fmla="*/ 557594 w 1143000"/>
                <a:gd name="connsiteY34" fmla="*/ 488537 h 1381125"/>
                <a:gd name="connsiteX35" fmla="*/ 404432 w 1143000"/>
                <a:gd name="connsiteY35" fmla="*/ 454057 h 1381125"/>
                <a:gd name="connsiteX36" fmla="*/ 557498 w 1143000"/>
                <a:gd name="connsiteY36" fmla="*/ 454057 h 1381125"/>
                <a:gd name="connsiteX37" fmla="*/ 557498 w 1143000"/>
                <a:gd name="connsiteY37" fmla="*/ 7144 h 1381125"/>
                <a:gd name="connsiteX38" fmla="*/ 404432 w 1143000"/>
                <a:gd name="connsiteY38" fmla="*/ 7144 h 1381125"/>
                <a:gd name="connsiteX39" fmla="*/ 404432 w 1143000"/>
                <a:gd name="connsiteY39" fmla="*/ 454057 h 1381125"/>
                <a:gd name="connsiteX40" fmla="*/ 690182 w 1143000"/>
                <a:gd name="connsiteY40" fmla="*/ 842582 h 1381125"/>
                <a:gd name="connsiteX41" fmla="*/ 592169 w 1143000"/>
                <a:gd name="connsiteY41" fmla="*/ 842582 h 1381125"/>
                <a:gd name="connsiteX42" fmla="*/ 592169 w 1143000"/>
                <a:gd name="connsiteY42" fmla="*/ 1378744 h 1381125"/>
                <a:gd name="connsiteX43" fmla="*/ 690182 w 1143000"/>
                <a:gd name="connsiteY43" fmla="*/ 1378744 h 1381125"/>
                <a:gd name="connsiteX44" fmla="*/ 690182 w 1143000"/>
                <a:gd name="connsiteY44" fmla="*/ 842582 h 1381125"/>
                <a:gd name="connsiteX45" fmla="*/ 592169 w 1143000"/>
                <a:gd name="connsiteY45" fmla="*/ 808863 h 1381125"/>
                <a:gd name="connsiteX46" fmla="*/ 690182 w 1143000"/>
                <a:gd name="connsiteY46" fmla="*/ 808863 h 1381125"/>
                <a:gd name="connsiteX47" fmla="*/ 690182 w 1143000"/>
                <a:gd name="connsiteY47" fmla="*/ 232505 h 1381125"/>
                <a:gd name="connsiteX48" fmla="*/ 592169 w 1143000"/>
                <a:gd name="connsiteY48" fmla="*/ 232505 h 1381125"/>
                <a:gd name="connsiteX49" fmla="*/ 592169 w 1143000"/>
                <a:gd name="connsiteY49" fmla="*/ 808863 h 1381125"/>
                <a:gd name="connsiteX50" fmla="*/ 877634 w 1143000"/>
                <a:gd name="connsiteY50" fmla="*/ 662369 h 1381125"/>
                <a:gd name="connsiteX51" fmla="*/ 724662 w 1143000"/>
                <a:gd name="connsiteY51" fmla="*/ 662369 h 1381125"/>
                <a:gd name="connsiteX52" fmla="*/ 724662 w 1143000"/>
                <a:gd name="connsiteY52" fmla="*/ 1207484 h 1381125"/>
                <a:gd name="connsiteX53" fmla="*/ 877634 w 1143000"/>
                <a:gd name="connsiteY53" fmla="*/ 1207580 h 1381125"/>
                <a:gd name="connsiteX54" fmla="*/ 877634 w 1143000"/>
                <a:gd name="connsiteY54" fmla="*/ 662369 h 1381125"/>
                <a:gd name="connsiteX55" fmla="*/ 724662 w 1143000"/>
                <a:gd name="connsiteY55" fmla="*/ 627698 h 1381125"/>
                <a:gd name="connsiteX56" fmla="*/ 877634 w 1143000"/>
                <a:gd name="connsiteY56" fmla="*/ 627698 h 1381125"/>
                <a:gd name="connsiteX57" fmla="*/ 877634 w 1143000"/>
                <a:gd name="connsiteY57" fmla="*/ 118777 h 1381125"/>
                <a:gd name="connsiteX58" fmla="*/ 724662 w 1143000"/>
                <a:gd name="connsiteY58" fmla="*/ 118777 h 1381125"/>
                <a:gd name="connsiteX59" fmla="*/ 724662 w 1143000"/>
                <a:gd name="connsiteY59" fmla="*/ 627698 h 1381125"/>
                <a:gd name="connsiteX60" fmla="*/ 1010126 w 1143000"/>
                <a:gd name="connsiteY60" fmla="*/ 771144 h 1381125"/>
                <a:gd name="connsiteX61" fmla="*/ 912019 w 1143000"/>
                <a:gd name="connsiteY61" fmla="*/ 771144 h 1381125"/>
                <a:gd name="connsiteX62" fmla="*/ 912019 w 1143000"/>
                <a:gd name="connsiteY62" fmla="*/ 1051846 h 1381125"/>
                <a:gd name="connsiteX63" fmla="*/ 1010126 w 1143000"/>
                <a:gd name="connsiteY63" fmla="*/ 1051846 h 1381125"/>
                <a:gd name="connsiteX64" fmla="*/ 1010126 w 1143000"/>
                <a:gd name="connsiteY64" fmla="*/ 771144 h 1381125"/>
                <a:gd name="connsiteX65" fmla="*/ 912114 w 1143000"/>
                <a:gd name="connsiteY65" fmla="*/ 736663 h 1381125"/>
                <a:gd name="connsiteX66" fmla="*/ 1010126 w 1143000"/>
                <a:gd name="connsiteY66" fmla="*/ 736663 h 1381125"/>
                <a:gd name="connsiteX67" fmla="*/ 1010126 w 1143000"/>
                <a:gd name="connsiteY67" fmla="*/ 466535 h 1381125"/>
                <a:gd name="connsiteX68" fmla="*/ 912114 w 1143000"/>
                <a:gd name="connsiteY68" fmla="*/ 466535 h 1381125"/>
                <a:gd name="connsiteX69" fmla="*/ 912114 w 1143000"/>
                <a:gd name="connsiteY69" fmla="*/ 736663 h 1381125"/>
                <a:gd name="connsiteX70" fmla="*/ 1142714 w 1143000"/>
                <a:gd name="connsiteY70" fmla="*/ 662464 h 1381125"/>
                <a:gd name="connsiteX71" fmla="*/ 1044702 w 1143000"/>
                <a:gd name="connsiteY71" fmla="*/ 662464 h 1381125"/>
                <a:gd name="connsiteX72" fmla="*/ 1044702 w 1143000"/>
                <a:gd name="connsiteY72" fmla="*/ 942023 h 1381125"/>
                <a:gd name="connsiteX73" fmla="*/ 1142714 w 1143000"/>
                <a:gd name="connsiteY73" fmla="*/ 942023 h 1381125"/>
                <a:gd name="connsiteX74" fmla="*/ 1142714 w 1143000"/>
                <a:gd name="connsiteY74" fmla="*/ 662464 h 1381125"/>
                <a:gd name="connsiteX75" fmla="*/ 1142714 w 1143000"/>
                <a:gd name="connsiteY75" fmla="*/ 382524 h 1381125"/>
                <a:gd name="connsiteX76" fmla="*/ 1044702 w 1143000"/>
                <a:gd name="connsiteY76" fmla="*/ 382524 h 1381125"/>
                <a:gd name="connsiteX77" fmla="*/ 1044702 w 1143000"/>
                <a:gd name="connsiteY77" fmla="*/ 627507 h 1381125"/>
                <a:gd name="connsiteX78" fmla="*/ 1142714 w 1143000"/>
                <a:gd name="connsiteY78" fmla="*/ 627507 h 1381125"/>
                <a:gd name="connsiteX79" fmla="*/ 1142714 w 1143000"/>
                <a:gd name="connsiteY79" fmla="*/ 382524 h 138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143000" h="1381125">
                  <a:moveTo>
                    <a:pt x="104394" y="1110139"/>
                  </a:moveTo>
                  <a:lnTo>
                    <a:pt x="7144" y="1110139"/>
                  </a:lnTo>
                  <a:lnTo>
                    <a:pt x="7144" y="837629"/>
                  </a:lnTo>
                  <a:lnTo>
                    <a:pt x="104394" y="837629"/>
                  </a:lnTo>
                  <a:lnTo>
                    <a:pt x="104394" y="1110139"/>
                  </a:lnTo>
                  <a:close/>
                  <a:moveTo>
                    <a:pt x="7144" y="803053"/>
                  </a:moveTo>
                  <a:lnTo>
                    <a:pt x="104299" y="803053"/>
                  </a:lnTo>
                  <a:lnTo>
                    <a:pt x="104299" y="466725"/>
                  </a:lnTo>
                  <a:lnTo>
                    <a:pt x="7144" y="466725"/>
                  </a:lnTo>
                  <a:lnTo>
                    <a:pt x="7144" y="803053"/>
                  </a:lnTo>
                  <a:close/>
                  <a:moveTo>
                    <a:pt x="138875" y="1051846"/>
                  </a:moveTo>
                  <a:lnTo>
                    <a:pt x="237744" y="1051846"/>
                  </a:lnTo>
                  <a:lnTo>
                    <a:pt x="237744" y="617696"/>
                  </a:lnTo>
                  <a:lnTo>
                    <a:pt x="138875" y="617696"/>
                  </a:lnTo>
                  <a:lnTo>
                    <a:pt x="138875" y="1051846"/>
                  </a:lnTo>
                  <a:close/>
                  <a:moveTo>
                    <a:pt x="138875" y="583121"/>
                  </a:moveTo>
                  <a:lnTo>
                    <a:pt x="237744" y="583121"/>
                  </a:lnTo>
                  <a:lnTo>
                    <a:pt x="237744" y="198787"/>
                  </a:lnTo>
                  <a:lnTo>
                    <a:pt x="138875" y="198787"/>
                  </a:lnTo>
                  <a:lnTo>
                    <a:pt x="138875" y="583121"/>
                  </a:lnTo>
                  <a:close/>
                  <a:moveTo>
                    <a:pt x="370046" y="710089"/>
                  </a:moveTo>
                  <a:lnTo>
                    <a:pt x="272225" y="710089"/>
                  </a:lnTo>
                  <a:lnTo>
                    <a:pt x="272225" y="1195483"/>
                  </a:lnTo>
                  <a:lnTo>
                    <a:pt x="370046" y="1195483"/>
                  </a:lnTo>
                  <a:lnTo>
                    <a:pt x="370046" y="710089"/>
                  </a:lnTo>
                  <a:close/>
                  <a:moveTo>
                    <a:pt x="370046" y="265081"/>
                  </a:moveTo>
                  <a:lnTo>
                    <a:pt x="272225" y="265081"/>
                  </a:lnTo>
                  <a:lnTo>
                    <a:pt x="272225" y="675513"/>
                  </a:lnTo>
                  <a:lnTo>
                    <a:pt x="370046" y="675513"/>
                  </a:lnTo>
                  <a:lnTo>
                    <a:pt x="370046" y="265081"/>
                  </a:lnTo>
                  <a:close/>
                  <a:moveTo>
                    <a:pt x="557594" y="488537"/>
                  </a:moveTo>
                  <a:lnTo>
                    <a:pt x="404527" y="488537"/>
                  </a:lnTo>
                  <a:lnTo>
                    <a:pt x="404527" y="1299686"/>
                  </a:lnTo>
                  <a:lnTo>
                    <a:pt x="557594" y="1299686"/>
                  </a:lnTo>
                  <a:lnTo>
                    <a:pt x="557594" y="488537"/>
                  </a:lnTo>
                  <a:close/>
                  <a:moveTo>
                    <a:pt x="404432" y="454057"/>
                  </a:moveTo>
                  <a:lnTo>
                    <a:pt x="557498" y="454057"/>
                  </a:lnTo>
                  <a:lnTo>
                    <a:pt x="557498" y="7144"/>
                  </a:lnTo>
                  <a:lnTo>
                    <a:pt x="404432" y="7144"/>
                  </a:lnTo>
                  <a:lnTo>
                    <a:pt x="404432" y="454057"/>
                  </a:lnTo>
                  <a:close/>
                  <a:moveTo>
                    <a:pt x="690182" y="842582"/>
                  </a:moveTo>
                  <a:lnTo>
                    <a:pt x="592169" y="842582"/>
                  </a:lnTo>
                  <a:lnTo>
                    <a:pt x="592169" y="1378744"/>
                  </a:lnTo>
                  <a:lnTo>
                    <a:pt x="690182" y="1378744"/>
                  </a:lnTo>
                  <a:lnTo>
                    <a:pt x="690182" y="842582"/>
                  </a:lnTo>
                  <a:close/>
                  <a:moveTo>
                    <a:pt x="592169" y="808863"/>
                  </a:moveTo>
                  <a:lnTo>
                    <a:pt x="690182" y="808863"/>
                  </a:lnTo>
                  <a:lnTo>
                    <a:pt x="690182" y="232505"/>
                  </a:lnTo>
                  <a:lnTo>
                    <a:pt x="592169" y="232505"/>
                  </a:lnTo>
                  <a:lnTo>
                    <a:pt x="592169" y="808863"/>
                  </a:lnTo>
                  <a:close/>
                  <a:moveTo>
                    <a:pt x="877634" y="662369"/>
                  </a:moveTo>
                  <a:lnTo>
                    <a:pt x="724662" y="662369"/>
                  </a:lnTo>
                  <a:lnTo>
                    <a:pt x="724662" y="1207484"/>
                  </a:lnTo>
                  <a:lnTo>
                    <a:pt x="877634" y="1207580"/>
                  </a:lnTo>
                  <a:lnTo>
                    <a:pt x="877634" y="662369"/>
                  </a:lnTo>
                  <a:close/>
                  <a:moveTo>
                    <a:pt x="724662" y="627698"/>
                  </a:moveTo>
                  <a:lnTo>
                    <a:pt x="877634" y="627698"/>
                  </a:lnTo>
                  <a:lnTo>
                    <a:pt x="877634" y="118777"/>
                  </a:lnTo>
                  <a:lnTo>
                    <a:pt x="724662" y="118777"/>
                  </a:lnTo>
                  <a:lnTo>
                    <a:pt x="724662" y="627698"/>
                  </a:lnTo>
                  <a:close/>
                  <a:moveTo>
                    <a:pt x="1010126" y="771144"/>
                  </a:moveTo>
                  <a:lnTo>
                    <a:pt x="912019" y="771144"/>
                  </a:lnTo>
                  <a:lnTo>
                    <a:pt x="912019" y="1051846"/>
                  </a:lnTo>
                  <a:lnTo>
                    <a:pt x="1010126" y="1051846"/>
                  </a:lnTo>
                  <a:lnTo>
                    <a:pt x="1010126" y="771144"/>
                  </a:lnTo>
                  <a:close/>
                  <a:moveTo>
                    <a:pt x="912114" y="736663"/>
                  </a:moveTo>
                  <a:lnTo>
                    <a:pt x="1010126" y="736663"/>
                  </a:lnTo>
                  <a:lnTo>
                    <a:pt x="1010126" y="466535"/>
                  </a:lnTo>
                  <a:lnTo>
                    <a:pt x="912114" y="466535"/>
                  </a:lnTo>
                  <a:lnTo>
                    <a:pt x="912114" y="736663"/>
                  </a:lnTo>
                  <a:close/>
                  <a:moveTo>
                    <a:pt x="1142714" y="662464"/>
                  </a:moveTo>
                  <a:lnTo>
                    <a:pt x="1044702" y="662464"/>
                  </a:lnTo>
                  <a:lnTo>
                    <a:pt x="1044702" y="942023"/>
                  </a:lnTo>
                  <a:lnTo>
                    <a:pt x="1142714" y="942023"/>
                  </a:lnTo>
                  <a:lnTo>
                    <a:pt x="1142714" y="662464"/>
                  </a:lnTo>
                  <a:close/>
                  <a:moveTo>
                    <a:pt x="1142714" y="382524"/>
                  </a:moveTo>
                  <a:lnTo>
                    <a:pt x="1044702" y="382524"/>
                  </a:lnTo>
                  <a:lnTo>
                    <a:pt x="1044702" y="627507"/>
                  </a:lnTo>
                  <a:lnTo>
                    <a:pt x="1142714" y="627507"/>
                  </a:lnTo>
                  <a:lnTo>
                    <a:pt x="1142714" y="382524"/>
                  </a:lnTo>
                  <a:close/>
                </a:path>
              </a:pathLst>
            </a:custGeom>
            <a:solidFill>
              <a:srgbClr val="FFFFFF"/>
            </a:solidFill>
            <a:ln w="9525" cap="flat">
              <a:noFill/>
              <a:prstDash val="solid"/>
              <a:miter/>
            </a:ln>
          </p:spPr>
          <p:txBody>
            <a:bodyPr rtlCol="0" anchor="ctr"/>
            <a:lstStyle/>
            <a:p>
              <a:endParaRPr lang="en-US"/>
            </a:p>
          </p:txBody>
        </p:sp>
      </p:grpSp>
      <p:sp>
        <p:nvSpPr>
          <p:cNvPr id="14" name="Rectangle 13">
            <a:extLst>
              <a:ext uri="{FF2B5EF4-FFF2-40B4-BE49-F238E27FC236}">
                <a16:creationId xmlns:a16="http://schemas.microsoft.com/office/drawing/2014/main" id="{49CC3207-E0EA-4609-980C-9095209F5E09}"/>
              </a:ext>
            </a:extLst>
          </p:cNvPr>
          <p:cNvSpPr/>
          <p:nvPr userDrawn="1"/>
        </p:nvSpPr>
        <p:spPr>
          <a:xfrm>
            <a:off x="0" y="1775460"/>
            <a:ext cx="6386487" cy="1584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002EAD81-6EAF-4066-B661-75116A4C9AD8}"/>
              </a:ext>
            </a:extLst>
          </p:cNvPr>
          <p:cNvCxnSpPr/>
          <p:nvPr userDrawn="1"/>
        </p:nvCxnSpPr>
        <p:spPr>
          <a:xfrm>
            <a:off x="179512" y="1939649"/>
            <a:ext cx="0" cy="1260000"/>
          </a:xfrm>
          <a:prstGeom prst="line">
            <a:avLst/>
          </a:prstGeom>
          <a:ln w="19050" cmpd="sng">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9" name="Text Placeholder 14">
            <a:extLst>
              <a:ext uri="{FF2B5EF4-FFF2-40B4-BE49-F238E27FC236}">
                <a16:creationId xmlns:a16="http://schemas.microsoft.com/office/drawing/2014/main" id="{FEACC267-DB79-4257-99B5-AC5057BB22F3}"/>
              </a:ext>
            </a:extLst>
          </p:cNvPr>
          <p:cNvSpPr>
            <a:spLocks noGrp="1"/>
          </p:cNvSpPr>
          <p:nvPr>
            <p:ph type="body" sz="quarter" idx="11" hasCustomPrompt="1"/>
          </p:nvPr>
        </p:nvSpPr>
        <p:spPr>
          <a:xfrm>
            <a:off x="6893620" y="4300580"/>
            <a:ext cx="1656655" cy="244475"/>
          </a:xfrm>
          <a:prstGeom prst="rect">
            <a:avLst/>
          </a:prstGeom>
        </p:spPr>
        <p:txBody>
          <a:bodyPr lIns="0" tIns="0" rIns="0" bIns="0" anchor="ctr" anchorCtr="0"/>
          <a:lstStyle>
            <a:lvl1pPr algn="r">
              <a:defRPr sz="1200" b="0">
                <a:solidFill>
                  <a:schemeClr val="bg1"/>
                </a:solidFill>
                <a:latin typeface="+mj-lt"/>
              </a:defRPr>
            </a:lvl1pPr>
          </a:lstStyle>
          <a:p>
            <a:pPr lvl="0"/>
            <a:r>
              <a:rPr lang="en-US" dirty="0"/>
              <a:t>Date here</a:t>
            </a:r>
            <a:endParaRPr lang="fr-FR" dirty="0"/>
          </a:p>
        </p:txBody>
      </p:sp>
      <p:sp>
        <p:nvSpPr>
          <p:cNvPr id="15" name="Text Placeholder 24">
            <a:extLst>
              <a:ext uri="{FF2B5EF4-FFF2-40B4-BE49-F238E27FC236}">
                <a16:creationId xmlns:a16="http://schemas.microsoft.com/office/drawing/2014/main" id="{4E9369A0-3833-4387-976D-D7B4E9677A2D}"/>
              </a:ext>
            </a:extLst>
          </p:cNvPr>
          <p:cNvSpPr>
            <a:spLocks noGrp="1"/>
          </p:cNvSpPr>
          <p:nvPr>
            <p:ph type="body" sz="quarter" idx="13" hasCustomPrompt="1"/>
          </p:nvPr>
        </p:nvSpPr>
        <p:spPr>
          <a:xfrm>
            <a:off x="571122" y="2947236"/>
            <a:ext cx="5568800" cy="252413"/>
          </a:xfrm>
          <a:prstGeom prst="rect">
            <a:avLst/>
          </a:prstGeom>
        </p:spPr>
        <p:txBody>
          <a:bodyPr lIns="0" tIns="0" rIns="0" bIns="0" anchor="ctr" anchorCtr="0"/>
          <a:lstStyle>
            <a:lvl1pPr marL="0" indent="0">
              <a:defRPr sz="1600" b="0" cap="none" baseline="0">
                <a:solidFill>
                  <a:schemeClr val="bg1"/>
                </a:solidFill>
                <a:latin typeface="+mj-lt"/>
              </a:defRPr>
            </a:lvl1pPr>
          </a:lstStyle>
          <a:p>
            <a:pPr lvl="0"/>
            <a:r>
              <a:rPr lang="en-US"/>
              <a:t>Presentation subtitle, 16pt, max. 1 line</a:t>
            </a:r>
            <a:endParaRPr lang="fr-FR" dirty="0"/>
          </a:p>
        </p:txBody>
      </p:sp>
      <p:sp>
        <p:nvSpPr>
          <p:cNvPr id="17" name="Title 1">
            <a:extLst>
              <a:ext uri="{FF2B5EF4-FFF2-40B4-BE49-F238E27FC236}">
                <a16:creationId xmlns:a16="http://schemas.microsoft.com/office/drawing/2014/main" id="{6337C069-5DF1-4C80-9DDB-9806A931317C}"/>
              </a:ext>
            </a:extLst>
          </p:cNvPr>
          <p:cNvSpPr>
            <a:spLocks noGrp="1"/>
          </p:cNvSpPr>
          <p:nvPr>
            <p:ph type="title" hasCustomPrompt="1"/>
          </p:nvPr>
        </p:nvSpPr>
        <p:spPr>
          <a:xfrm>
            <a:off x="571122" y="1938363"/>
            <a:ext cx="5568796" cy="887594"/>
          </a:xfrm>
          <a:prstGeom prst="rect">
            <a:avLst/>
          </a:prstGeom>
        </p:spPr>
        <p:txBody>
          <a:bodyPr lIns="0" tIns="0" rIns="0" bIns="0"/>
          <a:lstStyle>
            <a:lvl1pPr marL="0" indent="0">
              <a:lnSpc>
                <a:spcPct val="100000"/>
              </a:lnSpc>
              <a:buFont typeface="Arial" panose="020B0604020202020204" pitchFamily="34" charset="0"/>
              <a:buNone/>
              <a:defRPr sz="2400" cap="none">
                <a:solidFill>
                  <a:schemeClr val="bg1"/>
                </a:solidFill>
              </a:defRPr>
            </a:lvl1pPr>
          </a:lstStyle>
          <a:p>
            <a:r>
              <a:rPr lang="en-US"/>
              <a:t>Presentation title, 24pt, bold, max. 2 lines</a:t>
            </a:r>
            <a:endParaRPr lang="en-US" dirty="0"/>
          </a:p>
        </p:txBody>
      </p:sp>
    </p:spTree>
    <p:extLst>
      <p:ext uri="{BB962C8B-B14F-4D97-AF65-F5344CB8AC3E}">
        <p14:creationId xmlns:p14="http://schemas.microsoft.com/office/powerpoint/2010/main" val="2605588837"/>
      </p:ext>
    </p:extLst>
  </p:cSld>
  <p:clrMapOvr>
    <a:masterClrMapping/>
  </p:clrMapOvr>
  <p:extLst>
    <p:ext uri="{DCECCB84-F9BA-43D5-87BE-67443E8EF086}">
      <p15:sldGuideLst xmlns:p15="http://schemas.microsoft.com/office/powerpoint/2012/main">
        <p15:guide id="4" pos="6552">
          <p15:clr>
            <a:srgbClr val="FBAE40"/>
          </p15:clr>
        </p15:guide>
        <p15:guide id="6" orient="horz"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image" Target="../media/image18.png"/><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theme" Target="../theme/theme3.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4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slideLayout" Target="../slideLayouts/slideLayout48.xml"/><Relationship Id="rId1" Type="http://schemas.openxmlformats.org/officeDocument/2006/relationships/slideLayout" Target="../slideLayouts/slideLayout47.xml"/><Relationship Id="rId5" Type="http://schemas.openxmlformats.org/officeDocument/2006/relationships/image" Target="../media/image18.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image" Target="../media/image18.png"/><Relationship Id="rId5" Type="http://schemas.openxmlformats.org/officeDocument/2006/relationships/theme" Target="../theme/theme8.xml"/><Relationship Id="rId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SIPCMContentMarking" descr="{&quot;HashCode&quot;:1526055906,&quot;Placement&quot;:&quot;Footer&quot;,&quot;Top&quot;:384.343,&quot;Left&quot;:306.896454,&quot;SlideWidth&quot;:720,&quot;SlideHeight&quot;:405}">
            <a:extLst>
              <a:ext uri="{FF2B5EF4-FFF2-40B4-BE49-F238E27FC236}">
                <a16:creationId xmlns:a16="http://schemas.microsoft.com/office/drawing/2014/main" id="{FD6C167A-4DC9-479E-82CA-D2C15AA271AB}"/>
              </a:ext>
            </a:extLst>
          </p:cNvPr>
          <p:cNvSpPr txBox="1"/>
          <p:nvPr userDrawn="1"/>
        </p:nvSpPr>
        <p:spPr>
          <a:xfrm>
            <a:off x="3897585" y="4881156"/>
            <a:ext cx="1348831" cy="262344"/>
          </a:xfrm>
          <a:prstGeom prst="rect">
            <a:avLst/>
          </a:prstGeom>
          <a:noFill/>
        </p:spPr>
        <p:txBody>
          <a:bodyPr vert="horz" wrap="square" lIns="0" tIns="0" rIns="0" bIns="0" rtlCol="0" anchor="ctr" anchorCtr="1">
            <a:spAutoFit/>
          </a:bodyPr>
          <a:lstStyle/>
          <a:p>
            <a:pPr algn="ctr">
              <a:spcBef>
                <a:spcPct val="0"/>
              </a:spcBef>
              <a:spcAft>
                <a:spcPts val="0"/>
              </a:spcAft>
              <a:buClr>
                <a:srgbClr val="79D100"/>
              </a:buClr>
            </a:pPr>
            <a:r>
              <a:rPr lang="nb-NO" sz="1000">
                <a:solidFill>
                  <a:srgbClr val="FFEF00"/>
                </a:solidFill>
                <a:latin typeface="Calibri" panose="020F0502020204030204" pitchFamily="34" charset="0"/>
                <a:cs typeface="Calibri" pitchFamily="34" charset="0"/>
              </a:rPr>
              <a:t>INTERNAL USE ONLY</a:t>
            </a:r>
          </a:p>
        </p:txBody>
      </p:sp>
    </p:spTree>
    <p:extLst>
      <p:ext uri="{BB962C8B-B14F-4D97-AF65-F5344CB8AC3E}">
        <p14:creationId xmlns:p14="http://schemas.microsoft.com/office/powerpoint/2010/main" val="2286001339"/>
      </p:ext>
    </p:extLst>
  </p:cSld>
  <p:clrMap bg1="lt1" tx1="dk1" bg2="lt2" tx2="dk2" accent1="accent1" accent2="accent2" accent3="accent3" accent4="accent4" accent5="accent5" accent6="accent6" hlink="hlink" folHlink="folHlink"/>
  <p:sldLayoutIdLst>
    <p:sldLayoutId id="2147484290" r:id="rId1"/>
    <p:sldLayoutId id="2147484145" r:id="rId2"/>
    <p:sldLayoutId id="2147484305" r:id="rId3"/>
    <p:sldLayoutId id="2147484306" r:id="rId4"/>
    <p:sldLayoutId id="2147484307" r:id="rId5"/>
    <p:sldLayoutId id="2147484291" r:id="rId6"/>
    <p:sldLayoutId id="2147484292" r:id="rId7"/>
    <p:sldLayoutId id="2147484293" r:id="rId8"/>
    <p:sldLayoutId id="2147484294" r:id="rId9"/>
    <p:sldLayoutId id="2147484295" r:id="rId10"/>
    <p:sldLayoutId id="2147484296" r:id="rId11"/>
    <p:sldLayoutId id="2147484299" r:id="rId12"/>
    <p:sldLayoutId id="2147484300" r:id="rId13"/>
    <p:sldLayoutId id="2147484301" r:id="rId14"/>
    <p:sldLayoutId id="2147484279" r:id="rId15"/>
  </p:sldLayoutIdLst>
  <p:hf hdr="0" ftr="0" dt="0"/>
  <p:txStyles>
    <p:titleStyle>
      <a:lvl1pPr algn="l" rtl="0" eaLnBrk="1" fontAlgn="base" hangingPunct="1">
        <a:lnSpc>
          <a:spcPts val="3400"/>
        </a:lnSpc>
        <a:spcBef>
          <a:spcPct val="0"/>
        </a:spcBef>
        <a:spcAft>
          <a:spcPct val="0"/>
        </a:spcAft>
        <a:defRPr sz="3400" b="1" kern="1200" cap="all">
          <a:solidFill>
            <a:srgbClr val="008D7F"/>
          </a:solidFill>
          <a:latin typeface="+mj-lt"/>
          <a:ea typeface="Geneva" charset="0"/>
          <a:cs typeface="Calibri" pitchFamily="34" charset="0"/>
        </a:defRPr>
      </a:lvl1pPr>
      <a:lvl2pPr algn="l" rtl="0" eaLnBrk="1" fontAlgn="base" hangingPunct="1">
        <a:lnSpc>
          <a:spcPts val="3400"/>
        </a:lnSpc>
        <a:spcBef>
          <a:spcPct val="0"/>
        </a:spcBef>
        <a:spcAft>
          <a:spcPct val="0"/>
        </a:spcAft>
        <a:defRPr sz="3400" b="1">
          <a:solidFill>
            <a:srgbClr val="008D7F"/>
          </a:solidFill>
          <a:latin typeface="Calibri" charset="0"/>
          <a:ea typeface="Geneva" charset="0"/>
        </a:defRPr>
      </a:lvl2pPr>
      <a:lvl3pPr algn="l" rtl="0" eaLnBrk="1" fontAlgn="base" hangingPunct="1">
        <a:lnSpc>
          <a:spcPts val="3400"/>
        </a:lnSpc>
        <a:spcBef>
          <a:spcPct val="0"/>
        </a:spcBef>
        <a:spcAft>
          <a:spcPct val="0"/>
        </a:spcAft>
        <a:defRPr sz="3400" b="1">
          <a:solidFill>
            <a:srgbClr val="008D7F"/>
          </a:solidFill>
          <a:latin typeface="Calibri" charset="0"/>
          <a:ea typeface="Geneva" charset="0"/>
        </a:defRPr>
      </a:lvl3pPr>
      <a:lvl4pPr algn="l" rtl="0" eaLnBrk="1" fontAlgn="base" hangingPunct="1">
        <a:lnSpc>
          <a:spcPts val="3400"/>
        </a:lnSpc>
        <a:spcBef>
          <a:spcPct val="0"/>
        </a:spcBef>
        <a:spcAft>
          <a:spcPct val="0"/>
        </a:spcAft>
        <a:defRPr sz="3400" b="1">
          <a:solidFill>
            <a:srgbClr val="008D7F"/>
          </a:solidFill>
          <a:latin typeface="Calibri" charset="0"/>
          <a:ea typeface="Geneva" charset="0"/>
        </a:defRPr>
      </a:lvl4pPr>
      <a:lvl5pPr algn="l" rtl="0" eaLnBrk="1" fontAlgn="base" hangingPunct="1">
        <a:lnSpc>
          <a:spcPts val="3400"/>
        </a:lnSpc>
        <a:spcBef>
          <a:spcPct val="0"/>
        </a:spcBef>
        <a:spcAft>
          <a:spcPct val="0"/>
        </a:spcAft>
        <a:defRPr sz="3400" b="1">
          <a:solidFill>
            <a:srgbClr val="008D7F"/>
          </a:solidFill>
          <a:latin typeface="Calibri" charset="0"/>
          <a:ea typeface="Geneva" charset="0"/>
        </a:defRPr>
      </a:lvl5pPr>
      <a:lvl6pPr marL="457200" algn="l" rtl="0" eaLnBrk="1" fontAlgn="base" hangingPunct="1">
        <a:lnSpc>
          <a:spcPts val="3400"/>
        </a:lnSpc>
        <a:spcBef>
          <a:spcPct val="0"/>
        </a:spcBef>
        <a:spcAft>
          <a:spcPct val="0"/>
        </a:spcAft>
        <a:defRPr sz="3400" b="1">
          <a:solidFill>
            <a:srgbClr val="008D7F"/>
          </a:solidFill>
          <a:latin typeface="Calibri" charset="0"/>
          <a:ea typeface="Geneva" charset="0"/>
        </a:defRPr>
      </a:lvl6pPr>
      <a:lvl7pPr marL="914400" algn="l" rtl="0" eaLnBrk="1" fontAlgn="base" hangingPunct="1">
        <a:lnSpc>
          <a:spcPts val="3400"/>
        </a:lnSpc>
        <a:spcBef>
          <a:spcPct val="0"/>
        </a:spcBef>
        <a:spcAft>
          <a:spcPct val="0"/>
        </a:spcAft>
        <a:defRPr sz="3400" b="1">
          <a:solidFill>
            <a:srgbClr val="008D7F"/>
          </a:solidFill>
          <a:latin typeface="Calibri" charset="0"/>
          <a:ea typeface="Geneva" charset="0"/>
        </a:defRPr>
      </a:lvl7pPr>
      <a:lvl8pPr marL="1371600" algn="l" rtl="0" eaLnBrk="1" fontAlgn="base" hangingPunct="1">
        <a:lnSpc>
          <a:spcPts val="3400"/>
        </a:lnSpc>
        <a:spcBef>
          <a:spcPct val="0"/>
        </a:spcBef>
        <a:spcAft>
          <a:spcPct val="0"/>
        </a:spcAft>
        <a:defRPr sz="3400" b="1">
          <a:solidFill>
            <a:srgbClr val="008D7F"/>
          </a:solidFill>
          <a:latin typeface="Calibri" charset="0"/>
          <a:ea typeface="Geneva" charset="0"/>
        </a:defRPr>
      </a:lvl8pPr>
      <a:lvl9pPr marL="1828800" algn="l" rtl="0" eaLnBrk="1" fontAlgn="base" hangingPunct="1">
        <a:lnSpc>
          <a:spcPts val="3400"/>
        </a:lnSpc>
        <a:spcBef>
          <a:spcPct val="0"/>
        </a:spcBef>
        <a:spcAft>
          <a:spcPct val="0"/>
        </a:spcAft>
        <a:defRPr sz="3400" b="1">
          <a:solidFill>
            <a:srgbClr val="008D7F"/>
          </a:solidFill>
          <a:latin typeface="Calibri" charset="0"/>
          <a:ea typeface="Geneva" charset="0"/>
        </a:defRPr>
      </a:lvl9pPr>
    </p:titleStyle>
    <p:bodyStyle>
      <a:lvl1pPr marL="342900" indent="-342900" algn="l" rtl="0" eaLnBrk="1" fontAlgn="base" hangingPunct="1">
        <a:spcBef>
          <a:spcPct val="0"/>
        </a:spcBef>
        <a:spcAft>
          <a:spcPts val="1000"/>
        </a:spcAft>
        <a:buClr>
          <a:srgbClr val="79D100"/>
        </a:buClr>
        <a:defRPr sz="2400" b="1" kern="1200">
          <a:solidFill>
            <a:schemeClr val="tx2"/>
          </a:solidFill>
          <a:latin typeface="Calibri" pitchFamily="34" charset="0"/>
          <a:ea typeface="Geneva" charset="0"/>
          <a:cs typeface="Calibri" pitchFamily="34" charset="0"/>
        </a:defRPr>
      </a:lvl1pPr>
      <a:lvl2pPr marL="228600" indent="-228600" algn="l" rtl="0" eaLnBrk="1" fontAlgn="base" hangingPunct="1">
        <a:spcBef>
          <a:spcPct val="0"/>
        </a:spcBef>
        <a:spcAft>
          <a:spcPts val="1000"/>
        </a:spcAft>
        <a:buClr>
          <a:schemeClr val="tx1"/>
        </a:buClr>
        <a:buFont typeface="Wingdings" charset="0"/>
        <a:buChar char="§"/>
        <a:defRPr sz="2000" kern="1200">
          <a:solidFill>
            <a:schemeClr val="tx2"/>
          </a:solidFill>
          <a:latin typeface="Calibri" pitchFamily="34" charset="0"/>
          <a:ea typeface="Geneva" charset="0"/>
          <a:cs typeface="Calibri" pitchFamily="34" charset="0"/>
        </a:defRPr>
      </a:lvl2pPr>
      <a:lvl3pPr marL="419100" indent="-190500" algn="l" rtl="0" eaLnBrk="1" fontAlgn="base" hangingPunct="1">
        <a:spcBef>
          <a:spcPct val="0"/>
        </a:spcBef>
        <a:spcAft>
          <a:spcPts val="1000"/>
        </a:spcAft>
        <a:buClr>
          <a:schemeClr val="accent1"/>
        </a:buClr>
        <a:buSzPct val="100000"/>
        <a:buFont typeface="Wingdings" charset="0"/>
        <a:buChar char="§"/>
        <a:defRPr sz="1600" kern="1200">
          <a:solidFill>
            <a:schemeClr val="tx2"/>
          </a:solidFill>
          <a:latin typeface="Calibri" pitchFamily="34" charset="0"/>
          <a:ea typeface="Geneva" charset="0"/>
          <a:cs typeface="Calibri" pitchFamily="34" charset="0"/>
        </a:defRPr>
      </a:lvl3pPr>
      <a:lvl4pPr marL="611188" indent="-190500" algn="l" rtl="0" eaLnBrk="1" fontAlgn="base" hangingPunct="1">
        <a:spcBef>
          <a:spcPct val="0"/>
        </a:spcBef>
        <a:spcAft>
          <a:spcPts val="1000"/>
        </a:spcAft>
        <a:buClr>
          <a:schemeClr val="tx1"/>
        </a:buClr>
        <a:buSzPct val="60000"/>
        <a:buFont typeface="Wingdings" charset="0"/>
        <a:buChar char="q"/>
        <a:defRPr sz="1200" kern="1200">
          <a:solidFill>
            <a:schemeClr val="tx2"/>
          </a:solidFill>
          <a:latin typeface="Calibri" pitchFamily="34" charset="0"/>
          <a:ea typeface="Geneva" charset="0"/>
          <a:cs typeface="Calibri" pitchFamily="34" charset="0"/>
        </a:defRPr>
      </a:lvl4pPr>
      <a:lvl5pPr marL="803275" indent="-190500" algn="l" rtl="0" eaLnBrk="1" fontAlgn="base" hangingPunct="1">
        <a:spcBef>
          <a:spcPct val="0"/>
        </a:spcBef>
        <a:spcAft>
          <a:spcPts val="1000"/>
        </a:spcAft>
        <a:buClr>
          <a:schemeClr val="accent1"/>
        </a:buClr>
        <a:buSzPct val="60000"/>
        <a:buFont typeface="Wingdings" charset="0"/>
        <a:buChar char="q"/>
        <a:defRPr sz="1200" kern="1200">
          <a:solidFill>
            <a:schemeClr val="tx2"/>
          </a:solidFill>
          <a:latin typeface="Calibri" pitchFamily="34" charset="0"/>
          <a:ea typeface="Geneva" charset="0"/>
          <a:cs typeface="Calibri" pitchFamily="34" charset="0"/>
        </a:defRPr>
      </a:lvl5pPr>
      <a:lvl6pPr marL="996696" indent="-192024" algn="l" defTabSz="914400" rtl="0" eaLnBrk="1" latinLnBrk="0" hangingPunct="1">
        <a:lnSpc>
          <a:spcPct val="100000"/>
        </a:lnSpc>
        <a:spcBef>
          <a:spcPts val="0"/>
        </a:spcBef>
        <a:spcAft>
          <a:spcPts val="1000"/>
        </a:spcAft>
        <a:buClr>
          <a:schemeClr val="tx1"/>
        </a:buClr>
        <a:buSzPct val="110000"/>
        <a:buFont typeface="Lucida Grande"/>
        <a:buChar char="­"/>
        <a:defRPr sz="1200" kern="1200">
          <a:solidFill>
            <a:schemeClr val="tx2"/>
          </a:solidFill>
          <a:latin typeface="+mn-lt"/>
          <a:ea typeface="+mn-ea"/>
          <a:cs typeface="+mn-cs"/>
        </a:defRPr>
      </a:lvl6pPr>
      <a:lvl7pPr marL="1188720" indent="-192024" algn="l" defTabSz="914400" rtl="0" eaLnBrk="1" latinLnBrk="0" hangingPunct="1">
        <a:lnSpc>
          <a:spcPct val="100000"/>
        </a:lnSpc>
        <a:spcBef>
          <a:spcPts val="0"/>
        </a:spcBef>
        <a:spcAft>
          <a:spcPts val="1000"/>
        </a:spcAft>
        <a:buClr>
          <a:schemeClr val="accent1"/>
        </a:buClr>
        <a:buSzPct val="110000"/>
        <a:buFont typeface="Lucida Grande"/>
        <a:buChar char="­"/>
        <a:defRPr sz="1100" i="1" kern="1200">
          <a:solidFill>
            <a:schemeClr val="tx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13" userDrawn="1">
          <p15:clr>
            <a:srgbClr val="F26B43"/>
          </p15:clr>
        </p15:guide>
        <p15:guide id="2" pos="360" userDrawn="1">
          <p15:clr>
            <a:srgbClr val="F26B43"/>
          </p15:clr>
        </p15:guide>
        <p15:guide id="3" pos="538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SIPCMContentMarking" descr="{&quot;HashCode&quot;:1526055906,&quot;Placement&quot;:&quot;Footer&quot;,&quot;Top&quot;:384.343,&quot;Left&quot;:306.896454,&quot;SlideWidth&quot;:720,&quot;SlideHeight&quot;:405}">
            <a:extLst>
              <a:ext uri="{FF2B5EF4-FFF2-40B4-BE49-F238E27FC236}">
                <a16:creationId xmlns:a16="http://schemas.microsoft.com/office/drawing/2014/main" id="{8FFD95D2-9F0D-4FDD-B66D-298CA265F0CE}"/>
              </a:ext>
            </a:extLst>
          </p:cNvPr>
          <p:cNvSpPr txBox="1"/>
          <p:nvPr userDrawn="1"/>
        </p:nvSpPr>
        <p:spPr>
          <a:xfrm>
            <a:off x="3897585" y="4881156"/>
            <a:ext cx="1348831" cy="262344"/>
          </a:xfrm>
          <a:prstGeom prst="rect">
            <a:avLst/>
          </a:prstGeom>
          <a:noFill/>
        </p:spPr>
        <p:txBody>
          <a:bodyPr vert="horz" wrap="square" lIns="0" tIns="0" rIns="0" bIns="0" rtlCol="0" anchor="ctr" anchorCtr="1">
            <a:spAutoFit/>
          </a:bodyPr>
          <a:lstStyle/>
          <a:p>
            <a:pPr algn="ctr">
              <a:spcBef>
                <a:spcPct val="0"/>
              </a:spcBef>
              <a:spcAft>
                <a:spcPts val="0"/>
              </a:spcAft>
              <a:buClr>
                <a:srgbClr val="79D100"/>
              </a:buClr>
            </a:pPr>
            <a:r>
              <a:rPr lang="nb-NO" sz="1000">
                <a:solidFill>
                  <a:srgbClr val="FFEF00"/>
                </a:solidFill>
                <a:latin typeface="Calibri" panose="020F0502020204030204" pitchFamily="34" charset="0"/>
                <a:cs typeface="Calibri" pitchFamily="34" charset="0"/>
              </a:rPr>
              <a:t>INTERNAL USE ONLY</a:t>
            </a:r>
            <a:endParaRPr lang="nb-NO" sz="1000" dirty="0">
              <a:solidFill>
                <a:srgbClr val="FFEF00"/>
              </a:solidFill>
              <a:latin typeface="Calibri" panose="020F0502020204030204" pitchFamily="34" charset="0"/>
              <a:cs typeface="Calibri" pitchFamily="34" charset="0"/>
            </a:endParaRPr>
          </a:p>
        </p:txBody>
      </p:sp>
    </p:spTree>
    <p:extLst>
      <p:ext uri="{BB962C8B-B14F-4D97-AF65-F5344CB8AC3E}">
        <p14:creationId xmlns:p14="http://schemas.microsoft.com/office/powerpoint/2010/main" val="947561350"/>
      </p:ext>
    </p:extLst>
  </p:cSld>
  <p:clrMap bg1="lt1" tx1="dk1" bg2="lt2" tx2="dk2" accent1="accent1" accent2="accent2" accent3="accent3" accent4="accent4" accent5="accent5" accent6="accent6" hlink="hlink" folHlink="folHlink"/>
  <p:sldLayoutIdLst>
    <p:sldLayoutId id="2147484303" r:id="rId1"/>
    <p:sldLayoutId id="2147484162" r:id="rId2"/>
    <p:sldLayoutId id="2147484288" r:id="rId3"/>
  </p:sldLayoutIdLst>
  <p:hf hdr="0" ftr="0" dt="0"/>
  <p:txStyles>
    <p:titleStyle>
      <a:lvl1pPr algn="l" rtl="0" eaLnBrk="1" fontAlgn="base" hangingPunct="1">
        <a:lnSpc>
          <a:spcPts val="3400"/>
        </a:lnSpc>
        <a:spcBef>
          <a:spcPct val="0"/>
        </a:spcBef>
        <a:spcAft>
          <a:spcPct val="0"/>
        </a:spcAft>
        <a:defRPr sz="3400" b="1" kern="1200" cap="all">
          <a:solidFill>
            <a:srgbClr val="008D7F"/>
          </a:solidFill>
          <a:latin typeface="+mj-lt"/>
          <a:ea typeface="Geneva" charset="0"/>
          <a:cs typeface="Calibri" pitchFamily="34" charset="0"/>
        </a:defRPr>
      </a:lvl1pPr>
      <a:lvl2pPr algn="l" rtl="0" eaLnBrk="1" fontAlgn="base" hangingPunct="1">
        <a:lnSpc>
          <a:spcPts val="3400"/>
        </a:lnSpc>
        <a:spcBef>
          <a:spcPct val="0"/>
        </a:spcBef>
        <a:spcAft>
          <a:spcPct val="0"/>
        </a:spcAft>
        <a:defRPr sz="3400" b="1">
          <a:solidFill>
            <a:srgbClr val="008D7F"/>
          </a:solidFill>
          <a:latin typeface="Calibri" charset="0"/>
          <a:ea typeface="Geneva" charset="0"/>
        </a:defRPr>
      </a:lvl2pPr>
      <a:lvl3pPr algn="l" rtl="0" eaLnBrk="1" fontAlgn="base" hangingPunct="1">
        <a:lnSpc>
          <a:spcPts val="3400"/>
        </a:lnSpc>
        <a:spcBef>
          <a:spcPct val="0"/>
        </a:spcBef>
        <a:spcAft>
          <a:spcPct val="0"/>
        </a:spcAft>
        <a:defRPr sz="3400" b="1">
          <a:solidFill>
            <a:srgbClr val="008D7F"/>
          </a:solidFill>
          <a:latin typeface="Calibri" charset="0"/>
          <a:ea typeface="Geneva" charset="0"/>
        </a:defRPr>
      </a:lvl3pPr>
      <a:lvl4pPr algn="l" rtl="0" eaLnBrk="1" fontAlgn="base" hangingPunct="1">
        <a:lnSpc>
          <a:spcPts val="3400"/>
        </a:lnSpc>
        <a:spcBef>
          <a:spcPct val="0"/>
        </a:spcBef>
        <a:spcAft>
          <a:spcPct val="0"/>
        </a:spcAft>
        <a:defRPr sz="3400" b="1">
          <a:solidFill>
            <a:srgbClr val="008D7F"/>
          </a:solidFill>
          <a:latin typeface="Calibri" charset="0"/>
          <a:ea typeface="Geneva" charset="0"/>
        </a:defRPr>
      </a:lvl4pPr>
      <a:lvl5pPr algn="l" rtl="0" eaLnBrk="1" fontAlgn="base" hangingPunct="1">
        <a:lnSpc>
          <a:spcPts val="3400"/>
        </a:lnSpc>
        <a:spcBef>
          <a:spcPct val="0"/>
        </a:spcBef>
        <a:spcAft>
          <a:spcPct val="0"/>
        </a:spcAft>
        <a:defRPr sz="3400" b="1">
          <a:solidFill>
            <a:srgbClr val="008D7F"/>
          </a:solidFill>
          <a:latin typeface="Calibri" charset="0"/>
          <a:ea typeface="Geneva" charset="0"/>
        </a:defRPr>
      </a:lvl5pPr>
      <a:lvl6pPr marL="457200" algn="l" rtl="0" eaLnBrk="1" fontAlgn="base" hangingPunct="1">
        <a:lnSpc>
          <a:spcPts val="3400"/>
        </a:lnSpc>
        <a:spcBef>
          <a:spcPct val="0"/>
        </a:spcBef>
        <a:spcAft>
          <a:spcPct val="0"/>
        </a:spcAft>
        <a:defRPr sz="3400" b="1">
          <a:solidFill>
            <a:srgbClr val="008D7F"/>
          </a:solidFill>
          <a:latin typeface="Calibri" charset="0"/>
          <a:ea typeface="Geneva" charset="0"/>
        </a:defRPr>
      </a:lvl6pPr>
      <a:lvl7pPr marL="914400" algn="l" rtl="0" eaLnBrk="1" fontAlgn="base" hangingPunct="1">
        <a:lnSpc>
          <a:spcPts val="3400"/>
        </a:lnSpc>
        <a:spcBef>
          <a:spcPct val="0"/>
        </a:spcBef>
        <a:spcAft>
          <a:spcPct val="0"/>
        </a:spcAft>
        <a:defRPr sz="3400" b="1">
          <a:solidFill>
            <a:srgbClr val="008D7F"/>
          </a:solidFill>
          <a:latin typeface="Calibri" charset="0"/>
          <a:ea typeface="Geneva" charset="0"/>
        </a:defRPr>
      </a:lvl7pPr>
      <a:lvl8pPr marL="1371600" algn="l" rtl="0" eaLnBrk="1" fontAlgn="base" hangingPunct="1">
        <a:lnSpc>
          <a:spcPts val="3400"/>
        </a:lnSpc>
        <a:spcBef>
          <a:spcPct val="0"/>
        </a:spcBef>
        <a:spcAft>
          <a:spcPct val="0"/>
        </a:spcAft>
        <a:defRPr sz="3400" b="1">
          <a:solidFill>
            <a:srgbClr val="008D7F"/>
          </a:solidFill>
          <a:latin typeface="Calibri" charset="0"/>
          <a:ea typeface="Geneva" charset="0"/>
        </a:defRPr>
      </a:lvl8pPr>
      <a:lvl9pPr marL="1828800" algn="l" rtl="0" eaLnBrk="1" fontAlgn="base" hangingPunct="1">
        <a:lnSpc>
          <a:spcPts val="3400"/>
        </a:lnSpc>
        <a:spcBef>
          <a:spcPct val="0"/>
        </a:spcBef>
        <a:spcAft>
          <a:spcPct val="0"/>
        </a:spcAft>
        <a:defRPr sz="3400" b="1">
          <a:solidFill>
            <a:srgbClr val="008D7F"/>
          </a:solidFill>
          <a:latin typeface="Calibri" charset="0"/>
          <a:ea typeface="Geneva" charset="0"/>
        </a:defRPr>
      </a:lvl9pPr>
    </p:titleStyle>
    <p:bodyStyle>
      <a:lvl1pPr marL="342900" indent="-342900" algn="l" rtl="0" eaLnBrk="1" fontAlgn="base" hangingPunct="1">
        <a:spcBef>
          <a:spcPct val="0"/>
        </a:spcBef>
        <a:spcAft>
          <a:spcPts val="1000"/>
        </a:spcAft>
        <a:buClr>
          <a:srgbClr val="79D100"/>
        </a:buClr>
        <a:defRPr sz="2400" b="1" kern="1200">
          <a:solidFill>
            <a:schemeClr val="tx2"/>
          </a:solidFill>
          <a:latin typeface="Calibri" pitchFamily="34" charset="0"/>
          <a:ea typeface="Geneva" charset="0"/>
          <a:cs typeface="Calibri" pitchFamily="34" charset="0"/>
        </a:defRPr>
      </a:lvl1pPr>
      <a:lvl2pPr marL="228600" indent="-228600" algn="l" rtl="0" eaLnBrk="1" fontAlgn="base" hangingPunct="1">
        <a:spcBef>
          <a:spcPct val="0"/>
        </a:spcBef>
        <a:spcAft>
          <a:spcPts val="1000"/>
        </a:spcAft>
        <a:buClr>
          <a:schemeClr val="tx1"/>
        </a:buClr>
        <a:buFont typeface="Wingdings" charset="0"/>
        <a:buChar char="§"/>
        <a:defRPr sz="2000" kern="1200">
          <a:solidFill>
            <a:schemeClr val="tx2"/>
          </a:solidFill>
          <a:latin typeface="Calibri" pitchFamily="34" charset="0"/>
          <a:ea typeface="Geneva" charset="0"/>
          <a:cs typeface="Calibri" pitchFamily="34" charset="0"/>
        </a:defRPr>
      </a:lvl2pPr>
      <a:lvl3pPr marL="419100" indent="-190500" algn="l" rtl="0" eaLnBrk="1" fontAlgn="base" hangingPunct="1">
        <a:spcBef>
          <a:spcPct val="0"/>
        </a:spcBef>
        <a:spcAft>
          <a:spcPts val="1000"/>
        </a:spcAft>
        <a:buClr>
          <a:schemeClr val="accent1"/>
        </a:buClr>
        <a:buSzPct val="100000"/>
        <a:buFont typeface="Wingdings" charset="0"/>
        <a:buChar char="§"/>
        <a:defRPr sz="1600" kern="1200">
          <a:solidFill>
            <a:schemeClr val="tx2"/>
          </a:solidFill>
          <a:latin typeface="Calibri" pitchFamily="34" charset="0"/>
          <a:ea typeface="Geneva" charset="0"/>
          <a:cs typeface="Calibri" pitchFamily="34" charset="0"/>
        </a:defRPr>
      </a:lvl3pPr>
      <a:lvl4pPr marL="611188" indent="-190500" algn="l" rtl="0" eaLnBrk="1" fontAlgn="base" hangingPunct="1">
        <a:spcBef>
          <a:spcPct val="0"/>
        </a:spcBef>
        <a:spcAft>
          <a:spcPts val="1000"/>
        </a:spcAft>
        <a:buClr>
          <a:schemeClr val="tx1"/>
        </a:buClr>
        <a:buSzPct val="60000"/>
        <a:buFont typeface="Wingdings" charset="0"/>
        <a:buChar char="q"/>
        <a:defRPr sz="1200" kern="1200">
          <a:solidFill>
            <a:schemeClr val="tx2"/>
          </a:solidFill>
          <a:latin typeface="Calibri" pitchFamily="34" charset="0"/>
          <a:ea typeface="Geneva" charset="0"/>
          <a:cs typeface="Calibri" pitchFamily="34" charset="0"/>
        </a:defRPr>
      </a:lvl4pPr>
      <a:lvl5pPr marL="803275" indent="-190500" algn="l" rtl="0" eaLnBrk="1" fontAlgn="base" hangingPunct="1">
        <a:spcBef>
          <a:spcPct val="0"/>
        </a:spcBef>
        <a:spcAft>
          <a:spcPts val="1000"/>
        </a:spcAft>
        <a:buClr>
          <a:schemeClr val="accent1"/>
        </a:buClr>
        <a:buSzPct val="60000"/>
        <a:buFont typeface="Wingdings" charset="0"/>
        <a:buChar char="q"/>
        <a:defRPr sz="1200" kern="1200">
          <a:solidFill>
            <a:schemeClr val="tx2"/>
          </a:solidFill>
          <a:latin typeface="Calibri" pitchFamily="34" charset="0"/>
          <a:ea typeface="Geneva" charset="0"/>
          <a:cs typeface="Calibri" pitchFamily="34" charset="0"/>
        </a:defRPr>
      </a:lvl5pPr>
      <a:lvl6pPr marL="996696" indent="-192024" algn="l" defTabSz="914400" rtl="0" eaLnBrk="1" latinLnBrk="0" hangingPunct="1">
        <a:lnSpc>
          <a:spcPct val="100000"/>
        </a:lnSpc>
        <a:spcBef>
          <a:spcPts val="0"/>
        </a:spcBef>
        <a:spcAft>
          <a:spcPts val="1000"/>
        </a:spcAft>
        <a:buClr>
          <a:schemeClr val="tx1"/>
        </a:buClr>
        <a:buSzPct val="110000"/>
        <a:buFont typeface="Lucida Grande"/>
        <a:buChar char="­"/>
        <a:defRPr sz="1200" kern="1200">
          <a:solidFill>
            <a:schemeClr val="tx2"/>
          </a:solidFill>
          <a:latin typeface="+mn-lt"/>
          <a:ea typeface="+mn-ea"/>
          <a:cs typeface="+mn-cs"/>
        </a:defRPr>
      </a:lvl6pPr>
      <a:lvl7pPr marL="1188720" indent="-192024" algn="l" defTabSz="914400" rtl="0" eaLnBrk="1" latinLnBrk="0" hangingPunct="1">
        <a:lnSpc>
          <a:spcPct val="100000"/>
        </a:lnSpc>
        <a:spcBef>
          <a:spcPts val="0"/>
        </a:spcBef>
        <a:spcAft>
          <a:spcPts val="1000"/>
        </a:spcAft>
        <a:buClr>
          <a:schemeClr val="accent1"/>
        </a:buClr>
        <a:buSzPct val="110000"/>
        <a:buFont typeface="Lucida Grande"/>
        <a:buChar char="­"/>
        <a:defRPr sz="1100" i="1" kern="1200">
          <a:solidFill>
            <a:schemeClr val="tx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27C23B7-63D3-4862-8DE4-538698A45F21}"/>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4" name="TextBox 23">
            <a:extLst>
              <a:ext uri="{FF2B5EF4-FFF2-40B4-BE49-F238E27FC236}">
                <a16:creationId xmlns:a16="http://schemas.microsoft.com/office/drawing/2014/main" id="{39EBD948-4436-4645-A222-4E5B14563C8E}"/>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dirty="0">
                <a:solidFill>
                  <a:schemeClr val="tx1"/>
                </a:solidFill>
                <a:latin typeface="Verdana" panose="020B0604030504040204" pitchFamily="34" charset="0"/>
                <a:ea typeface="Verdana" panose="020B0604030504040204" pitchFamily="34" charset="0"/>
              </a:rPr>
              <a:t>│ </a:t>
            </a:r>
            <a:fld id="{DF88D168-6FB1-4268-9486-B07D168000C6}" type="slidenum">
              <a:rPr lang="en-US" sz="900" smtClean="0">
                <a:solidFill>
                  <a:schemeClr val="tx1"/>
                </a:solidFill>
                <a:latin typeface="Verdana" panose="020B0604030504040204" pitchFamily="34" charset="0"/>
                <a:ea typeface="Verdana" panose="020B0604030504040204" pitchFamily="34" charset="0"/>
                <a:cs typeface="Calibri" pitchFamily="34" charset="0"/>
              </a:rPr>
              <a:t>‹#›</a:t>
            </a:fld>
            <a:endParaRPr lang="en-US" sz="900" dirty="0">
              <a:solidFill>
                <a:schemeClr val="tx1"/>
              </a:solidFill>
              <a:latin typeface="Verdana" panose="020B0604030504040204" pitchFamily="34" charset="0"/>
              <a:ea typeface="Verdana" panose="020B0604030504040204" pitchFamily="34" charset="0"/>
              <a:cs typeface="Calibri" pitchFamily="34" charset="0"/>
            </a:endParaRPr>
          </a:p>
        </p:txBody>
      </p:sp>
      <p:pic>
        <p:nvPicPr>
          <p:cNvPr id="5" name="Picture 4" descr="Logo&#10;&#10;Description automatically generated">
            <a:extLst>
              <a:ext uri="{FF2B5EF4-FFF2-40B4-BE49-F238E27FC236}">
                <a16:creationId xmlns:a16="http://schemas.microsoft.com/office/drawing/2014/main" id="{CE47759C-AAE3-46EA-9A27-2C6BCC5808E7}"/>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508743" y="4732632"/>
            <a:ext cx="954000" cy="296647"/>
          </a:xfrm>
          <a:prstGeom prst="rect">
            <a:avLst/>
          </a:prstGeom>
        </p:spPr>
      </p:pic>
      <p:sp>
        <p:nvSpPr>
          <p:cNvPr id="2" name="MSIPCMContentMarking" descr="{&quot;HashCode&quot;:1526055906,&quot;Placement&quot;:&quot;Footer&quot;,&quot;Top&quot;:384.343,&quot;Left&quot;:306.896454,&quot;SlideWidth&quot;:720,&quot;SlideHeight&quot;:405}">
            <a:extLst>
              <a:ext uri="{FF2B5EF4-FFF2-40B4-BE49-F238E27FC236}">
                <a16:creationId xmlns:a16="http://schemas.microsoft.com/office/drawing/2014/main" id="{AB8367A5-BF67-43D1-B066-0949962C6F78}"/>
              </a:ext>
            </a:extLst>
          </p:cNvPr>
          <p:cNvSpPr txBox="1"/>
          <p:nvPr userDrawn="1"/>
        </p:nvSpPr>
        <p:spPr>
          <a:xfrm>
            <a:off x="3897585" y="4881156"/>
            <a:ext cx="1348831" cy="262344"/>
          </a:xfrm>
          <a:prstGeom prst="rect">
            <a:avLst/>
          </a:prstGeom>
          <a:noFill/>
        </p:spPr>
        <p:txBody>
          <a:bodyPr vert="horz" wrap="square" lIns="0" tIns="0" rIns="0" bIns="0" rtlCol="0" anchor="ctr" anchorCtr="1">
            <a:spAutoFit/>
          </a:bodyPr>
          <a:lstStyle/>
          <a:p>
            <a:pPr algn="ctr">
              <a:spcBef>
                <a:spcPct val="0"/>
              </a:spcBef>
              <a:spcAft>
                <a:spcPts val="0"/>
              </a:spcAft>
              <a:buClr>
                <a:srgbClr val="79D100"/>
              </a:buClr>
            </a:pPr>
            <a:r>
              <a:rPr lang="nb-NO" sz="1000">
                <a:solidFill>
                  <a:srgbClr val="FFEF00"/>
                </a:solidFill>
                <a:latin typeface="Calibri" panose="020F0502020204030204" pitchFamily="34" charset="0"/>
                <a:cs typeface="Calibri" pitchFamily="34" charset="0"/>
              </a:rPr>
              <a:t>INTERNAL USE ONLY</a:t>
            </a:r>
          </a:p>
        </p:txBody>
      </p:sp>
    </p:spTree>
    <p:extLst>
      <p:ext uri="{BB962C8B-B14F-4D97-AF65-F5344CB8AC3E}">
        <p14:creationId xmlns:p14="http://schemas.microsoft.com/office/powerpoint/2010/main" val="1067749920"/>
      </p:ext>
    </p:extLst>
  </p:cSld>
  <p:clrMap bg1="lt1" tx1="dk1" bg2="lt2" tx2="dk2" accent1="accent1" accent2="accent2" accent3="accent3" accent4="accent4" accent5="accent5" accent6="accent6" hlink="hlink" folHlink="folHlink"/>
  <p:sldLayoutIdLst>
    <p:sldLayoutId id="2147484281" r:id="rId1"/>
    <p:sldLayoutId id="2147484179" r:id="rId2"/>
    <p:sldLayoutId id="2147484188" r:id="rId3"/>
    <p:sldLayoutId id="2147484167" r:id="rId4"/>
    <p:sldLayoutId id="2147484173" r:id="rId5"/>
    <p:sldLayoutId id="2147484176" r:id="rId6"/>
    <p:sldLayoutId id="2147484282" r:id="rId7"/>
    <p:sldLayoutId id="2147484168" r:id="rId8"/>
    <p:sldLayoutId id="2147484166" r:id="rId9"/>
    <p:sldLayoutId id="2147484107" r:id="rId10"/>
    <p:sldLayoutId id="2147484108" r:id="rId11"/>
    <p:sldLayoutId id="2147484258" r:id="rId12"/>
    <p:sldLayoutId id="2147484111" r:id="rId13"/>
    <p:sldLayoutId id="2147484163" r:id="rId14"/>
    <p:sldLayoutId id="2147484104" r:id="rId15"/>
    <p:sldLayoutId id="2147484177" r:id="rId16"/>
    <p:sldLayoutId id="2147484171" r:id="rId17"/>
    <p:sldLayoutId id="2147484113" r:id="rId18"/>
    <p:sldLayoutId id="2147484170" r:id="rId19"/>
    <p:sldLayoutId id="2147484175" r:id="rId20"/>
    <p:sldLayoutId id="2147484189" r:id="rId21"/>
    <p:sldLayoutId id="2147484164" r:id="rId22"/>
    <p:sldLayoutId id="2147484161" r:id="rId23"/>
  </p:sldLayoutIdLst>
  <p:hf hdr="0" ftr="0" dt="0"/>
  <p:txStyles>
    <p:titleStyle>
      <a:lvl1pPr algn="l" rtl="0" eaLnBrk="1" fontAlgn="base" hangingPunct="1">
        <a:lnSpc>
          <a:spcPct val="100000"/>
        </a:lnSpc>
        <a:spcBef>
          <a:spcPct val="0"/>
        </a:spcBef>
        <a:spcAft>
          <a:spcPct val="0"/>
        </a:spcAft>
        <a:defRPr sz="2200" b="1" kern="1200" cap="none" baseline="0">
          <a:solidFill>
            <a:schemeClr val="bg2">
              <a:lumMod val="25000"/>
            </a:schemeClr>
          </a:solidFill>
          <a:latin typeface="Verdana" panose="020B0604030504040204" pitchFamily="34" charset="0"/>
          <a:ea typeface="Verdana" panose="020B0604030504040204" pitchFamily="34" charset="0"/>
          <a:cs typeface="Calibri" pitchFamily="34" charset="0"/>
        </a:defRPr>
      </a:lvl1pPr>
      <a:lvl2pPr algn="l" rtl="0" eaLnBrk="1" fontAlgn="base" hangingPunct="1">
        <a:lnSpc>
          <a:spcPts val="3400"/>
        </a:lnSpc>
        <a:spcBef>
          <a:spcPct val="0"/>
        </a:spcBef>
        <a:spcAft>
          <a:spcPct val="0"/>
        </a:spcAft>
        <a:defRPr sz="3400" b="1">
          <a:solidFill>
            <a:srgbClr val="008D7F"/>
          </a:solidFill>
          <a:latin typeface="Calibri" charset="0"/>
          <a:ea typeface="Geneva" charset="0"/>
        </a:defRPr>
      </a:lvl2pPr>
      <a:lvl3pPr algn="l" rtl="0" eaLnBrk="1" fontAlgn="base" hangingPunct="1">
        <a:lnSpc>
          <a:spcPts val="3400"/>
        </a:lnSpc>
        <a:spcBef>
          <a:spcPct val="0"/>
        </a:spcBef>
        <a:spcAft>
          <a:spcPct val="0"/>
        </a:spcAft>
        <a:defRPr sz="3400" b="1">
          <a:solidFill>
            <a:srgbClr val="008D7F"/>
          </a:solidFill>
          <a:latin typeface="Calibri" charset="0"/>
          <a:ea typeface="Geneva" charset="0"/>
        </a:defRPr>
      </a:lvl3pPr>
      <a:lvl4pPr algn="l" rtl="0" eaLnBrk="1" fontAlgn="base" hangingPunct="1">
        <a:lnSpc>
          <a:spcPts val="3400"/>
        </a:lnSpc>
        <a:spcBef>
          <a:spcPct val="0"/>
        </a:spcBef>
        <a:spcAft>
          <a:spcPct val="0"/>
        </a:spcAft>
        <a:defRPr sz="3400" b="1">
          <a:solidFill>
            <a:srgbClr val="008D7F"/>
          </a:solidFill>
          <a:latin typeface="Calibri" charset="0"/>
          <a:ea typeface="Geneva" charset="0"/>
        </a:defRPr>
      </a:lvl4pPr>
      <a:lvl5pPr algn="l" rtl="0" eaLnBrk="1" fontAlgn="base" hangingPunct="1">
        <a:lnSpc>
          <a:spcPts val="3400"/>
        </a:lnSpc>
        <a:spcBef>
          <a:spcPct val="0"/>
        </a:spcBef>
        <a:spcAft>
          <a:spcPct val="0"/>
        </a:spcAft>
        <a:defRPr sz="3400" b="1">
          <a:solidFill>
            <a:srgbClr val="008D7F"/>
          </a:solidFill>
          <a:latin typeface="Calibri" charset="0"/>
          <a:ea typeface="Geneva" charset="0"/>
        </a:defRPr>
      </a:lvl5pPr>
      <a:lvl6pPr marL="457200" algn="l" rtl="0" eaLnBrk="1" fontAlgn="base" hangingPunct="1">
        <a:lnSpc>
          <a:spcPts val="3400"/>
        </a:lnSpc>
        <a:spcBef>
          <a:spcPct val="0"/>
        </a:spcBef>
        <a:spcAft>
          <a:spcPct val="0"/>
        </a:spcAft>
        <a:defRPr sz="3400" b="1">
          <a:solidFill>
            <a:srgbClr val="008D7F"/>
          </a:solidFill>
          <a:latin typeface="Calibri" charset="0"/>
          <a:ea typeface="Geneva" charset="0"/>
        </a:defRPr>
      </a:lvl6pPr>
      <a:lvl7pPr marL="914400" algn="l" rtl="0" eaLnBrk="1" fontAlgn="base" hangingPunct="1">
        <a:lnSpc>
          <a:spcPts val="3400"/>
        </a:lnSpc>
        <a:spcBef>
          <a:spcPct val="0"/>
        </a:spcBef>
        <a:spcAft>
          <a:spcPct val="0"/>
        </a:spcAft>
        <a:defRPr sz="3400" b="1">
          <a:solidFill>
            <a:srgbClr val="008D7F"/>
          </a:solidFill>
          <a:latin typeface="Calibri" charset="0"/>
          <a:ea typeface="Geneva" charset="0"/>
        </a:defRPr>
      </a:lvl7pPr>
      <a:lvl8pPr marL="1371600" algn="l" rtl="0" eaLnBrk="1" fontAlgn="base" hangingPunct="1">
        <a:lnSpc>
          <a:spcPts val="3400"/>
        </a:lnSpc>
        <a:spcBef>
          <a:spcPct val="0"/>
        </a:spcBef>
        <a:spcAft>
          <a:spcPct val="0"/>
        </a:spcAft>
        <a:defRPr sz="3400" b="1">
          <a:solidFill>
            <a:srgbClr val="008D7F"/>
          </a:solidFill>
          <a:latin typeface="Calibri" charset="0"/>
          <a:ea typeface="Geneva" charset="0"/>
        </a:defRPr>
      </a:lvl8pPr>
      <a:lvl9pPr marL="1828800" algn="l" rtl="0" eaLnBrk="1" fontAlgn="base" hangingPunct="1">
        <a:lnSpc>
          <a:spcPts val="3400"/>
        </a:lnSpc>
        <a:spcBef>
          <a:spcPct val="0"/>
        </a:spcBef>
        <a:spcAft>
          <a:spcPct val="0"/>
        </a:spcAft>
        <a:defRPr sz="3400" b="1">
          <a:solidFill>
            <a:srgbClr val="008D7F"/>
          </a:solidFill>
          <a:latin typeface="Calibri" charset="0"/>
          <a:ea typeface="Geneva" charset="0"/>
        </a:defRPr>
      </a:lvl9pPr>
    </p:titleStyle>
    <p:bodyStyle>
      <a:lvl1pPr marL="342900" indent="-342900" algn="l" rtl="0" eaLnBrk="1" fontAlgn="base" hangingPunct="1">
        <a:spcBef>
          <a:spcPct val="0"/>
        </a:spcBef>
        <a:spcAft>
          <a:spcPts val="1000"/>
        </a:spcAft>
        <a:buClr>
          <a:srgbClr val="79D100"/>
        </a:buClr>
        <a:defRPr sz="1400" b="0" kern="1200">
          <a:solidFill>
            <a:schemeClr val="bg2">
              <a:lumMod val="25000"/>
            </a:schemeClr>
          </a:solidFill>
          <a:latin typeface="Verdana" panose="020B0604030504040204" pitchFamily="34" charset="0"/>
          <a:ea typeface="Verdana" panose="020B0604030504040204" pitchFamily="34" charset="0"/>
          <a:cs typeface="Calibri" pitchFamily="34" charset="0"/>
        </a:defRPr>
      </a:lvl1pPr>
      <a:lvl2pPr marL="228600" indent="-228600" algn="l" rtl="0" eaLnBrk="1" fontAlgn="base" hangingPunct="1">
        <a:spcBef>
          <a:spcPct val="0"/>
        </a:spcBef>
        <a:spcAft>
          <a:spcPts val="1000"/>
        </a:spcAft>
        <a:buClr>
          <a:schemeClr val="tx1"/>
        </a:buClr>
        <a:buFont typeface="Wingdings" panose="05000000000000000000" pitchFamily="2" charset="2"/>
        <a:buChar char="§"/>
        <a:defRPr sz="1200" b="0" kern="1200">
          <a:solidFill>
            <a:schemeClr val="bg2">
              <a:lumMod val="50000"/>
            </a:schemeClr>
          </a:solidFill>
          <a:latin typeface="Verdana" panose="020B0604030504040204" pitchFamily="34" charset="0"/>
          <a:ea typeface="Verdana" panose="020B0604030504040204" pitchFamily="34" charset="0"/>
          <a:cs typeface="Calibri" pitchFamily="34" charset="0"/>
        </a:defRPr>
      </a:lvl2pPr>
      <a:lvl3pPr marL="419100" indent="-190500" algn="l" rtl="0" eaLnBrk="1" fontAlgn="base" hangingPunct="1">
        <a:spcBef>
          <a:spcPct val="0"/>
        </a:spcBef>
        <a:spcAft>
          <a:spcPts val="1000"/>
        </a:spcAft>
        <a:buClr>
          <a:schemeClr val="tx1"/>
        </a:buClr>
        <a:buSzPct val="100000"/>
        <a:buFont typeface="Wingdings" panose="05000000000000000000" pitchFamily="2" charset="2"/>
        <a:buChar char="§"/>
        <a:defRPr sz="1200" b="0" kern="1200">
          <a:solidFill>
            <a:schemeClr val="bg2">
              <a:lumMod val="50000"/>
            </a:schemeClr>
          </a:solidFill>
          <a:latin typeface="Verdana" panose="020B0604030504040204" pitchFamily="34" charset="0"/>
          <a:ea typeface="Verdana" panose="020B0604030504040204" pitchFamily="34" charset="0"/>
          <a:cs typeface="Calibri" pitchFamily="34" charset="0"/>
        </a:defRPr>
      </a:lvl3pPr>
      <a:lvl4pPr marL="611188" indent="-190500" algn="l" rtl="0" eaLnBrk="1" fontAlgn="base" hangingPunct="1">
        <a:spcBef>
          <a:spcPct val="0"/>
        </a:spcBef>
        <a:spcAft>
          <a:spcPts val="1000"/>
        </a:spcAft>
        <a:buClr>
          <a:schemeClr val="tx1"/>
        </a:buClr>
        <a:buSzPct val="60000"/>
        <a:buFont typeface="Wingdings" panose="05000000000000000000" pitchFamily="2" charset="2"/>
        <a:buChar char="§"/>
        <a:defRPr sz="1200" b="0" kern="1200">
          <a:solidFill>
            <a:schemeClr val="bg2">
              <a:lumMod val="50000"/>
            </a:schemeClr>
          </a:solidFill>
          <a:latin typeface="Verdana" panose="020B0604030504040204" pitchFamily="34" charset="0"/>
          <a:ea typeface="Verdana" panose="020B0604030504040204" pitchFamily="34" charset="0"/>
          <a:cs typeface="Calibri" pitchFamily="34" charset="0"/>
        </a:defRPr>
      </a:lvl4pPr>
      <a:lvl5pPr marL="803275" indent="-190500" algn="l" rtl="0" eaLnBrk="1" fontAlgn="base" hangingPunct="1">
        <a:spcBef>
          <a:spcPct val="0"/>
        </a:spcBef>
        <a:spcAft>
          <a:spcPts val="1000"/>
        </a:spcAft>
        <a:buClr>
          <a:schemeClr val="tx1"/>
        </a:buClr>
        <a:buSzPct val="60000"/>
        <a:buFont typeface="Wingdings" panose="05000000000000000000" pitchFamily="2" charset="2"/>
        <a:buChar char="§"/>
        <a:defRPr sz="1200" b="0" kern="1200">
          <a:solidFill>
            <a:schemeClr val="bg2">
              <a:lumMod val="50000"/>
            </a:schemeClr>
          </a:solidFill>
          <a:latin typeface="Verdana" panose="020B0604030504040204" pitchFamily="34" charset="0"/>
          <a:ea typeface="Verdana" panose="020B0604030504040204" pitchFamily="34" charset="0"/>
          <a:cs typeface="Calibri" pitchFamily="34" charset="0"/>
        </a:defRPr>
      </a:lvl5pPr>
      <a:lvl6pPr marL="996696" indent="-192024" algn="l" defTabSz="914400" rtl="0" eaLnBrk="1" latinLnBrk="0" hangingPunct="1">
        <a:lnSpc>
          <a:spcPct val="100000"/>
        </a:lnSpc>
        <a:spcBef>
          <a:spcPts val="0"/>
        </a:spcBef>
        <a:spcAft>
          <a:spcPts val="1000"/>
        </a:spcAft>
        <a:buClr>
          <a:schemeClr val="tx1"/>
        </a:buClr>
        <a:buSzPct val="110000"/>
        <a:buFont typeface="Lucida Grande"/>
        <a:buChar char="­"/>
        <a:defRPr sz="1200" kern="1200">
          <a:solidFill>
            <a:schemeClr val="tx2"/>
          </a:solidFill>
          <a:latin typeface="+mn-lt"/>
          <a:ea typeface="+mn-ea"/>
          <a:cs typeface="+mn-cs"/>
        </a:defRPr>
      </a:lvl6pPr>
      <a:lvl7pPr marL="1188720" indent="-192024" algn="l" defTabSz="914400" rtl="0" eaLnBrk="1" latinLnBrk="0" hangingPunct="1">
        <a:lnSpc>
          <a:spcPct val="100000"/>
        </a:lnSpc>
        <a:spcBef>
          <a:spcPts val="0"/>
        </a:spcBef>
        <a:spcAft>
          <a:spcPts val="1000"/>
        </a:spcAft>
        <a:buClr>
          <a:schemeClr val="accent1"/>
        </a:buClr>
        <a:buSzPct val="110000"/>
        <a:buFont typeface="Lucida Grande"/>
        <a:buChar char="­"/>
        <a:defRPr sz="1100" i="1" kern="1200">
          <a:solidFill>
            <a:schemeClr val="tx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0" userDrawn="1">
          <p15:clr>
            <a:srgbClr val="F26B43"/>
          </p15:clr>
        </p15:guide>
        <p15:guide id="2" pos="5432" userDrawn="1">
          <p15:clr>
            <a:srgbClr val="F26B43"/>
          </p15:clr>
        </p15:guide>
        <p15:guide id="3" orient="horz" pos="2916" userDrawn="1">
          <p15:clr>
            <a:srgbClr val="F26B43"/>
          </p15:clr>
        </p15:guide>
        <p15:guide id="4" orient="horz" pos="3044" userDrawn="1">
          <p15:clr>
            <a:srgbClr val="F26B43"/>
          </p15:clr>
        </p15:guide>
        <p15:guide id="5" orient="horz" pos="3106"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SIPCMContentMarking" descr="{&quot;HashCode&quot;:1526055906,&quot;Placement&quot;:&quot;Footer&quot;,&quot;Top&quot;:384.343,&quot;Left&quot;:306.896454,&quot;SlideWidth&quot;:720,&quot;SlideHeight&quot;:405}">
            <a:extLst>
              <a:ext uri="{FF2B5EF4-FFF2-40B4-BE49-F238E27FC236}">
                <a16:creationId xmlns:a16="http://schemas.microsoft.com/office/drawing/2014/main" id="{47ED3335-61F3-46BA-B66F-A81E6883E219}"/>
              </a:ext>
            </a:extLst>
          </p:cNvPr>
          <p:cNvSpPr txBox="1"/>
          <p:nvPr userDrawn="1"/>
        </p:nvSpPr>
        <p:spPr>
          <a:xfrm>
            <a:off x="3897585" y="4881156"/>
            <a:ext cx="1348831" cy="262344"/>
          </a:xfrm>
          <a:prstGeom prst="rect">
            <a:avLst/>
          </a:prstGeom>
          <a:noFill/>
        </p:spPr>
        <p:txBody>
          <a:bodyPr vert="horz" wrap="square" lIns="0" tIns="0" rIns="0" bIns="0" rtlCol="0" anchor="ctr" anchorCtr="1">
            <a:spAutoFit/>
          </a:bodyPr>
          <a:lstStyle/>
          <a:p>
            <a:pPr algn="ctr">
              <a:spcBef>
                <a:spcPct val="0"/>
              </a:spcBef>
              <a:spcAft>
                <a:spcPts val="0"/>
              </a:spcAft>
              <a:buClr>
                <a:srgbClr val="79D100"/>
              </a:buClr>
            </a:pPr>
            <a:r>
              <a:rPr lang="nb-NO" sz="1000">
                <a:solidFill>
                  <a:srgbClr val="FFEF00"/>
                </a:solidFill>
                <a:latin typeface="Calibri" panose="020F0502020204030204" pitchFamily="34" charset="0"/>
                <a:cs typeface="Calibri" pitchFamily="34" charset="0"/>
              </a:rPr>
              <a:t>INTERNAL USE ONLY</a:t>
            </a:r>
            <a:endParaRPr lang="nb-NO" sz="1000" dirty="0">
              <a:solidFill>
                <a:srgbClr val="FFEF00"/>
              </a:solidFill>
              <a:latin typeface="Calibri" panose="020F0502020204030204" pitchFamily="34" charset="0"/>
              <a:cs typeface="Calibri" pitchFamily="34" charset="0"/>
            </a:endParaRPr>
          </a:p>
        </p:txBody>
      </p:sp>
    </p:spTree>
    <p:extLst>
      <p:ext uri="{BB962C8B-B14F-4D97-AF65-F5344CB8AC3E}">
        <p14:creationId xmlns:p14="http://schemas.microsoft.com/office/powerpoint/2010/main" val="4186642766"/>
      </p:ext>
    </p:extLst>
  </p:cSld>
  <p:clrMap bg1="lt1" tx1="dk1" bg2="lt2" tx2="dk2" accent1="accent1" accent2="accent2" accent3="accent3" accent4="accent4" accent5="accent5" accent6="accent6" hlink="hlink" folHlink="folHlink"/>
  <p:sldLayoutIdLst>
    <p:sldLayoutId id="2147484251" r:id="rId1"/>
    <p:sldLayoutId id="2147484252" r:id="rId2"/>
    <p:sldLayoutId id="2147484253" r:id="rId3"/>
  </p:sldLayoutIdLst>
  <p:hf hdr="0" ftr="0" dt="0"/>
  <p:txStyles>
    <p:titleStyle>
      <a:lvl1pPr algn="l" rtl="0" eaLnBrk="1" fontAlgn="base" hangingPunct="1">
        <a:lnSpc>
          <a:spcPts val="3400"/>
        </a:lnSpc>
        <a:spcBef>
          <a:spcPct val="0"/>
        </a:spcBef>
        <a:spcAft>
          <a:spcPct val="0"/>
        </a:spcAft>
        <a:defRPr sz="3400" b="1" kern="1200" cap="all">
          <a:solidFill>
            <a:srgbClr val="008D7F"/>
          </a:solidFill>
          <a:latin typeface="+mj-lt"/>
          <a:ea typeface="Geneva" charset="0"/>
          <a:cs typeface="Calibri" pitchFamily="34" charset="0"/>
        </a:defRPr>
      </a:lvl1pPr>
      <a:lvl2pPr algn="l" rtl="0" eaLnBrk="1" fontAlgn="base" hangingPunct="1">
        <a:lnSpc>
          <a:spcPts val="3400"/>
        </a:lnSpc>
        <a:spcBef>
          <a:spcPct val="0"/>
        </a:spcBef>
        <a:spcAft>
          <a:spcPct val="0"/>
        </a:spcAft>
        <a:defRPr sz="3400" b="1">
          <a:solidFill>
            <a:srgbClr val="008D7F"/>
          </a:solidFill>
          <a:latin typeface="Calibri" charset="0"/>
          <a:ea typeface="Geneva" charset="0"/>
        </a:defRPr>
      </a:lvl2pPr>
      <a:lvl3pPr algn="l" rtl="0" eaLnBrk="1" fontAlgn="base" hangingPunct="1">
        <a:lnSpc>
          <a:spcPts val="3400"/>
        </a:lnSpc>
        <a:spcBef>
          <a:spcPct val="0"/>
        </a:spcBef>
        <a:spcAft>
          <a:spcPct val="0"/>
        </a:spcAft>
        <a:defRPr sz="3400" b="1">
          <a:solidFill>
            <a:srgbClr val="008D7F"/>
          </a:solidFill>
          <a:latin typeface="Calibri" charset="0"/>
          <a:ea typeface="Geneva" charset="0"/>
        </a:defRPr>
      </a:lvl3pPr>
      <a:lvl4pPr algn="l" rtl="0" eaLnBrk="1" fontAlgn="base" hangingPunct="1">
        <a:lnSpc>
          <a:spcPts val="3400"/>
        </a:lnSpc>
        <a:spcBef>
          <a:spcPct val="0"/>
        </a:spcBef>
        <a:spcAft>
          <a:spcPct val="0"/>
        </a:spcAft>
        <a:defRPr sz="3400" b="1">
          <a:solidFill>
            <a:srgbClr val="008D7F"/>
          </a:solidFill>
          <a:latin typeface="Calibri" charset="0"/>
          <a:ea typeface="Geneva" charset="0"/>
        </a:defRPr>
      </a:lvl4pPr>
      <a:lvl5pPr algn="l" rtl="0" eaLnBrk="1" fontAlgn="base" hangingPunct="1">
        <a:lnSpc>
          <a:spcPts val="3400"/>
        </a:lnSpc>
        <a:spcBef>
          <a:spcPct val="0"/>
        </a:spcBef>
        <a:spcAft>
          <a:spcPct val="0"/>
        </a:spcAft>
        <a:defRPr sz="3400" b="1">
          <a:solidFill>
            <a:srgbClr val="008D7F"/>
          </a:solidFill>
          <a:latin typeface="Calibri" charset="0"/>
          <a:ea typeface="Geneva" charset="0"/>
        </a:defRPr>
      </a:lvl5pPr>
      <a:lvl6pPr marL="457200" algn="l" rtl="0" eaLnBrk="1" fontAlgn="base" hangingPunct="1">
        <a:lnSpc>
          <a:spcPts val="3400"/>
        </a:lnSpc>
        <a:spcBef>
          <a:spcPct val="0"/>
        </a:spcBef>
        <a:spcAft>
          <a:spcPct val="0"/>
        </a:spcAft>
        <a:defRPr sz="3400" b="1">
          <a:solidFill>
            <a:srgbClr val="008D7F"/>
          </a:solidFill>
          <a:latin typeface="Calibri" charset="0"/>
          <a:ea typeface="Geneva" charset="0"/>
        </a:defRPr>
      </a:lvl6pPr>
      <a:lvl7pPr marL="914400" algn="l" rtl="0" eaLnBrk="1" fontAlgn="base" hangingPunct="1">
        <a:lnSpc>
          <a:spcPts val="3400"/>
        </a:lnSpc>
        <a:spcBef>
          <a:spcPct val="0"/>
        </a:spcBef>
        <a:spcAft>
          <a:spcPct val="0"/>
        </a:spcAft>
        <a:defRPr sz="3400" b="1">
          <a:solidFill>
            <a:srgbClr val="008D7F"/>
          </a:solidFill>
          <a:latin typeface="Calibri" charset="0"/>
          <a:ea typeface="Geneva" charset="0"/>
        </a:defRPr>
      </a:lvl7pPr>
      <a:lvl8pPr marL="1371600" algn="l" rtl="0" eaLnBrk="1" fontAlgn="base" hangingPunct="1">
        <a:lnSpc>
          <a:spcPts val="3400"/>
        </a:lnSpc>
        <a:spcBef>
          <a:spcPct val="0"/>
        </a:spcBef>
        <a:spcAft>
          <a:spcPct val="0"/>
        </a:spcAft>
        <a:defRPr sz="3400" b="1">
          <a:solidFill>
            <a:srgbClr val="008D7F"/>
          </a:solidFill>
          <a:latin typeface="Calibri" charset="0"/>
          <a:ea typeface="Geneva" charset="0"/>
        </a:defRPr>
      </a:lvl8pPr>
      <a:lvl9pPr marL="1828800" algn="l" rtl="0" eaLnBrk="1" fontAlgn="base" hangingPunct="1">
        <a:lnSpc>
          <a:spcPts val="3400"/>
        </a:lnSpc>
        <a:spcBef>
          <a:spcPct val="0"/>
        </a:spcBef>
        <a:spcAft>
          <a:spcPct val="0"/>
        </a:spcAft>
        <a:defRPr sz="3400" b="1">
          <a:solidFill>
            <a:srgbClr val="008D7F"/>
          </a:solidFill>
          <a:latin typeface="Calibri" charset="0"/>
          <a:ea typeface="Geneva" charset="0"/>
        </a:defRPr>
      </a:lvl9pPr>
    </p:titleStyle>
    <p:bodyStyle>
      <a:lvl1pPr marL="342900" indent="-342900" algn="l" rtl="0" eaLnBrk="1" fontAlgn="base" hangingPunct="1">
        <a:spcBef>
          <a:spcPct val="0"/>
        </a:spcBef>
        <a:spcAft>
          <a:spcPts val="1000"/>
        </a:spcAft>
        <a:buClr>
          <a:srgbClr val="79D100"/>
        </a:buClr>
        <a:defRPr sz="2400" b="1" kern="1200">
          <a:solidFill>
            <a:schemeClr val="tx2"/>
          </a:solidFill>
          <a:latin typeface="Calibri" pitchFamily="34" charset="0"/>
          <a:ea typeface="Geneva" charset="0"/>
          <a:cs typeface="Calibri" pitchFamily="34" charset="0"/>
        </a:defRPr>
      </a:lvl1pPr>
      <a:lvl2pPr marL="228600" indent="-228600" algn="l" rtl="0" eaLnBrk="1" fontAlgn="base" hangingPunct="1">
        <a:spcBef>
          <a:spcPct val="0"/>
        </a:spcBef>
        <a:spcAft>
          <a:spcPts val="1000"/>
        </a:spcAft>
        <a:buClr>
          <a:schemeClr val="tx1"/>
        </a:buClr>
        <a:buFont typeface="Wingdings" charset="0"/>
        <a:buChar char="§"/>
        <a:defRPr sz="2000" kern="1200">
          <a:solidFill>
            <a:schemeClr val="tx2"/>
          </a:solidFill>
          <a:latin typeface="Calibri" pitchFamily="34" charset="0"/>
          <a:ea typeface="Geneva" charset="0"/>
          <a:cs typeface="Calibri" pitchFamily="34" charset="0"/>
        </a:defRPr>
      </a:lvl2pPr>
      <a:lvl3pPr marL="419100" indent="-190500" algn="l" rtl="0" eaLnBrk="1" fontAlgn="base" hangingPunct="1">
        <a:spcBef>
          <a:spcPct val="0"/>
        </a:spcBef>
        <a:spcAft>
          <a:spcPts val="1000"/>
        </a:spcAft>
        <a:buClr>
          <a:schemeClr val="accent1"/>
        </a:buClr>
        <a:buSzPct val="100000"/>
        <a:buFont typeface="Wingdings" charset="0"/>
        <a:buChar char="§"/>
        <a:defRPr sz="1600" kern="1200">
          <a:solidFill>
            <a:schemeClr val="tx2"/>
          </a:solidFill>
          <a:latin typeface="Calibri" pitchFamily="34" charset="0"/>
          <a:ea typeface="Geneva" charset="0"/>
          <a:cs typeface="Calibri" pitchFamily="34" charset="0"/>
        </a:defRPr>
      </a:lvl3pPr>
      <a:lvl4pPr marL="611188" indent="-190500" algn="l" rtl="0" eaLnBrk="1" fontAlgn="base" hangingPunct="1">
        <a:spcBef>
          <a:spcPct val="0"/>
        </a:spcBef>
        <a:spcAft>
          <a:spcPts val="1000"/>
        </a:spcAft>
        <a:buClr>
          <a:schemeClr val="tx1"/>
        </a:buClr>
        <a:buSzPct val="60000"/>
        <a:buFont typeface="Wingdings" charset="0"/>
        <a:buChar char="q"/>
        <a:defRPr sz="1200" kern="1200">
          <a:solidFill>
            <a:schemeClr val="tx2"/>
          </a:solidFill>
          <a:latin typeface="Calibri" pitchFamily="34" charset="0"/>
          <a:ea typeface="Geneva" charset="0"/>
          <a:cs typeface="Calibri" pitchFamily="34" charset="0"/>
        </a:defRPr>
      </a:lvl4pPr>
      <a:lvl5pPr marL="803275" indent="-190500" algn="l" rtl="0" eaLnBrk="1" fontAlgn="base" hangingPunct="1">
        <a:spcBef>
          <a:spcPct val="0"/>
        </a:spcBef>
        <a:spcAft>
          <a:spcPts val="1000"/>
        </a:spcAft>
        <a:buClr>
          <a:schemeClr val="accent1"/>
        </a:buClr>
        <a:buSzPct val="60000"/>
        <a:buFont typeface="Wingdings" charset="0"/>
        <a:buChar char="q"/>
        <a:defRPr sz="1200" kern="1200">
          <a:solidFill>
            <a:schemeClr val="tx2"/>
          </a:solidFill>
          <a:latin typeface="Calibri" pitchFamily="34" charset="0"/>
          <a:ea typeface="Geneva" charset="0"/>
          <a:cs typeface="Calibri" pitchFamily="34" charset="0"/>
        </a:defRPr>
      </a:lvl5pPr>
      <a:lvl6pPr marL="996696" indent="-192024" algn="l" defTabSz="914400" rtl="0" eaLnBrk="1" latinLnBrk="0" hangingPunct="1">
        <a:lnSpc>
          <a:spcPct val="100000"/>
        </a:lnSpc>
        <a:spcBef>
          <a:spcPts val="0"/>
        </a:spcBef>
        <a:spcAft>
          <a:spcPts val="1000"/>
        </a:spcAft>
        <a:buClr>
          <a:schemeClr val="tx1"/>
        </a:buClr>
        <a:buSzPct val="110000"/>
        <a:buFont typeface="Lucida Grande"/>
        <a:buChar char="­"/>
        <a:defRPr sz="1200" kern="1200">
          <a:solidFill>
            <a:schemeClr val="tx2"/>
          </a:solidFill>
          <a:latin typeface="+mn-lt"/>
          <a:ea typeface="+mn-ea"/>
          <a:cs typeface="+mn-cs"/>
        </a:defRPr>
      </a:lvl6pPr>
      <a:lvl7pPr marL="1188720" indent="-192024" algn="l" defTabSz="914400" rtl="0" eaLnBrk="1" latinLnBrk="0" hangingPunct="1">
        <a:lnSpc>
          <a:spcPct val="100000"/>
        </a:lnSpc>
        <a:spcBef>
          <a:spcPts val="0"/>
        </a:spcBef>
        <a:spcAft>
          <a:spcPts val="1000"/>
        </a:spcAft>
        <a:buClr>
          <a:schemeClr val="accent1"/>
        </a:buClr>
        <a:buSzPct val="110000"/>
        <a:buFont typeface="Lucida Grande"/>
        <a:buChar char="­"/>
        <a:defRPr sz="1100" i="1" kern="1200">
          <a:solidFill>
            <a:schemeClr val="tx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2" userDrawn="1">
          <p15:clr>
            <a:srgbClr val="F26B43"/>
          </p15:clr>
        </p15:guide>
        <p15:guide id="2" pos="5438"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SIPCMContentMarking" descr="{&quot;HashCode&quot;:1526055906,&quot;Placement&quot;:&quot;Footer&quot;,&quot;Top&quot;:384.343,&quot;Left&quot;:306.896454,&quot;SlideWidth&quot;:720,&quot;SlideHeight&quot;:405}">
            <a:extLst>
              <a:ext uri="{FF2B5EF4-FFF2-40B4-BE49-F238E27FC236}">
                <a16:creationId xmlns:a16="http://schemas.microsoft.com/office/drawing/2014/main" id="{254D3F1B-6BC8-41FC-8AC3-C891A005C90C}"/>
              </a:ext>
            </a:extLst>
          </p:cNvPr>
          <p:cNvSpPr txBox="1"/>
          <p:nvPr userDrawn="1"/>
        </p:nvSpPr>
        <p:spPr>
          <a:xfrm>
            <a:off x="3897585" y="4881156"/>
            <a:ext cx="1348831" cy="262344"/>
          </a:xfrm>
          <a:prstGeom prst="rect">
            <a:avLst/>
          </a:prstGeom>
          <a:noFill/>
        </p:spPr>
        <p:txBody>
          <a:bodyPr vert="horz" wrap="square" lIns="0" tIns="0" rIns="0" bIns="0" rtlCol="0" anchor="ctr" anchorCtr="1">
            <a:spAutoFit/>
          </a:bodyPr>
          <a:lstStyle/>
          <a:p>
            <a:pPr algn="ctr">
              <a:spcBef>
                <a:spcPct val="0"/>
              </a:spcBef>
              <a:spcAft>
                <a:spcPts val="0"/>
              </a:spcAft>
              <a:buClr>
                <a:srgbClr val="79D100"/>
              </a:buClr>
            </a:pPr>
            <a:r>
              <a:rPr lang="nb-NO" sz="1000">
                <a:solidFill>
                  <a:srgbClr val="FFEF00"/>
                </a:solidFill>
                <a:latin typeface="Calibri" panose="020F0502020204030204" pitchFamily="34" charset="0"/>
                <a:cs typeface="Calibri" pitchFamily="34" charset="0"/>
              </a:rPr>
              <a:t>INTERNAL USE ONLY</a:t>
            </a:r>
            <a:endParaRPr lang="nb-NO" sz="1000" dirty="0">
              <a:solidFill>
                <a:srgbClr val="FFEF00"/>
              </a:solidFill>
              <a:latin typeface="Calibri" panose="020F0502020204030204" pitchFamily="34" charset="0"/>
              <a:cs typeface="Calibri" pitchFamily="34" charset="0"/>
            </a:endParaRPr>
          </a:p>
        </p:txBody>
      </p:sp>
    </p:spTree>
    <p:extLst>
      <p:ext uri="{BB962C8B-B14F-4D97-AF65-F5344CB8AC3E}">
        <p14:creationId xmlns:p14="http://schemas.microsoft.com/office/powerpoint/2010/main" val="364102856"/>
      </p:ext>
    </p:extLst>
  </p:cSld>
  <p:clrMap bg1="lt1" tx1="dk1" bg2="lt2" tx2="dk2" accent1="accent1" accent2="accent2" accent3="accent3" accent4="accent4" accent5="accent5" accent6="accent6" hlink="hlink" folHlink="folHlink"/>
  <p:sldLayoutIdLst>
    <p:sldLayoutId id="2147484280" r:id="rId1"/>
  </p:sldLayoutIdLst>
  <p:hf hdr="0" ftr="0" dt="0"/>
  <p:txStyles>
    <p:titleStyle>
      <a:lvl1pPr algn="l" rtl="0" eaLnBrk="1" fontAlgn="base" hangingPunct="1">
        <a:lnSpc>
          <a:spcPts val="3400"/>
        </a:lnSpc>
        <a:spcBef>
          <a:spcPct val="0"/>
        </a:spcBef>
        <a:spcAft>
          <a:spcPct val="0"/>
        </a:spcAft>
        <a:defRPr sz="3400" b="1" kern="1200" cap="all">
          <a:solidFill>
            <a:srgbClr val="008D7F"/>
          </a:solidFill>
          <a:latin typeface="+mj-lt"/>
          <a:ea typeface="Geneva" charset="0"/>
          <a:cs typeface="Calibri" pitchFamily="34" charset="0"/>
        </a:defRPr>
      </a:lvl1pPr>
      <a:lvl2pPr algn="l" rtl="0" eaLnBrk="1" fontAlgn="base" hangingPunct="1">
        <a:lnSpc>
          <a:spcPts val="3400"/>
        </a:lnSpc>
        <a:spcBef>
          <a:spcPct val="0"/>
        </a:spcBef>
        <a:spcAft>
          <a:spcPct val="0"/>
        </a:spcAft>
        <a:defRPr sz="3400" b="1">
          <a:solidFill>
            <a:srgbClr val="008D7F"/>
          </a:solidFill>
          <a:latin typeface="Calibri" charset="0"/>
          <a:ea typeface="Geneva" charset="0"/>
        </a:defRPr>
      </a:lvl2pPr>
      <a:lvl3pPr algn="l" rtl="0" eaLnBrk="1" fontAlgn="base" hangingPunct="1">
        <a:lnSpc>
          <a:spcPts val="3400"/>
        </a:lnSpc>
        <a:spcBef>
          <a:spcPct val="0"/>
        </a:spcBef>
        <a:spcAft>
          <a:spcPct val="0"/>
        </a:spcAft>
        <a:defRPr sz="3400" b="1">
          <a:solidFill>
            <a:srgbClr val="008D7F"/>
          </a:solidFill>
          <a:latin typeface="Calibri" charset="0"/>
          <a:ea typeface="Geneva" charset="0"/>
        </a:defRPr>
      </a:lvl3pPr>
      <a:lvl4pPr algn="l" rtl="0" eaLnBrk="1" fontAlgn="base" hangingPunct="1">
        <a:lnSpc>
          <a:spcPts val="3400"/>
        </a:lnSpc>
        <a:spcBef>
          <a:spcPct val="0"/>
        </a:spcBef>
        <a:spcAft>
          <a:spcPct val="0"/>
        </a:spcAft>
        <a:defRPr sz="3400" b="1">
          <a:solidFill>
            <a:srgbClr val="008D7F"/>
          </a:solidFill>
          <a:latin typeface="Calibri" charset="0"/>
          <a:ea typeface="Geneva" charset="0"/>
        </a:defRPr>
      </a:lvl4pPr>
      <a:lvl5pPr algn="l" rtl="0" eaLnBrk="1" fontAlgn="base" hangingPunct="1">
        <a:lnSpc>
          <a:spcPts val="3400"/>
        </a:lnSpc>
        <a:spcBef>
          <a:spcPct val="0"/>
        </a:spcBef>
        <a:spcAft>
          <a:spcPct val="0"/>
        </a:spcAft>
        <a:defRPr sz="3400" b="1">
          <a:solidFill>
            <a:srgbClr val="008D7F"/>
          </a:solidFill>
          <a:latin typeface="Calibri" charset="0"/>
          <a:ea typeface="Geneva" charset="0"/>
        </a:defRPr>
      </a:lvl5pPr>
      <a:lvl6pPr marL="457200" algn="l" rtl="0" eaLnBrk="1" fontAlgn="base" hangingPunct="1">
        <a:lnSpc>
          <a:spcPts val="3400"/>
        </a:lnSpc>
        <a:spcBef>
          <a:spcPct val="0"/>
        </a:spcBef>
        <a:spcAft>
          <a:spcPct val="0"/>
        </a:spcAft>
        <a:defRPr sz="3400" b="1">
          <a:solidFill>
            <a:srgbClr val="008D7F"/>
          </a:solidFill>
          <a:latin typeface="Calibri" charset="0"/>
          <a:ea typeface="Geneva" charset="0"/>
        </a:defRPr>
      </a:lvl6pPr>
      <a:lvl7pPr marL="914400" algn="l" rtl="0" eaLnBrk="1" fontAlgn="base" hangingPunct="1">
        <a:lnSpc>
          <a:spcPts val="3400"/>
        </a:lnSpc>
        <a:spcBef>
          <a:spcPct val="0"/>
        </a:spcBef>
        <a:spcAft>
          <a:spcPct val="0"/>
        </a:spcAft>
        <a:defRPr sz="3400" b="1">
          <a:solidFill>
            <a:srgbClr val="008D7F"/>
          </a:solidFill>
          <a:latin typeface="Calibri" charset="0"/>
          <a:ea typeface="Geneva" charset="0"/>
        </a:defRPr>
      </a:lvl7pPr>
      <a:lvl8pPr marL="1371600" algn="l" rtl="0" eaLnBrk="1" fontAlgn="base" hangingPunct="1">
        <a:lnSpc>
          <a:spcPts val="3400"/>
        </a:lnSpc>
        <a:spcBef>
          <a:spcPct val="0"/>
        </a:spcBef>
        <a:spcAft>
          <a:spcPct val="0"/>
        </a:spcAft>
        <a:defRPr sz="3400" b="1">
          <a:solidFill>
            <a:srgbClr val="008D7F"/>
          </a:solidFill>
          <a:latin typeface="Calibri" charset="0"/>
          <a:ea typeface="Geneva" charset="0"/>
        </a:defRPr>
      </a:lvl8pPr>
      <a:lvl9pPr marL="1828800" algn="l" rtl="0" eaLnBrk="1" fontAlgn="base" hangingPunct="1">
        <a:lnSpc>
          <a:spcPts val="3400"/>
        </a:lnSpc>
        <a:spcBef>
          <a:spcPct val="0"/>
        </a:spcBef>
        <a:spcAft>
          <a:spcPct val="0"/>
        </a:spcAft>
        <a:defRPr sz="3400" b="1">
          <a:solidFill>
            <a:srgbClr val="008D7F"/>
          </a:solidFill>
          <a:latin typeface="Calibri" charset="0"/>
          <a:ea typeface="Geneva" charset="0"/>
        </a:defRPr>
      </a:lvl9pPr>
    </p:titleStyle>
    <p:bodyStyle>
      <a:lvl1pPr marL="342900" indent="-342900" algn="l" rtl="0" eaLnBrk="1" fontAlgn="base" hangingPunct="1">
        <a:spcBef>
          <a:spcPct val="0"/>
        </a:spcBef>
        <a:spcAft>
          <a:spcPts val="1000"/>
        </a:spcAft>
        <a:buClr>
          <a:srgbClr val="79D100"/>
        </a:buClr>
        <a:defRPr sz="2400" b="1" kern="1200">
          <a:solidFill>
            <a:schemeClr val="tx2"/>
          </a:solidFill>
          <a:latin typeface="Calibri" pitchFamily="34" charset="0"/>
          <a:ea typeface="Geneva" charset="0"/>
          <a:cs typeface="Calibri" pitchFamily="34" charset="0"/>
        </a:defRPr>
      </a:lvl1pPr>
      <a:lvl2pPr marL="228600" indent="-228600" algn="l" rtl="0" eaLnBrk="1" fontAlgn="base" hangingPunct="1">
        <a:spcBef>
          <a:spcPct val="0"/>
        </a:spcBef>
        <a:spcAft>
          <a:spcPts val="1000"/>
        </a:spcAft>
        <a:buClr>
          <a:schemeClr val="tx1"/>
        </a:buClr>
        <a:buFont typeface="Wingdings" charset="0"/>
        <a:buChar char="§"/>
        <a:defRPr sz="2000" kern="1200">
          <a:solidFill>
            <a:schemeClr val="tx2"/>
          </a:solidFill>
          <a:latin typeface="Calibri" pitchFamily="34" charset="0"/>
          <a:ea typeface="Geneva" charset="0"/>
          <a:cs typeface="Calibri" pitchFamily="34" charset="0"/>
        </a:defRPr>
      </a:lvl2pPr>
      <a:lvl3pPr marL="419100" indent="-190500" algn="l" rtl="0" eaLnBrk="1" fontAlgn="base" hangingPunct="1">
        <a:spcBef>
          <a:spcPct val="0"/>
        </a:spcBef>
        <a:spcAft>
          <a:spcPts val="1000"/>
        </a:spcAft>
        <a:buClr>
          <a:schemeClr val="accent1"/>
        </a:buClr>
        <a:buSzPct val="100000"/>
        <a:buFont typeface="Wingdings" charset="0"/>
        <a:buChar char="§"/>
        <a:defRPr sz="1600" kern="1200">
          <a:solidFill>
            <a:schemeClr val="tx2"/>
          </a:solidFill>
          <a:latin typeface="Calibri" pitchFamily="34" charset="0"/>
          <a:ea typeface="Geneva" charset="0"/>
          <a:cs typeface="Calibri" pitchFamily="34" charset="0"/>
        </a:defRPr>
      </a:lvl3pPr>
      <a:lvl4pPr marL="611188" indent="-190500" algn="l" rtl="0" eaLnBrk="1" fontAlgn="base" hangingPunct="1">
        <a:spcBef>
          <a:spcPct val="0"/>
        </a:spcBef>
        <a:spcAft>
          <a:spcPts val="1000"/>
        </a:spcAft>
        <a:buClr>
          <a:schemeClr val="tx1"/>
        </a:buClr>
        <a:buSzPct val="60000"/>
        <a:buFont typeface="Wingdings" charset="0"/>
        <a:buChar char="q"/>
        <a:defRPr sz="1200" kern="1200">
          <a:solidFill>
            <a:schemeClr val="tx2"/>
          </a:solidFill>
          <a:latin typeface="Calibri" pitchFamily="34" charset="0"/>
          <a:ea typeface="Geneva" charset="0"/>
          <a:cs typeface="Calibri" pitchFamily="34" charset="0"/>
        </a:defRPr>
      </a:lvl4pPr>
      <a:lvl5pPr marL="803275" indent="-190500" algn="l" rtl="0" eaLnBrk="1" fontAlgn="base" hangingPunct="1">
        <a:spcBef>
          <a:spcPct val="0"/>
        </a:spcBef>
        <a:spcAft>
          <a:spcPts val="1000"/>
        </a:spcAft>
        <a:buClr>
          <a:schemeClr val="accent1"/>
        </a:buClr>
        <a:buSzPct val="60000"/>
        <a:buFont typeface="Wingdings" charset="0"/>
        <a:buChar char="q"/>
        <a:defRPr sz="1200" kern="1200">
          <a:solidFill>
            <a:schemeClr val="tx2"/>
          </a:solidFill>
          <a:latin typeface="Calibri" pitchFamily="34" charset="0"/>
          <a:ea typeface="Geneva" charset="0"/>
          <a:cs typeface="Calibri" pitchFamily="34" charset="0"/>
        </a:defRPr>
      </a:lvl5pPr>
      <a:lvl6pPr marL="996696" indent="-192024" algn="l" defTabSz="914400" rtl="0" eaLnBrk="1" latinLnBrk="0" hangingPunct="1">
        <a:lnSpc>
          <a:spcPct val="100000"/>
        </a:lnSpc>
        <a:spcBef>
          <a:spcPts val="0"/>
        </a:spcBef>
        <a:spcAft>
          <a:spcPts val="1000"/>
        </a:spcAft>
        <a:buClr>
          <a:schemeClr val="tx1"/>
        </a:buClr>
        <a:buSzPct val="110000"/>
        <a:buFont typeface="Lucida Grande"/>
        <a:buChar char="­"/>
        <a:defRPr sz="1200" kern="1200">
          <a:solidFill>
            <a:schemeClr val="tx2"/>
          </a:solidFill>
          <a:latin typeface="+mn-lt"/>
          <a:ea typeface="+mn-ea"/>
          <a:cs typeface="+mn-cs"/>
        </a:defRPr>
      </a:lvl6pPr>
      <a:lvl7pPr marL="1188720" indent="-192024" algn="l" defTabSz="914400" rtl="0" eaLnBrk="1" latinLnBrk="0" hangingPunct="1">
        <a:lnSpc>
          <a:spcPct val="100000"/>
        </a:lnSpc>
        <a:spcBef>
          <a:spcPts val="0"/>
        </a:spcBef>
        <a:spcAft>
          <a:spcPts val="1000"/>
        </a:spcAft>
        <a:buClr>
          <a:schemeClr val="accent1"/>
        </a:buClr>
        <a:buSzPct val="110000"/>
        <a:buFont typeface="Lucida Grande"/>
        <a:buChar char="­"/>
        <a:defRPr sz="1100" i="1" kern="1200">
          <a:solidFill>
            <a:schemeClr val="tx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SIPCMContentMarking" descr="{&quot;HashCode&quot;:1526055906,&quot;Placement&quot;:&quot;Footer&quot;,&quot;Top&quot;:384.343,&quot;Left&quot;:306.896454,&quot;SlideWidth&quot;:720,&quot;SlideHeight&quot;:405}">
            <a:extLst>
              <a:ext uri="{FF2B5EF4-FFF2-40B4-BE49-F238E27FC236}">
                <a16:creationId xmlns:a16="http://schemas.microsoft.com/office/drawing/2014/main" id="{858D8E82-3FB0-4867-B0AF-0310F15518C6}"/>
              </a:ext>
            </a:extLst>
          </p:cNvPr>
          <p:cNvSpPr txBox="1"/>
          <p:nvPr userDrawn="1"/>
        </p:nvSpPr>
        <p:spPr>
          <a:xfrm>
            <a:off x="3897585" y="4881156"/>
            <a:ext cx="1348831" cy="262344"/>
          </a:xfrm>
          <a:prstGeom prst="rect">
            <a:avLst/>
          </a:prstGeom>
          <a:noFill/>
        </p:spPr>
        <p:txBody>
          <a:bodyPr vert="horz" wrap="square" lIns="0" tIns="0" rIns="0" bIns="0" rtlCol="0" anchor="ctr" anchorCtr="1">
            <a:spAutoFit/>
          </a:bodyPr>
          <a:lstStyle/>
          <a:p>
            <a:pPr algn="ctr">
              <a:spcBef>
                <a:spcPct val="0"/>
              </a:spcBef>
              <a:spcAft>
                <a:spcPts val="0"/>
              </a:spcAft>
              <a:buClr>
                <a:srgbClr val="79D100"/>
              </a:buClr>
            </a:pPr>
            <a:r>
              <a:rPr lang="nb-NO" sz="1000">
                <a:solidFill>
                  <a:srgbClr val="FFEF00"/>
                </a:solidFill>
                <a:latin typeface="Calibri" panose="020F0502020204030204" pitchFamily="34" charset="0"/>
                <a:cs typeface="Calibri" pitchFamily="34" charset="0"/>
              </a:rPr>
              <a:t>INTERNAL USE ONLY</a:t>
            </a:r>
            <a:endParaRPr lang="nb-NO" sz="1000" dirty="0">
              <a:solidFill>
                <a:srgbClr val="FFEF00"/>
              </a:solidFill>
              <a:latin typeface="Calibri" panose="020F0502020204030204" pitchFamily="34" charset="0"/>
              <a:cs typeface="Calibri" pitchFamily="34" charset="0"/>
            </a:endParaRPr>
          </a:p>
        </p:txBody>
      </p:sp>
    </p:spTree>
    <p:extLst>
      <p:ext uri="{BB962C8B-B14F-4D97-AF65-F5344CB8AC3E}">
        <p14:creationId xmlns:p14="http://schemas.microsoft.com/office/powerpoint/2010/main" val="338616868"/>
      </p:ext>
    </p:extLst>
  </p:cSld>
  <p:clrMap bg1="lt1" tx1="dk1" bg2="lt2" tx2="dk2" accent1="accent1" accent2="accent2" accent3="accent3" accent4="accent4" accent5="accent5" accent6="accent6" hlink="hlink" folHlink="folHlink"/>
  <p:sldLayoutIdLst>
    <p:sldLayoutId id="2147484278" r:id="rId1"/>
  </p:sldLayoutIdLst>
  <p:hf hdr="0" ftr="0" dt="0"/>
  <p:txStyles>
    <p:titleStyle>
      <a:lvl1pPr algn="l" rtl="0" eaLnBrk="1" fontAlgn="base" hangingPunct="1">
        <a:lnSpc>
          <a:spcPts val="3400"/>
        </a:lnSpc>
        <a:spcBef>
          <a:spcPct val="0"/>
        </a:spcBef>
        <a:spcAft>
          <a:spcPct val="0"/>
        </a:spcAft>
        <a:defRPr sz="3400" b="1" kern="1200" cap="all">
          <a:solidFill>
            <a:srgbClr val="008D7F"/>
          </a:solidFill>
          <a:latin typeface="+mj-lt"/>
          <a:ea typeface="Geneva" charset="0"/>
          <a:cs typeface="Calibri" pitchFamily="34" charset="0"/>
        </a:defRPr>
      </a:lvl1pPr>
      <a:lvl2pPr algn="l" rtl="0" eaLnBrk="1" fontAlgn="base" hangingPunct="1">
        <a:lnSpc>
          <a:spcPts val="3400"/>
        </a:lnSpc>
        <a:spcBef>
          <a:spcPct val="0"/>
        </a:spcBef>
        <a:spcAft>
          <a:spcPct val="0"/>
        </a:spcAft>
        <a:defRPr sz="3400" b="1">
          <a:solidFill>
            <a:srgbClr val="008D7F"/>
          </a:solidFill>
          <a:latin typeface="Calibri" charset="0"/>
          <a:ea typeface="Geneva" charset="0"/>
        </a:defRPr>
      </a:lvl2pPr>
      <a:lvl3pPr algn="l" rtl="0" eaLnBrk="1" fontAlgn="base" hangingPunct="1">
        <a:lnSpc>
          <a:spcPts val="3400"/>
        </a:lnSpc>
        <a:spcBef>
          <a:spcPct val="0"/>
        </a:spcBef>
        <a:spcAft>
          <a:spcPct val="0"/>
        </a:spcAft>
        <a:defRPr sz="3400" b="1">
          <a:solidFill>
            <a:srgbClr val="008D7F"/>
          </a:solidFill>
          <a:latin typeface="Calibri" charset="0"/>
          <a:ea typeface="Geneva" charset="0"/>
        </a:defRPr>
      </a:lvl3pPr>
      <a:lvl4pPr algn="l" rtl="0" eaLnBrk="1" fontAlgn="base" hangingPunct="1">
        <a:lnSpc>
          <a:spcPts val="3400"/>
        </a:lnSpc>
        <a:spcBef>
          <a:spcPct val="0"/>
        </a:spcBef>
        <a:spcAft>
          <a:spcPct val="0"/>
        </a:spcAft>
        <a:defRPr sz="3400" b="1">
          <a:solidFill>
            <a:srgbClr val="008D7F"/>
          </a:solidFill>
          <a:latin typeface="Calibri" charset="0"/>
          <a:ea typeface="Geneva" charset="0"/>
        </a:defRPr>
      </a:lvl4pPr>
      <a:lvl5pPr algn="l" rtl="0" eaLnBrk="1" fontAlgn="base" hangingPunct="1">
        <a:lnSpc>
          <a:spcPts val="3400"/>
        </a:lnSpc>
        <a:spcBef>
          <a:spcPct val="0"/>
        </a:spcBef>
        <a:spcAft>
          <a:spcPct val="0"/>
        </a:spcAft>
        <a:defRPr sz="3400" b="1">
          <a:solidFill>
            <a:srgbClr val="008D7F"/>
          </a:solidFill>
          <a:latin typeface="Calibri" charset="0"/>
          <a:ea typeface="Geneva" charset="0"/>
        </a:defRPr>
      </a:lvl5pPr>
      <a:lvl6pPr marL="457200" algn="l" rtl="0" eaLnBrk="1" fontAlgn="base" hangingPunct="1">
        <a:lnSpc>
          <a:spcPts val="3400"/>
        </a:lnSpc>
        <a:spcBef>
          <a:spcPct val="0"/>
        </a:spcBef>
        <a:spcAft>
          <a:spcPct val="0"/>
        </a:spcAft>
        <a:defRPr sz="3400" b="1">
          <a:solidFill>
            <a:srgbClr val="008D7F"/>
          </a:solidFill>
          <a:latin typeface="Calibri" charset="0"/>
          <a:ea typeface="Geneva" charset="0"/>
        </a:defRPr>
      </a:lvl6pPr>
      <a:lvl7pPr marL="914400" algn="l" rtl="0" eaLnBrk="1" fontAlgn="base" hangingPunct="1">
        <a:lnSpc>
          <a:spcPts val="3400"/>
        </a:lnSpc>
        <a:spcBef>
          <a:spcPct val="0"/>
        </a:spcBef>
        <a:spcAft>
          <a:spcPct val="0"/>
        </a:spcAft>
        <a:defRPr sz="3400" b="1">
          <a:solidFill>
            <a:srgbClr val="008D7F"/>
          </a:solidFill>
          <a:latin typeface="Calibri" charset="0"/>
          <a:ea typeface="Geneva" charset="0"/>
        </a:defRPr>
      </a:lvl7pPr>
      <a:lvl8pPr marL="1371600" algn="l" rtl="0" eaLnBrk="1" fontAlgn="base" hangingPunct="1">
        <a:lnSpc>
          <a:spcPts val="3400"/>
        </a:lnSpc>
        <a:spcBef>
          <a:spcPct val="0"/>
        </a:spcBef>
        <a:spcAft>
          <a:spcPct val="0"/>
        </a:spcAft>
        <a:defRPr sz="3400" b="1">
          <a:solidFill>
            <a:srgbClr val="008D7F"/>
          </a:solidFill>
          <a:latin typeface="Calibri" charset="0"/>
          <a:ea typeface="Geneva" charset="0"/>
        </a:defRPr>
      </a:lvl8pPr>
      <a:lvl9pPr marL="1828800" algn="l" rtl="0" eaLnBrk="1" fontAlgn="base" hangingPunct="1">
        <a:lnSpc>
          <a:spcPts val="3400"/>
        </a:lnSpc>
        <a:spcBef>
          <a:spcPct val="0"/>
        </a:spcBef>
        <a:spcAft>
          <a:spcPct val="0"/>
        </a:spcAft>
        <a:defRPr sz="3400" b="1">
          <a:solidFill>
            <a:srgbClr val="008D7F"/>
          </a:solidFill>
          <a:latin typeface="Calibri" charset="0"/>
          <a:ea typeface="Geneva" charset="0"/>
        </a:defRPr>
      </a:lvl9pPr>
    </p:titleStyle>
    <p:bodyStyle>
      <a:lvl1pPr marL="342900" indent="-342900" algn="l" rtl="0" eaLnBrk="1" fontAlgn="base" hangingPunct="1">
        <a:spcBef>
          <a:spcPct val="0"/>
        </a:spcBef>
        <a:spcAft>
          <a:spcPts val="1000"/>
        </a:spcAft>
        <a:buClr>
          <a:srgbClr val="79D100"/>
        </a:buClr>
        <a:defRPr sz="2400" b="1" kern="1200">
          <a:solidFill>
            <a:schemeClr val="tx2"/>
          </a:solidFill>
          <a:latin typeface="Calibri" pitchFamily="34" charset="0"/>
          <a:ea typeface="Geneva" charset="0"/>
          <a:cs typeface="Calibri" pitchFamily="34" charset="0"/>
        </a:defRPr>
      </a:lvl1pPr>
      <a:lvl2pPr marL="228600" indent="-228600" algn="l" rtl="0" eaLnBrk="1" fontAlgn="base" hangingPunct="1">
        <a:spcBef>
          <a:spcPct val="0"/>
        </a:spcBef>
        <a:spcAft>
          <a:spcPts val="1000"/>
        </a:spcAft>
        <a:buClr>
          <a:schemeClr val="tx1"/>
        </a:buClr>
        <a:buFont typeface="Wingdings" charset="0"/>
        <a:buChar char="§"/>
        <a:defRPr sz="2000" kern="1200">
          <a:solidFill>
            <a:schemeClr val="tx2"/>
          </a:solidFill>
          <a:latin typeface="Calibri" pitchFamily="34" charset="0"/>
          <a:ea typeface="Geneva" charset="0"/>
          <a:cs typeface="Calibri" pitchFamily="34" charset="0"/>
        </a:defRPr>
      </a:lvl2pPr>
      <a:lvl3pPr marL="419100" indent="-190500" algn="l" rtl="0" eaLnBrk="1" fontAlgn="base" hangingPunct="1">
        <a:spcBef>
          <a:spcPct val="0"/>
        </a:spcBef>
        <a:spcAft>
          <a:spcPts val="1000"/>
        </a:spcAft>
        <a:buClr>
          <a:schemeClr val="accent1"/>
        </a:buClr>
        <a:buSzPct val="100000"/>
        <a:buFont typeface="Wingdings" charset="0"/>
        <a:buChar char="§"/>
        <a:defRPr sz="1600" kern="1200">
          <a:solidFill>
            <a:schemeClr val="tx2"/>
          </a:solidFill>
          <a:latin typeface="Calibri" pitchFamily="34" charset="0"/>
          <a:ea typeface="Geneva" charset="0"/>
          <a:cs typeface="Calibri" pitchFamily="34" charset="0"/>
        </a:defRPr>
      </a:lvl3pPr>
      <a:lvl4pPr marL="611188" indent="-190500" algn="l" rtl="0" eaLnBrk="1" fontAlgn="base" hangingPunct="1">
        <a:spcBef>
          <a:spcPct val="0"/>
        </a:spcBef>
        <a:spcAft>
          <a:spcPts val="1000"/>
        </a:spcAft>
        <a:buClr>
          <a:schemeClr val="tx1"/>
        </a:buClr>
        <a:buSzPct val="60000"/>
        <a:buFont typeface="Wingdings" charset="0"/>
        <a:buChar char="q"/>
        <a:defRPr sz="1200" kern="1200">
          <a:solidFill>
            <a:schemeClr val="tx2"/>
          </a:solidFill>
          <a:latin typeface="Calibri" pitchFamily="34" charset="0"/>
          <a:ea typeface="Geneva" charset="0"/>
          <a:cs typeface="Calibri" pitchFamily="34" charset="0"/>
        </a:defRPr>
      </a:lvl4pPr>
      <a:lvl5pPr marL="803275" indent="-190500" algn="l" rtl="0" eaLnBrk="1" fontAlgn="base" hangingPunct="1">
        <a:spcBef>
          <a:spcPct val="0"/>
        </a:spcBef>
        <a:spcAft>
          <a:spcPts val="1000"/>
        </a:spcAft>
        <a:buClr>
          <a:schemeClr val="accent1"/>
        </a:buClr>
        <a:buSzPct val="60000"/>
        <a:buFont typeface="Wingdings" charset="0"/>
        <a:buChar char="q"/>
        <a:defRPr sz="1200" kern="1200">
          <a:solidFill>
            <a:schemeClr val="tx2"/>
          </a:solidFill>
          <a:latin typeface="Calibri" pitchFamily="34" charset="0"/>
          <a:ea typeface="Geneva" charset="0"/>
          <a:cs typeface="Calibri" pitchFamily="34" charset="0"/>
        </a:defRPr>
      </a:lvl5pPr>
      <a:lvl6pPr marL="996696" indent="-192024" algn="l" defTabSz="914400" rtl="0" eaLnBrk="1" latinLnBrk="0" hangingPunct="1">
        <a:lnSpc>
          <a:spcPct val="100000"/>
        </a:lnSpc>
        <a:spcBef>
          <a:spcPts val="0"/>
        </a:spcBef>
        <a:spcAft>
          <a:spcPts val="1000"/>
        </a:spcAft>
        <a:buClr>
          <a:schemeClr val="tx1"/>
        </a:buClr>
        <a:buSzPct val="110000"/>
        <a:buFont typeface="Lucida Grande"/>
        <a:buChar char="­"/>
        <a:defRPr sz="1200" kern="1200">
          <a:solidFill>
            <a:schemeClr val="tx2"/>
          </a:solidFill>
          <a:latin typeface="+mn-lt"/>
          <a:ea typeface="+mn-ea"/>
          <a:cs typeface="+mn-cs"/>
        </a:defRPr>
      </a:lvl6pPr>
      <a:lvl7pPr marL="1188720" indent="-192024" algn="l" defTabSz="914400" rtl="0" eaLnBrk="1" latinLnBrk="0" hangingPunct="1">
        <a:lnSpc>
          <a:spcPct val="100000"/>
        </a:lnSpc>
        <a:spcBef>
          <a:spcPts val="0"/>
        </a:spcBef>
        <a:spcAft>
          <a:spcPts val="1000"/>
        </a:spcAft>
        <a:buClr>
          <a:schemeClr val="accent1"/>
        </a:buClr>
        <a:buSzPct val="110000"/>
        <a:buFont typeface="Lucida Grande"/>
        <a:buChar char="­"/>
        <a:defRPr sz="1100" i="1" kern="1200">
          <a:solidFill>
            <a:schemeClr val="tx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0ACD489E-FA3D-4B32-95DD-6F08B082F29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08743" y="4732632"/>
            <a:ext cx="954000" cy="296647"/>
          </a:xfrm>
          <a:prstGeom prst="rect">
            <a:avLst/>
          </a:prstGeom>
        </p:spPr>
      </p:pic>
      <p:sp>
        <p:nvSpPr>
          <p:cNvPr id="8" name="TextBox 7">
            <a:extLst>
              <a:ext uri="{FF2B5EF4-FFF2-40B4-BE49-F238E27FC236}">
                <a16:creationId xmlns:a16="http://schemas.microsoft.com/office/drawing/2014/main" id="{2E9B06A4-B487-44EB-8740-31F9EAEB03BE}"/>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dirty="0">
                <a:solidFill>
                  <a:schemeClr val="tx1"/>
                </a:solidFill>
                <a:latin typeface="Verdana" panose="020B0604030504040204" pitchFamily="34" charset="0"/>
                <a:ea typeface="Verdana" panose="020B0604030504040204" pitchFamily="34" charset="0"/>
              </a:rPr>
              <a:t>│ </a:t>
            </a:r>
            <a:fld id="{DF88D168-6FB1-4268-9486-B07D168000C6}" type="slidenum">
              <a:rPr lang="en-US" sz="900" smtClean="0">
                <a:solidFill>
                  <a:schemeClr val="tx1"/>
                </a:solidFill>
                <a:latin typeface="Verdana" panose="020B0604030504040204" pitchFamily="34" charset="0"/>
                <a:ea typeface="Verdana" panose="020B0604030504040204" pitchFamily="34" charset="0"/>
                <a:cs typeface="Calibri" pitchFamily="34" charset="0"/>
              </a:rPr>
              <a:t>‹#›</a:t>
            </a:fld>
            <a:endParaRPr lang="en-US" sz="900" dirty="0">
              <a:solidFill>
                <a:schemeClr val="tx1"/>
              </a:solidFill>
              <a:latin typeface="Verdana" panose="020B0604030504040204" pitchFamily="34" charset="0"/>
              <a:ea typeface="Verdana" panose="020B0604030504040204" pitchFamily="34" charset="0"/>
              <a:cs typeface="Calibri" pitchFamily="34" charset="0"/>
            </a:endParaRPr>
          </a:p>
        </p:txBody>
      </p:sp>
      <p:sp>
        <p:nvSpPr>
          <p:cNvPr id="2" name="MSIPCMContentMarking" descr="{&quot;HashCode&quot;:1526055906,&quot;Placement&quot;:&quot;Footer&quot;,&quot;Top&quot;:384.343,&quot;Left&quot;:306.896454,&quot;SlideWidth&quot;:720,&quot;SlideHeight&quot;:405}">
            <a:extLst>
              <a:ext uri="{FF2B5EF4-FFF2-40B4-BE49-F238E27FC236}">
                <a16:creationId xmlns:a16="http://schemas.microsoft.com/office/drawing/2014/main" id="{6DB46886-FC3D-40B8-A226-C1DC36DD8C42}"/>
              </a:ext>
            </a:extLst>
          </p:cNvPr>
          <p:cNvSpPr txBox="1"/>
          <p:nvPr userDrawn="1"/>
        </p:nvSpPr>
        <p:spPr>
          <a:xfrm>
            <a:off x="3897585" y="4881156"/>
            <a:ext cx="1348831" cy="262344"/>
          </a:xfrm>
          <a:prstGeom prst="rect">
            <a:avLst/>
          </a:prstGeom>
          <a:noFill/>
        </p:spPr>
        <p:txBody>
          <a:bodyPr vert="horz" wrap="square" lIns="0" tIns="0" rIns="0" bIns="0" rtlCol="0" anchor="ctr" anchorCtr="1">
            <a:spAutoFit/>
          </a:bodyPr>
          <a:lstStyle/>
          <a:p>
            <a:pPr algn="ctr">
              <a:spcBef>
                <a:spcPct val="0"/>
              </a:spcBef>
              <a:spcAft>
                <a:spcPct val="0"/>
              </a:spcAft>
            </a:pPr>
            <a:r>
              <a:rPr lang="nb-NO" sz="1000">
                <a:solidFill>
                  <a:srgbClr val="FFEF00"/>
                </a:solidFill>
                <a:latin typeface="Calibri" panose="020F0502020204030204" pitchFamily="34" charset="0"/>
              </a:rPr>
              <a:t>INTERNAL USE ONLY</a:t>
            </a:r>
            <a:endParaRPr lang="nb-NO" sz="1000" dirty="0">
              <a:solidFill>
                <a:srgbClr val="FFEF00"/>
              </a:solidFill>
              <a:latin typeface="Calibri" panose="020F0502020204030204" pitchFamily="34" charset="0"/>
            </a:endParaRPr>
          </a:p>
        </p:txBody>
      </p:sp>
    </p:spTree>
    <p:extLst>
      <p:ext uri="{BB962C8B-B14F-4D97-AF65-F5344CB8AC3E}">
        <p14:creationId xmlns:p14="http://schemas.microsoft.com/office/powerpoint/2010/main" val="647335942"/>
      </p:ext>
    </p:extLst>
  </p:cSld>
  <p:clrMap bg1="lt1" tx1="dk1" bg2="lt2" tx2="dk2" accent1="accent1" accent2="accent2" accent3="accent3" accent4="accent4" accent5="accent5" accent6="accent6" hlink="hlink" folHlink="folHlink"/>
  <p:sldLayoutIdLst>
    <p:sldLayoutId id="2147484275" r:id="rId1"/>
    <p:sldLayoutId id="2147484304" r:id="rId2"/>
    <p:sldLayoutId id="214748427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7" userDrawn="1">
          <p15:clr>
            <a:srgbClr val="F26B43"/>
          </p15:clr>
        </p15:guide>
        <p15:guide id="2" pos="5434" userDrawn="1">
          <p15:clr>
            <a:srgbClr val="F26B43"/>
          </p15:clr>
        </p15:guide>
        <p15:guide id="3" orient="horz" pos="2914"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862F3473-FB3A-4F34-B67A-4F550427CCE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08743" y="4732632"/>
            <a:ext cx="954000" cy="296647"/>
          </a:xfrm>
          <a:prstGeom prst="rect">
            <a:avLst/>
          </a:prstGeom>
        </p:spPr>
      </p:pic>
      <p:sp>
        <p:nvSpPr>
          <p:cNvPr id="2" name="MSIPCMContentMarking" descr="{&quot;HashCode&quot;:1526055906,&quot;Placement&quot;:&quot;Footer&quot;,&quot;Top&quot;:384.343,&quot;Left&quot;:306.896454,&quot;SlideWidth&quot;:720,&quot;SlideHeight&quot;:405}">
            <a:extLst>
              <a:ext uri="{FF2B5EF4-FFF2-40B4-BE49-F238E27FC236}">
                <a16:creationId xmlns:a16="http://schemas.microsoft.com/office/drawing/2014/main" id="{22882B8D-36CD-4D09-8AFA-6B37A041570C}"/>
              </a:ext>
            </a:extLst>
          </p:cNvPr>
          <p:cNvSpPr txBox="1"/>
          <p:nvPr userDrawn="1"/>
        </p:nvSpPr>
        <p:spPr>
          <a:xfrm>
            <a:off x="3897585" y="4881156"/>
            <a:ext cx="1348831" cy="262344"/>
          </a:xfrm>
          <a:prstGeom prst="rect">
            <a:avLst/>
          </a:prstGeom>
          <a:noFill/>
        </p:spPr>
        <p:txBody>
          <a:bodyPr vert="horz" wrap="square" lIns="0" tIns="0" rIns="0" bIns="0" rtlCol="0" anchor="ctr" anchorCtr="1">
            <a:spAutoFit/>
          </a:bodyPr>
          <a:lstStyle/>
          <a:p>
            <a:pPr algn="ctr">
              <a:spcBef>
                <a:spcPct val="0"/>
              </a:spcBef>
              <a:spcAft>
                <a:spcPts val="0"/>
              </a:spcAft>
              <a:buClr>
                <a:srgbClr val="79D100"/>
              </a:buClr>
            </a:pPr>
            <a:r>
              <a:rPr lang="nb-NO" sz="1000">
                <a:solidFill>
                  <a:srgbClr val="FFEF00"/>
                </a:solidFill>
                <a:latin typeface="Calibri" panose="020F0502020204030204" pitchFamily="34" charset="0"/>
                <a:cs typeface="Calibri" pitchFamily="34" charset="0"/>
              </a:rPr>
              <a:t>INTERNAL USE ONLY</a:t>
            </a:r>
            <a:endParaRPr lang="nb-NO" sz="1000" dirty="0">
              <a:solidFill>
                <a:srgbClr val="FFEF00"/>
              </a:solidFill>
              <a:latin typeface="Calibri" panose="020F0502020204030204" pitchFamily="34" charset="0"/>
              <a:cs typeface="Calibri" pitchFamily="34" charset="0"/>
            </a:endParaRPr>
          </a:p>
        </p:txBody>
      </p:sp>
    </p:spTree>
    <p:extLst>
      <p:ext uri="{BB962C8B-B14F-4D97-AF65-F5344CB8AC3E}">
        <p14:creationId xmlns:p14="http://schemas.microsoft.com/office/powerpoint/2010/main" val="4129934459"/>
      </p:ext>
    </p:extLst>
  </p:cSld>
  <p:clrMap bg1="lt1" tx1="dk1" bg2="lt2" tx2="dk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Lst>
  <p:hf hdr="0" ftr="0" dt="0"/>
  <p:txStyles>
    <p:titleStyle>
      <a:lvl1pPr algn="l" rtl="0" eaLnBrk="1" fontAlgn="base" hangingPunct="1">
        <a:lnSpc>
          <a:spcPts val="3400"/>
        </a:lnSpc>
        <a:spcBef>
          <a:spcPct val="0"/>
        </a:spcBef>
        <a:spcAft>
          <a:spcPct val="0"/>
        </a:spcAft>
        <a:defRPr sz="3400" b="1" kern="1200" cap="all">
          <a:solidFill>
            <a:srgbClr val="008D7F"/>
          </a:solidFill>
          <a:latin typeface="+mj-lt"/>
          <a:ea typeface="Geneva" charset="0"/>
          <a:cs typeface="Calibri" pitchFamily="34" charset="0"/>
        </a:defRPr>
      </a:lvl1pPr>
      <a:lvl2pPr algn="l" rtl="0" eaLnBrk="1" fontAlgn="base" hangingPunct="1">
        <a:lnSpc>
          <a:spcPts val="3400"/>
        </a:lnSpc>
        <a:spcBef>
          <a:spcPct val="0"/>
        </a:spcBef>
        <a:spcAft>
          <a:spcPct val="0"/>
        </a:spcAft>
        <a:defRPr sz="3400" b="1">
          <a:solidFill>
            <a:srgbClr val="008D7F"/>
          </a:solidFill>
          <a:latin typeface="Calibri" charset="0"/>
          <a:ea typeface="Geneva" charset="0"/>
        </a:defRPr>
      </a:lvl2pPr>
      <a:lvl3pPr algn="l" rtl="0" eaLnBrk="1" fontAlgn="base" hangingPunct="1">
        <a:lnSpc>
          <a:spcPts val="3400"/>
        </a:lnSpc>
        <a:spcBef>
          <a:spcPct val="0"/>
        </a:spcBef>
        <a:spcAft>
          <a:spcPct val="0"/>
        </a:spcAft>
        <a:defRPr sz="3400" b="1">
          <a:solidFill>
            <a:srgbClr val="008D7F"/>
          </a:solidFill>
          <a:latin typeface="Calibri" charset="0"/>
          <a:ea typeface="Geneva" charset="0"/>
        </a:defRPr>
      </a:lvl3pPr>
      <a:lvl4pPr algn="l" rtl="0" eaLnBrk="1" fontAlgn="base" hangingPunct="1">
        <a:lnSpc>
          <a:spcPts val="3400"/>
        </a:lnSpc>
        <a:spcBef>
          <a:spcPct val="0"/>
        </a:spcBef>
        <a:spcAft>
          <a:spcPct val="0"/>
        </a:spcAft>
        <a:defRPr sz="3400" b="1">
          <a:solidFill>
            <a:srgbClr val="008D7F"/>
          </a:solidFill>
          <a:latin typeface="Calibri" charset="0"/>
          <a:ea typeface="Geneva" charset="0"/>
        </a:defRPr>
      </a:lvl4pPr>
      <a:lvl5pPr algn="l" rtl="0" eaLnBrk="1" fontAlgn="base" hangingPunct="1">
        <a:lnSpc>
          <a:spcPts val="3400"/>
        </a:lnSpc>
        <a:spcBef>
          <a:spcPct val="0"/>
        </a:spcBef>
        <a:spcAft>
          <a:spcPct val="0"/>
        </a:spcAft>
        <a:defRPr sz="3400" b="1">
          <a:solidFill>
            <a:srgbClr val="008D7F"/>
          </a:solidFill>
          <a:latin typeface="Calibri" charset="0"/>
          <a:ea typeface="Geneva" charset="0"/>
        </a:defRPr>
      </a:lvl5pPr>
      <a:lvl6pPr marL="457200" algn="l" rtl="0" eaLnBrk="1" fontAlgn="base" hangingPunct="1">
        <a:lnSpc>
          <a:spcPts val="3400"/>
        </a:lnSpc>
        <a:spcBef>
          <a:spcPct val="0"/>
        </a:spcBef>
        <a:spcAft>
          <a:spcPct val="0"/>
        </a:spcAft>
        <a:defRPr sz="3400" b="1">
          <a:solidFill>
            <a:srgbClr val="008D7F"/>
          </a:solidFill>
          <a:latin typeface="Calibri" charset="0"/>
          <a:ea typeface="Geneva" charset="0"/>
        </a:defRPr>
      </a:lvl6pPr>
      <a:lvl7pPr marL="914400" algn="l" rtl="0" eaLnBrk="1" fontAlgn="base" hangingPunct="1">
        <a:lnSpc>
          <a:spcPts val="3400"/>
        </a:lnSpc>
        <a:spcBef>
          <a:spcPct val="0"/>
        </a:spcBef>
        <a:spcAft>
          <a:spcPct val="0"/>
        </a:spcAft>
        <a:defRPr sz="3400" b="1">
          <a:solidFill>
            <a:srgbClr val="008D7F"/>
          </a:solidFill>
          <a:latin typeface="Calibri" charset="0"/>
          <a:ea typeface="Geneva" charset="0"/>
        </a:defRPr>
      </a:lvl7pPr>
      <a:lvl8pPr marL="1371600" algn="l" rtl="0" eaLnBrk="1" fontAlgn="base" hangingPunct="1">
        <a:lnSpc>
          <a:spcPts val="3400"/>
        </a:lnSpc>
        <a:spcBef>
          <a:spcPct val="0"/>
        </a:spcBef>
        <a:spcAft>
          <a:spcPct val="0"/>
        </a:spcAft>
        <a:defRPr sz="3400" b="1">
          <a:solidFill>
            <a:srgbClr val="008D7F"/>
          </a:solidFill>
          <a:latin typeface="Calibri" charset="0"/>
          <a:ea typeface="Geneva" charset="0"/>
        </a:defRPr>
      </a:lvl8pPr>
      <a:lvl9pPr marL="1828800" algn="l" rtl="0" eaLnBrk="1" fontAlgn="base" hangingPunct="1">
        <a:lnSpc>
          <a:spcPts val="3400"/>
        </a:lnSpc>
        <a:spcBef>
          <a:spcPct val="0"/>
        </a:spcBef>
        <a:spcAft>
          <a:spcPct val="0"/>
        </a:spcAft>
        <a:defRPr sz="3400" b="1">
          <a:solidFill>
            <a:srgbClr val="008D7F"/>
          </a:solidFill>
          <a:latin typeface="Calibri" charset="0"/>
          <a:ea typeface="Geneva" charset="0"/>
        </a:defRPr>
      </a:lvl9pPr>
    </p:titleStyle>
    <p:bodyStyle>
      <a:lvl1pPr marL="342900" indent="-342900" algn="l" rtl="0" eaLnBrk="1" fontAlgn="base" hangingPunct="1">
        <a:spcBef>
          <a:spcPct val="0"/>
        </a:spcBef>
        <a:spcAft>
          <a:spcPts val="1000"/>
        </a:spcAft>
        <a:buClr>
          <a:srgbClr val="79D100"/>
        </a:buClr>
        <a:defRPr sz="2400" b="1" kern="1200">
          <a:solidFill>
            <a:schemeClr val="tx2"/>
          </a:solidFill>
          <a:latin typeface="Calibri" pitchFamily="34" charset="0"/>
          <a:ea typeface="Geneva" charset="0"/>
          <a:cs typeface="Calibri" pitchFamily="34" charset="0"/>
        </a:defRPr>
      </a:lvl1pPr>
      <a:lvl2pPr marL="228600" indent="-228600" algn="l" rtl="0" eaLnBrk="1" fontAlgn="base" hangingPunct="1">
        <a:spcBef>
          <a:spcPct val="0"/>
        </a:spcBef>
        <a:spcAft>
          <a:spcPts val="1000"/>
        </a:spcAft>
        <a:buClr>
          <a:schemeClr val="tx1"/>
        </a:buClr>
        <a:buFont typeface="Wingdings" charset="0"/>
        <a:buChar char="§"/>
        <a:defRPr sz="2000" kern="1200">
          <a:solidFill>
            <a:schemeClr val="tx2"/>
          </a:solidFill>
          <a:latin typeface="Calibri" pitchFamily="34" charset="0"/>
          <a:ea typeface="Geneva" charset="0"/>
          <a:cs typeface="Calibri" pitchFamily="34" charset="0"/>
        </a:defRPr>
      </a:lvl2pPr>
      <a:lvl3pPr marL="419100" indent="-190500" algn="l" rtl="0" eaLnBrk="1" fontAlgn="base" hangingPunct="1">
        <a:spcBef>
          <a:spcPct val="0"/>
        </a:spcBef>
        <a:spcAft>
          <a:spcPts val="1000"/>
        </a:spcAft>
        <a:buClr>
          <a:schemeClr val="accent1"/>
        </a:buClr>
        <a:buSzPct val="100000"/>
        <a:buFont typeface="Wingdings" charset="0"/>
        <a:buChar char="§"/>
        <a:defRPr sz="1600" kern="1200">
          <a:solidFill>
            <a:schemeClr val="tx2"/>
          </a:solidFill>
          <a:latin typeface="Calibri" pitchFamily="34" charset="0"/>
          <a:ea typeface="Geneva" charset="0"/>
          <a:cs typeface="Calibri" pitchFamily="34" charset="0"/>
        </a:defRPr>
      </a:lvl3pPr>
      <a:lvl4pPr marL="611188" indent="-190500" algn="l" rtl="0" eaLnBrk="1" fontAlgn="base" hangingPunct="1">
        <a:spcBef>
          <a:spcPct val="0"/>
        </a:spcBef>
        <a:spcAft>
          <a:spcPts val="1000"/>
        </a:spcAft>
        <a:buClr>
          <a:schemeClr val="tx1"/>
        </a:buClr>
        <a:buSzPct val="60000"/>
        <a:buFont typeface="Wingdings" charset="0"/>
        <a:buChar char="q"/>
        <a:defRPr sz="1200" kern="1200">
          <a:solidFill>
            <a:schemeClr val="tx2"/>
          </a:solidFill>
          <a:latin typeface="Calibri" pitchFamily="34" charset="0"/>
          <a:ea typeface="Geneva" charset="0"/>
          <a:cs typeface="Calibri" pitchFamily="34" charset="0"/>
        </a:defRPr>
      </a:lvl4pPr>
      <a:lvl5pPr marL="803275" indent="-190500" algn="l" rtl="0" eaLnBrk="1" fontAlgn="base" hangingPunct="1">
        <a:spcBef>
          <a:spcPct val="0"/>
        </a:spcBef>
        <a:spcAft>
          <a:spcPts val="1000"/>
        </a:spcAft>
        <a:buClr>
          <a:schemeClr val="accent1"/>
        </a:buClr>
        <a:buSzPct val="60000"/>
        <a:buFont typeface="Wingdings" charset="0"/>
        <a:buChar char="q"/>
        <a:defRPr sz="1200" kern="1200">
          <a:solidFill>
            <a:schemeClr val="tx2"/>
          </a:solidFill>
          <a:latin typeface="Calibri" pitchFamily="34" charset="0"/>
          <a:ea typeface="Geneva" charset="0"/>
          <a:cs typeface="Calibri" pitchFamily="34" charset="0"/>
        </a:defRPr>
      </a:lvl5pPr>
      <a:lvl6pPr marL="996696" indent="-192024" algn="l" defTabSz="914400" rtl="0" eaLnBrk="1" latinLnBrk="0" hangingPunct="1">
        <a:lnSpc>
          <a:spcPct val="100000"/>
        </a:lnSpc>
        <a:spcBef>
          <a:spcPts val="0"/>
        </a:spcBef>
        <a:spcAft>
          <a:spcPts val="1000"/>
        </a:spcAft>
        <a:buClr>
          <a:schemeClr val="tx1"/>
        </a:buClr>
        <a:buSzPct val="110000"/>
        <a:buFont typeface="Lucida Grande"/>
        <a:buChar char="­"/>
        <a:defRPr sz="1200" kern="1200">
          <a:solidFill>
            <a:schemeClr val="tx2"/>
          </a:solidFill>
          <a:latin typeface="+mn-lt"/>
          <a:ea typeface="+mn-ea"/>
          <a:cs typeface="+mn-cs"/>
        </a:defRPr>
      </a:lvl6pPr>
      <a:lvl7pPr marL="1188720" indent="-192024" algn="l" defTabSz="914400" rtl="0" eaLnBrk="1" latinLnBrk="0" hangingPunct="1">
        <a:lnSpc>
          <a:spcPct val="100000"/>
        </a:lnSpc>
        <a:spcBef>
          <a:spcPts val="0"/>
        </a:spcBef>
        <a:spcAft>
          <a:spcPts val="1000"/>
        </a:spcAft>
        <a:buClr>
          <a:schemeClr val="accent1"/>
        </a:buClr>
        <a:buSzPct val="110000"/>
        <a:buFont typeface="Lucida Grande"/>
        <a:buChar char="­"/>
        <a:defRPr sz="1100" i="1" kern="1200">
          <a:solidFill>
            <a:schemeClr val="tx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7" userDrawn="1">
          <p15:clr>
            <a:srgbClr val="F26B43"/>
          </p15:clr>
        </p15:guide>
        <p15:guide id="2" pos="5438" userDrawn="1">
          <p15:clr>
            <a:srgbClr val="F26B43"/>
          </p15:clr>
        </p15:guide>
        <p15:guide id="3" orient="horz" pos="291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jpg"/><Relationship Id="rId2" Type="http://schemas.openxmlformats.org/officeDocument/2006/relationships/notesSlide" Target="../notesSlides/notesSlide2.xml"/><Relationship Id="rId1" Type="http://schemas.openxmlformats.org/officeDocument/2006/relationships/slideLayout" Target="../slideLayouts/slideLayout37.xml"/><Relationship Id="rId6" Type="http://schemas.openxmlformats.org/officeDocument/2006/relationships/image" Target="../media/image37.jfif"/><Relationship Id="rId5" Type="http://schemas.openxmlformats.org/officeDocument/2006/relationships/image" Target="../media/image36.jfif"/><Relationship Id="rId4" Type="http://schemas.openxmlformats.org/officeDocument/2006/relationships/image" Target="../media/image35.jf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0DA953-B60F-4C66-B407-3D75F958D74B}"/>
              </a:ext>
            </a:extLst>
          </p:cNvPr>
          <p:cNvSpPr>
            <a:spLocks noGrp="1"/>
          </p:cNvSpPr>
          <p:nvPr>
            <p:ph type="body" sz="quarter" idx="11"/>
          </p:nvPr>
        </p:nvSpPr>
        <p:spPr/>
        <p:txBody>
          <a:bodyPr/>
          <a:lstStyle/>
          <a:p>
            <a:r>
              <a:rPr lang="nb-NO" dirty="0"/>
              <a:t>Anne Heggelund, Oslo Børs</a:t>
            </a:r>
          </a:p>
        </p:txBody>
      </p:sp>
      <p:sp>
        <p:nvSpPr>
          <p:cNvPr id="2" name="Title 1">
            <a:extLst>
              <a:ext uri="{FF2B5EF4-FFF2-40B4-BE49-F238E27FC236}">
                <a16:creationId xmlns:a16="http://schemas.microsoft.com/office/drawing/2014/main" id="{ED1411EA-61B0-4225-AE0B-2553AA9D7019}"/>
              </a:ext>
            </a:extLst>
          </p:cNvPr>
          <p:cNvSpPr>
            <a:spLocks noGrp="1"/>
          </p:cNvSpPr>
          <p:nvPr>
            <p:ph type="title"/>
          </p:nvPr>
        </p:nvSpPr>
        <p:spPr>
          <a:prstGeom prst="rect">
            <a:avLst/>
          </a:prstGeom>
        </p:spPr>
        <p:txBody>
          <a:bodyPr/>
          <a:lstStyle/>
          <a:p>
            <a:r>
              <a:rPr lang="en-US" dirty="0"/>
              <a:t>Practical information</a:t>
            </a:r>
          </a:p>
        </p:txBody>
      </p:sp>
      <p:sp>
        <p:nvSpPr>
          <p:cNvPr id="7" name="Text Placeholder 6">
            <a:extLst>
              <a:ext uri="{FF2B5EF4-FFF2-40B4-BE49-F238E27FC236}">
                <a16:creationId xmlns:a16="http://schemas.microsoft.com/office/drawing/2014/main" id="{B5131710-19EA-404A-B1F2-3B61C2A5E866}"/>
              </a:ext>
            </a:extLst>
          </p:cNvPr>
          <p:cNvSpPr>
            <a:spLocks noGrp="1"/>
          </p:cNvSpPr>
          <p:nvPr>
            <p:ph type="body" sz="quarter" idx="13"/>
          </p:nvPr>
        </p:nvSpPr>
        <p:spPr/>
        <p:txBody>
          <a:bodyPr/>
          <a:lstStyle/>
          <a:p>
            <a:r>
              <a:rPr lang="nb-NO" dirty="0">
                <a:cs typeface="Calibri"/>
              </a:rPr>
              <a:t>IPOready  WS 3 </a:t>
            </a:r>
            <a:endParaRPr lang="nb-NO" dirty="0"/>
          </a:p>
        </p:txBody>
      </p:sp>
    </p:spTree>
    <p:extLst>
      <p:ext uri="{BB962C8B-B14F-4D97-AF65-F5344CB8AC3E}">
        <p14:creationId xmlns:p14="http://schemas.microsoft.com/office/powerpoint/2010/main" val="717630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A9F893B-9098-4932-9781-348500E2461E}"/>
              </a:ext>
            </a:extLst>
          </p:cNvPr>
          <p:cNvPicPr>
            <a:picLocks noChangeAspect="1"/>
          </p:cNvPicPr>
          <p:nvPr/>
        </p:nvPicPr>
        <p:blipFill>
          <a:blip r:embed="rId3"/>
          <a:stretch>
            <a:fillRect/>
          </a:stretch>
        </p:blipFill>
        <p:spPr>
          <a:xfrm>
            <a:off x="7308304" y="1783516"/>
            <a:ext cx="1008112" cy="1826290"/>
          </a:xfrm>
          <a:prstGeom prst="rect">
            <a:avLst/>
          </a:prstGeom>
          <a:noFill/>
        </p:spPr>
      </p:pic>
      <p:sp>
        <p:nvSpPr>
          <p:cNvPr id="29" name="Text Placeholder 6">
            <a:extLst>
              <a:ext uri="{FF2B5EF4-FFF2-40B4-BE49-F238E27FC236}">
                <a16:creationId xmlns:a16="http://schemas.microsoft.com/office/drawing/2014/main" id="{17CDCB66-4E89-075E-A473-21A36BC5D6AE}"/>
              </a:ext>
            </a:extLst>
          </p:cNvPr>
          <p:cNvSpPr>
            <a:spLocks noGrp="1"/>
          </p:cNvSpPr>
          <p:nvPr>
            <p:ph type="body" sz="quarter" idx="35"/>
          </p:nvPr>
        </p:nvSpPr>
        <p:spPr>
          <a:xfrm>
            <a:off x="512409" y="1257018"/>
            <a:ext cx="3838453" cy="3156232"/>
          </a:xfrm>
        </p:spPr>
        <p:txBody>
          <a:bodyPr lIns="0" tIns="0" rIns="0" bIns="0" anchor="t">
            <a:normAutofit/>
          </a:bodyPr>
          <a:lstStyle/>
          <a:p>
            <a:r>
              <a:rPr lang="en-US" sz="1400" dirty="0">
                <a:solidFill>
                  <a:schemeClr val="bg2">
                    <a:lumMod val="25000"/>
                  </a:schemeClr>
                </a:solidFill>
                <a:latin typeface="Verdana"/>
                <a:ea typeface="Verdana"/>
                <a:cs typeface="Times New Roman"/>
              </a:rPr>
              <a:t>Each company can choose to be coached by each partner </a:t>
            </a:r>
          </a:p>
          <a:p>
            <a:pPr marL="400050" lvl="1" indent="-171450">
              <a:buFont typeface="Arial" panose="020B0604020202020204" pitchFamily="34" charset="0"/>
              <a:buChar char="•"/>
            </a:pPr>
            <a:r>
              <a:rPr lang="en-US" dirty="0">
                <a:solidFill>
                  <a:schemeClr val="bg2">
                    <a:lumMod val="25000"/>
                  </a:schemeClr>
                </a:solidFill>
                <a:latin typeface="Verdana"/>
                <a:ea typeface="Verdana"/>
                <a:cs typeface="Times New Roman"/>
              </a:rPr>
              <a:t>Including those who have PwC as auditor</a:t>
            </a:r>
          </a:p>
          <a:p>
            <a:endParaRPr lang="en-US" sz="1400" dirty="0">
              <a:solidFill>
                <a:schemeClr val="bg2">
                  <a:lumMod val="25000"/>
                </a:schemeClr>
              </a:solidFill>
              <a:cs typeface="Times New Roman" panose="02020603050405020304" pitchFamily="18" charset="0"/>
            </a:endParaRPr>
          </a:p>
          <a:p>
            <a:r>
              <a:rPr lang="en-US" sz="1400" dirty="0">
                <a:solidFill>
                  <a:schemeClr val="bg2">
                    <a:lumMod val="25000"/>
                  </a:schemeClr>
                </a:solidFill>
                <a:cs typeface="Times New Roman" panose="02020603050405020304" pitchFamily="18" charset="0"/>
              </a:rPr>
              <a:t>We still miss feedback from a few companies. </a:t>
            </a:r>
          </a:p>
          <a:p>
            <a:pPr marL="171450" indent="-171450">
              <a:buFont typeface="Arial" panose="020B0604020202020204" pitchFamily="34" charset="0"/>
              <a:buChar char="•"/>
            </a:pPr>
            <a:endParaRPr lang="en-US" sz="1400" dirty="0">
              <a:solidFill>
                <a:schemeClr val="bg2">
                  <a:lumMod val="25000"/>
                </a:schemeClr>
              </a:solidFill>
              <a:cs typeface="Times New Roman" panose="02020603050405020304" pitchFamily="18" charset="0"/>
            </a:endParaRPr>
          </a:p>
          <a:p>
            <a:pPr marL="171450" indent="-171450">
              <a:buFont typeface="Arial" panose="020B0604020202020204" pitchFamily="34" charset="0"/>
              <a:buChar char="•"/>
            </a:pPr>
            <a:endParaRPr lang="en-US" sz="1400" dirty="0">
              <a:solidFill>
                <a:schemeClr val="bg2">
                  <a:lumMod val="25000"/>
                </a:schemeClr>
              </a:solidFill>
              <a:cs typeface="Times New Roman" panose="02020603050405020304" pitchFamily="18" charset="0"/>
            </a:endParaRPr>
          </a:p>
        </p:txBody>
      </p:sp>
      <p:sp>
        <p:nvSpPr>
          <p:cNvPr id="30" name="Text Placeholder 7">
            <a:extLst>
              <a:ext uri="{FF2B5EF4-FFF2-40B4-BE49-F238E27FC236}">
                <a16:creationId xmlns:a16="http://schemas.microsoft.com/office/drawing/2014/main" id="{3C50006B-C5C1-5FBB-3C4E-EB46AC3AC92C}"/>
              </a:ext>
            </a:extLst>
          </p:cNvPr>
          <p:cNvSpPr>
            <a:spLocks noGrp="1"/>
          </p:cNvSpPr>
          <p:nvPr>
            <p:ph type="body" sz="quarter" idx="36"/>
          </p:nvPr>
        </p:nvSpPr>
        <p:spPr>
          <a:xfrm>
            <a:off x="517525" y="771550"/>
            <a:ext cx="5710658" cy="215900"/>
          </a:xfrm>
        </p:spPr>
        <p:txBody>
          <a:bodyPr/>
          <a:lstStyle/>
          <a:p>
            <a:endParaRPr lang="en-US" dirty="0"/>
          </a:p>
        </p:txBody>
      </p:sp>
      <p:sp>
        <p:nvSpPr>
          <p:cNvPr id="2" name="Title 1">
            <a:extLst>
              <a:ext uri="{FF2B5EF4-FFF2-40B4-BE49-F238E27FC236}">
                <a16:creationId xmlns:a16="http://schemas.microsoft.com/office/drawing/2014/main" id="{EB86B8A8-01A5-4884-949E-43DF50C3EA09}"/>
              </a:ext>
            </a:extLst>
          </p:cNvPr>
          <p:cNvSpPr>
            <a:spLocks noGrp="1"/>
          </p:cNvSpPr>
          <p:nvPr>
            <p:ph type="title"/>
          </p:nvPr>
        </p:nvSpPr>
        <p:spPr>
          <a:xfrm>
            <a:off x="512409" y="215436"/>
            <a:ext cx="6502748" cy="280887"/>
          </a:xfrm>
        </p:spPr>
        <p:txBody>
          <a:bodyPr anchor="ctr">
            <a:noAutofit/>
          </a:bodyPr>
          <a:lstStyle/>
          <a:p>
            <a:pPr>
              <a:lnSpc>
                <a:spcPct val="90000"/>
              </a:lnSpc>
            </a:pPr>
            <a:r>
              <a:rPr lang="nb-NO" dirty="0"/>
              <a:t>Coaching x 4 </a:t>
            </a:r>
          </a:p>
        </p:txBody>
      </p:sp>
      <p:pic>
        <p:nvPicPr>
          <p:cNvPr id="15" name="Picture 14" descr="Logo, company name&#10;&#10;Description automatically generated">
            <a:extLst>
              <a:ext uri="{FF2B5EF4-FFF2-40B4-BE49-F238E27FC236}">
                <a16:creationId xmlns:a16="http://schemas.microsoft.com/office/drawing/2014/main" id="{D1A0520F-911F-4283-BA75-86B16CED811B}"/>
              </a:ext>
            </a:extLst>
          </p:cNvPr>
          <p:cNvPicPr>
            <a:picLocks noChangeAspect="1"/>
          </p:cNvPicPr>
          <p:nvPr/>
        </p:nvPicPr>
        <p:blipFill>
          <a:blip r:embed="rId4"/>
          <a:stretch>
            <a:fillRect/>
          </a:stretch>
        </p:blipFill>
        <p:spPr>
          <a:xfrm>
            <a:off x="4925213" y="2257994"/>
            <a:ext cx="753782" cy="753782"/>
          </a:xfrm>
          <a:prstGeom prst="rect">
            <a:avLst/>
          </a:prstGeom>
        </p:spPr>
      </p:pic>
      <p:pic>
        <p:nvPicPr>
          <p:cNvPr id="19" name="Picture 18" descr="Logo&#10;&#10;Description automatically generated">
            <a:extLst>
              <a:ext uri="{FF2B5EF4-FFF2-40B4-BE49-F238E27FC236}">
                <a16:creationId xmlns:a16="http://schemas.microsoft.com/office/drawing/2014/main" id="{489F16D5-0651-446B-8FCC-D740485EE927}"/>
              </a:ext>
            </a:extLst>
          </p:cNvPr>
          <p:cNvPicPr>
            <a:picLocks noChangeAspect="1"/>
          </p:cNvPicPr>
          <p:nvPr/>
        </p:nvPicPr>
        <p:blipFill>
          <a:blip r:embed="rId5"/>
          <a:stretch>
            <a:fillRect/>
          </a:stretch>
        </p:blipFill>
        <p:spPr>
          <a:xfrm>
            <a:off x="4931067" y="3219822"/>
            <a:ext cx="779968" cy="779968"/>
          </a:xfrm>
          <a:prstGeom prst="rect">
            <a:avLst/>
          </a:prstGeom>
        </p:spPr>
      </p:pic>
      <p:pic>
        <p:nvPicPr>
          <p:cNvPr id="23" name="Picture 22" descr="Logo, company name&#10;&#10;Description automatically generated">
            <a:extLst>
              <a:ext uri="{FF2B5EF4-FFF2-40B4-BE49-F238E27FC236}">
                <a16:creationId xmlns:a16="http://schemas.microsoft.com/office/drawing/2014/main" id="{2B068E1A-F75F-4A66-9189-9624F7670D61}"/>
              </a:ext>
            </a:extLst>
          </p:cNvPr>
          <p:cNvPicPr>
            <a:picLocks noChangeAspect="1"/>
          </p:cNvPicPr>
          <p:nvPr/>
        </p:nvPicPr>
        <p:blipFill>
          <a:blip r:embed="rId6"/>
          <a:stretch>
            <a:fillRect/>
          </a:stretch>
        </p:blipFill>
        <p:spPr>
          <a:xfrm>
            <a:off x="4930563" y="4173189"/>
            <a:ext cx="685553" cy="685553"/>
          </a:xfrm>
          <a:prstGeom prst="rect">
            <a:avLst/>
          </a:prstGeom>
        </p:spPr>
      </p:pic>
      <p:pic>
        <p:nvPicPr>
          <p:cNvPr id="11" name="Picture 10" descr="Logo&#10;&#10;Description automatically generated with low confidence">
            <a:extLst>
              <a:ext uri="{FF2B5EF4-FFF2-40B4-BE49-F238E27FC236}">
                <a16:creationId xmlns:a16="http://schemas.microsoft.com/office/drawing/2014/main" id="{A903FE40-B4E8-4A01-9B8B-2297BE490A37}"/>
              </a:ext>
            </a:extLst>
          </p:cNvPr>
          <p:cNvPicPr>
            <a:picLocks noChangeAspect="1"/>
          </p:cNvPicPr>
          <p:nvPr/>
        </p:nvPicPr>
        <p:blipFill>
          <a:blip r:embed="rId7"/>
          <a:stretch>
            <a:fillRect/>
          </a:stretch>
        </p:blipFill>
        <p:spPr>
          <a:xfrm>
            <a:off x="4892892" y="1257018"/>
            <a:ext cx="792930" cy="792930"/>
          </a:xfrm>
          <a:prstGeom prst="rect">
            <a:avLst/>
          </a:prstGeom>
        </p:spPr>
      </p:pic>
    </p:spTree>
    <p:extLst>
      <p:ext uri="{BB962C8B-B14F-4D97-AF65-F5344CB8AC3E}">
        <p14:creationId xmlns:p14="http://schemas.microsoft.com/office/powerpoint/2010/main" val="496512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1BCAD6-17E4-4E4B-9AB2-1FF9F9F1012C}"/>
              </a:ext>
            </a:extLst>
          </p:cNvPr>
          <p:cNvSpPr>
            <a:spLocks noGrp="1"/>
          </p:cNvSpPr>
          <p:nvPr>
            <p:ph type="title"/>
          </p:nvPr>
        </p:nvSpPr>
        <p:spPr/>
        <p:txBody>
          <a:bodyPr/>
          <a:lstStyle/>
          <a:p>
            <a:r>
              <a:rPr lang="nb-NO" dirty="0"/>
              <a:t>IPOready program </a:t>
            </a:r>
          </a:p>
        </p:txBody>
      </p:sp>
      <p:graphicFrame>
        <p:nvGraphicFramePr>
          <p:cNvPr id="4" name="Table 3">
            <a:extLst>
              <a:ext uri="{FF2B5EF4-FFF2-40B4-BE49-F238E27FC236}">
                <a16:creationId xmlns:a16="http://schemas.microsoft.com/office/drawing/2014/main" id="{236B02BE-E365-47CC-956B-77F29FFB8DC8}"/>
              </a:ext>
            </a:extLst>
          </p:cNvPr>
          <p:cNvGraphicFramePr>
            <a:graphicFrameLocks noGrp="1"/>
          </p:cNvGraphicFramePr>
          <p:nvPr>
            <p:extLst>
              <p:ext uri="{D42A27DB-BD31-4B8C-83A1-F6EECF244321}">
                <p14:modId xmlns:p14="http://schemas.microsoft.com/office/powerpoint/2010/main" val="2215691830"/>
              </p:ext>
            </p:extLst>
          </p:nvPr>
        </p:nvGraphicFramePr>
        <p:xfrm>
          <a:off x="467544" y="1707654"/>
          <a:ext cx="8005555" cy="2514600"/>
        </p:xfrm>
        <a:graphic>
          <a:graphicData uri="http://schemas.openxmlformats.org/drawingml/2006/table">
            <a:tbl>
              <a:tblPr firstRow="1" firstCol="1" bandRow="1">
                <a:tableStyleId>{5940675A-B579-460E-94D1-54222C63F5DA}</a:tableStyleId>
              </a:tblPr>
              <a:tblGrid>
                <a:gridCol w="1296144">
                  <a:extLst>
                    <a:ext uri="{9D8B030D-6E8A-4147-A177-3AD203B41FA5}">
                      <a16:colId xmlns:a16="http://schemas.microsoft.com/office/drawing/2014/main" val="640597997"/>
                    </a:ext>
                  </a:extLst>
                </a:gridCol>
                <a:gridCol w="1080120">
                  <a:extLst>
                    <a:ext uri="{9D8B030D-6E8A-4147-A177-3AD203B41FA5}">
                      <a16:colId xmlns:a16="http://schemas.microsoft.com/office/drawing/2014/main" val="1237846115"/>
                    </a:ext>
                  </a:extLst>
                </a:gridCol>
                <a:gridCol w="3096344">
                  <a:extLst>
                    <a:ext uri="{9D8B030D-6E8A-4147-A177-3AD203B41FA5}">
                      <a16:colId xmlns:a16="http://schemas.microsoft.com/office/drawing/2014/main" val="1593229170"/>
                    </a:ext>
                  </a:extLst>
                </a:gridCol>
                <a:gridCol w="2532947">
                  <a:extLst>
                    <a:ext uri="{9D8B030D-6E8A-4147-A177-3AD203B41FA5}">
                      <a16:colId xmlns:a16="http://schemas.microsoft.com/office/drawing/2014/main" val="3370439355"/>
                    </a:ext>
                  </a:extLst>
                </a:gridCol>
              </a:tblGrid>
              <a:tr h="321686">
                <a:tc>
                  <a:txBody>
                    <a:bodyPr/>
                    <a:lstStyle/>
                    <a:p>
                      <a:r>
                        <a:rPr lang="en-GB" sz="1100" noProof="0">
                          <a:effectLst/>
                        </a:rPr>
                        <a:t>15 March</a:t>
                      </a:r>
                      <a:endParaRPr lang="en-GB" sz="1200" noProof="0">
                        <a:effectLst/>
                        <a:latin typeface="Calibri" panose="020F0502020204030204" pitchFamily="34" charset="0"/>
                        <a:ea typeface="Calibri" panose="020F0502020204030204" pitchFamily="34" charset="0"/>
                      </a:endParaRPr>
                    </a:p>
                  </a:txBody>
                  <a:tcPr marL="56178" marR="56178" marT="0" marB="0"/>
                </a:tc>
                <a:tc>
                  <a:txBody>
                    <a:bodyPr/>
                    <a:lstStyle/>
                    <a:p>
                      <a:r>
                        <a:rPr lang="en-GB" sz="1100" noProof="0" dirty="0">
                          <a:effectLst/>
                        </a:rPr>
                        <a:t>10:00 – 17:00</a:t>
                      </a:r>
                      <a:endParaRPr lang="en-GB" sz="1200" noProof="0" dirty="0">
                        <a:effectLst/>
                        <a:latin typeface="Calibri" panose="020F0502020204030204" pitchFamily="34" charset="0"/>
                        <a:ea typeface="Calibri" panose="020F0502020204030204" pitchFamily="34" charset="0"/>
                      </a:endParaRPr>
                    </a:p>
                  </a:txBody>
                  <a:tcPr marL="0" marR="0" marT="0" marB="0"/>
                </a:tc>
                <a:tc>
                  <a:txBody>
                    <a:bodyPr/>
                    <a:lstStyle/>
                    <a:p>
                      <a:r>
                        <a:rPr lang="en-GB" sz="1100" noProof="0">
                          <a:effectLst/>
                        </a:rPr>
                        <a:t>Growing a successful company</a:t>
                      </a:r>
                      <a:endParaRPr lang="en-GB" sz="1200" noProof="0">
                        <a:effectLst/>
                        <a:latin typeface="Calibri" panose="020F0502020204030204" pitchFamily="34" charset="0"/>
                        <a:ea typeface="Calibri" panose="020F0502020204030204" pitchFamily="34" charset="0"/>
                      </a:endParaRPr>
                    </a:p>
                  </a:txBody>
                  <a:tcPr marL="56178" marR="56178" marT="0" marB="0"/>
                </a:tc>
                <a:tc>
                  <a:txBody>
                    <a:bodyPr/>
                    <a:lstStyle/>
                    <a:p>
                      <a:r>
                        <a:rPr lang="en-GB" sz="1100" noProof="0" dirty="0">
                          <a:effectLst/>
                        </a:rPr>
                        <a:t>Pareto Securities, </a:t>
                      </a:r>
                      <a:r>
                        <a:rPr lang="en-GB" sz="1100" noProof="0" dirty="0" err="1">
                          <a:effectLst/>
                        </a:rPr>
                        <a:t>Dronning</a:t>
                      </a:r>
                      <a:r>
                        <a:rPr lang="en-GB" sz="1100" noProof="0" dirty="0">
                          <a:effectLst/>
                        </a:rPr>
                        <a:t> </a:t>
                      </a:r>
                      <a:r>
                        <a:rPr lang="en-GB" sz="1100" noProof="0" dirty="0" err="1">
                          <a:effectLst/>
                        </a:rPr>
                        <a:t>Maudsgate</a:t>
                      </a:r>
                      <a:r>
                        <a:rPr lang="en-GB" sz="1100" noProof="0" dirty="0">
                          <a:effectLst/>
                        </a:rPr>
                        <a:t> 3, Oslo</a:t>
                      </a:r>
                      <a:endParaRPr lang="en-GB" sz="1200" noProof="0" dirty="0">
                        <a:effectLst/>
                      </a:endParaRPr>
                    </a:p>
                    <a:p>
                      <a:r>
                        <a:rPr lang="en-GB" sz="1100" noProof="0" dirty="0">
                          <a:effectLst/>
                        </a:rPr>
                        <a:t> </a:t>
                      </a:r>
                      <a:endParaRPr lang="en-GB" sz="1200" noProof="0" dirty="0">
                        <a:effectLst/>
                        <a:latin typeface="Calibri" panose="020F0502020204030204" pitchFamily="34" charset="0"/>
                        <a:ea typeface="Calibri" panose="020F0502020204030204" pitchFamily="34" charset="0"/>
                      </a:endParaRPr>
                    </a:p>
                  </a:txBody>
                  <a:tcPr marL="56178" marR="56178" marT="0" marB="0"/>
                </a:tc>
                <a:extLst>
                  <a:ext uri="{0D108BD9-81ED-4DB2-BD59-A6C34878D82A}">
                    <a16:rowId xmlns:a16="http://schemas.microsoft.com/office/drawing/2014/main" val="3475064549"/>
                  </a:ext>
                </a:extLst>
              </a:tr>
              <a:tr h="249678">
                <a:tc>
                  <a:txBody>
                    <a:bodyPr/>
                    <a:lstStyle/>
                    <a:p>
                      <a:r>
                        <a:rPr lang="en-GB" sz="1100" noProof="0" dirty="0">
                          <a:effectLst/>
                        </a:rPr>
                        <a:t>5 April</a:t>
                      </a:r>
                      <a:endParaRPr lang="en-GB" sz="1200" noProof="0" dirty="0">
                        <a:effectLst/>
                        <a:latin typeface="Calibri" panose="020F0502020204030204" pitchFamily="34" charset="0"/>
                        <a:ea typeface="Calibri" panose="020F0502020204030204" pitchFamily="34" charset="0"/>
                      </a:endParaRPr>
                    </a:p>
                  </a:txBody>
                  <a:tcPr marL="56178" marR="56178" marT="0" marB="0"/>
                </a:tc>
                <a:tc>
                  <a:txBody>
                    <a:bodyPr/>
                    <a:lstStyle/>
                    <a:p>
                      <a:r>
                        <a:rPr lang="en-GB" sz="1100" noProof="0" dirty="0">
                          <a:effectLst/>
                        </a:rPr>
                        <a:t>10:00 </a:t>
                      </a:r>
                      <a:r>
                        <a:rPr lang="en-GB" sz="1100" noProof="0">
                          <a:effectLst/>
                        </a:rPr>
                        <a:t>– 16:00</a:t>
                      </a:r>
                      <a:endParaRPr lang="en-GB" sz="1200" noProof="0" dirty="0">
                        <a:effectLst/>
                        <a:latin typeface="Calibri" panose="020F0502020204030204" pitchFamily="34" charset="0"/>
                        <a:ea typeface="Calibri" panose="020F0502020204030204" pitchFamily="34" charset="0"/>
                      </a:endParaRPr>
                    </a:p>
                  </a:txBody>
                  <a:tcPr marL="0" marR="0" marT="0" marB="0"/>
                </a:tc>
                <a:tc>
                  <a:txBody>
                    <a:bodyPr/>
                    <a:lstStyle/>
                    <a:p>
                      <a:r>
                        <a:rPr lang="en-GB" sz="1100" noProof="0" dirty="0">
                          <a:effectLst/>
                        </a:rPr>
                        <a:t>How to prepare your business for an IPO?</a:t>
                      </a:r>
                      <a:endParaRPr lang="en-GB" sz="1200" noProof="0" dirty="0">
                        <a:effectLst/>
                        <a:latin typeface="Calibri" panose="020F0502020204030204" pitchFamily="34" charset="0"/>
                        <a:ea typeface="Calibri" panose="020F0502020204030204" pitchFamily="34" charset="0"/>
                      </a:endParaRPr>
                    </a:p>
                  </a:txBody>
                  <a:tcPr marL="56178" marR="56178" marT="0" marB="0"/>
                </a:tc>
                <a:tc>
                  <a:txBody>
                    <a:bodyPr/>
                    <a:lstStyle/>
                    <a:p>
                      <a:r>
                        <a:rPr lang="en-GB" sz="1100" noProof="0" dirty="0" err="1">
                          <a:effectLst/>
                        </a:rPr>
                        <a:t>Advokatfirma</a:t>
                      </a:r>
                      <a:r>
                        <a:rPr lang="en-GB" sz="1100" noProof="0" dirty="0">
                          <a:effectLst/>
                        </a:rPr>
                        <a:t> Thommessen, </a:t>
                      </a:r>
                      <a:r>
                        <a:rPr lang="en-GB" sz="1100" noProof="0" dirty="0" err="1">
                          <a:effectLst/>
                        </a:rPr>
                        <a:t>Ruseløkkveien</a:t>
                      </a:r>
                      <a:r>
                        <a:rPr lang="en-GB" sz="1100" noProof="0" dirty="0">
                          <a:effectLst/>
                        </a:rPr>
                        <a:t> 38, Oslo </a:t>
                      </a:r>
                      <a:endParaRPr lang="en-GB" sz="1200" noProof="0" dirty="0">
                        <a:effectLst/>
                      </a:endParaRPr>
                    </a:p>
                    <a:p>
                      <a:r>
                        <a:rPr lang="en-GB" sz="1100" noProof="0" dirty="0">
                          <a:effectLst/>
                        </a:rPr>
                        <a:t> </a:t>
                      </a:r>
                      <a:endParaRPr lang="en-GB" sz="1200" noProof="0" dirty="0">
                        <a:effectLst/>
                        <a:latin typeface="Calibri" panose="020F0502020204030204" pitchFamily="34" charset="0"/>
                        <a:ea typeface="Calibri" panose="020F0502020204030204" pitchFamily="34" charset="0"/>
                      </a:endParaRPr>
                    </a:p>
                  </a:txBody>
                  <a:tcPr marL="56178" marR="56178" marT="0" marB="0"/>
                </a:tc>
                <a:extLst>
                  <a:ext uri="{0D108BD9-81ED-4DB2-BD59-A6C34878D82A}">
                    <a16:rowId xmlns:a16="http://schemas.microsoft.com/office/drawing/2014/main" val="412080899"/>
                  </a:ext>
                </a:extLst>
              </a:tr>
              <a:tr h="249678">
                <a:tc>
                  <a:txBody>
                    <a:bodyPr/>
                    <a:lstStyle/>
                    <a:p>
                      <a:r>
                        <a:rPr lang="en-GB" sz="1100" noProof="0">
                          <a:effectLst/>
                        </a:rPr>
                        <a:t>3 May</a:t>
                      </a:r>
                      <a:endParaRPr lang="en-GB" sz="1200" noProof="0">
                        <a:effectLst/>
                        <a:latin typeface="Calibri" panose="020F0502020204030204" pitchFamily="34" charset="0"/>
                        <a:ea typeface="Calibri" panose="020F0502020204030204" pitchFamily="34" charset="0"/>
                      </a:endParaRPr>
                    </a:p>
                  </a:txBody>
                  <a:tcPr marL="56178" marR="56178" marT="0" marB="0"/>
                </a:tc>
                <a:tc>
                  <a:txBody>
                    <a:bodyPr/>
                    <a:lstStyle/>
                    <a:p>
                      <a:r>
                        <a:rPr lang="en-GB" sz="1100" noProof="0" dirty="0">
                          <a:effectLst/>
                        </a:rPr>
                        <a:t>10:00 – 16.00</a:t>
                      </a:r>
                      <a:endParaRPr lang="en-GB" sz="1200" noProof="0" dirty="0">
                        <a:effectLst/>
                        <a:latin typeface="Calibri" panose="020F0502020204030204" pitchFamily="34" charset="0"/>
                        <a:ea typeface="Calibri" panose="020F0502020204030204" pitchFamily="34" charset="0"/>
                      </a:endParaRPr>
                    </a:p>
                  </a:txBody>
                  <a:tcPr marL="0" marR="0" marT="0" marB="0"/>
                </a:tc>
                <a:tc>
                  <a:txBody>
                    <a:bodyPr/>
                    <a:lstStyle/>
                    <a:p>
                      <a:r>
                        <a:rPr lang="en-GB" sz="1100" noProof="0" dirty="0">
                          <a:effectLst/>
                        </a:rPr>
                        <a:t>Optimising your IPO process</a:t>
                      </a:r>
                      <a:endParaRPr lang="en-GB" sz="1200" noProof="0" dirty="0">
                        <a:effectLst/>
                      </a:endParaRPr>
                    </a:p>
                    <a:p>
                      <a:pPr marL="457200"/>
                      <a:r>
                        <a:rPr lang="en-GB" sz="1100" noProof="0" dirty="0">
                          <a:effectLst/>
                        </a:rPr>
                        <a:t> </a:t>
                      </a:r>
                      <a:endParaRPr lang="en-GB" sz="1200" noProof="0" dirty="0">
                        <a:effectLst/>
                        <a:latin typeface="Calibri" panose="020F0502020204030204" pitchFamily="34" charset="0"/>
                        <a:ea typeface="Calibri" panose="020F0502020204030204" pitchFamily="34" charset="0"/>
                      </a:endParaRPr>
                    </a:p>
                  </a:txBody>
                  <a:tcPr marL="56178" marR="56178" marT="0" marB="0"/>
                </a:tc>
                <a:tc>
                  <a:txBody>
                    <a:bodyPr/>
                    <a:lstStyle/>
                    <a:p>
                      <a:r>
                        <a:rPr lang="en-GB" sz="1100" noProof="0" dirty="0">
                          <a:effectLst/>
                        </a:rPr>
                        <a:t>PwC,</a:t>
                      </a:r>
                      <a:endParaRPr lang="en-GB" sz="1200" noProof="0" dirty="0">
                        <a:effectLst/>
                      </a:endParaRPr>
                    </a:p>
                    <a:p>
                      <a:r>
                        <a:rPr lang="en-GB" sz="1100" noProof="0" dirty="0" err="1">
                          <a:effectLst/>
                        </a:rPr>
                        <a:t>Dronning</a:t>
                      </a:r>
                      <a:r>
                        <a:rPr lang="en-GB" sz="1100" noProof="0" dirty="0">
                          <a:effectLst/>
                        </a:rPr>
                        <a:t> </a:t>
                      </a:r>
                      <a:r>
                        <a:rPr lang="en-GB" sz="1100" noProof="0" dirty="0" err="1">
                          <a:effectLst/>
                        </a:rPr>
                        <a:t>Eufemias</a:t>
                      </a:r>
                      <a:r>
                        <a:rPr lang="en-GB" sz="1100" noProof="0" dirty="0">
                          <a:effectLst/>
                        </a:rPr>
                        <a:t> gate 71, Oslo</a:t>
                      </a:r>
                      <a:endParaRPr lang="en-GB" sz="1200" noProof="0" dirty="0">
                        <a:effectLst/>
                        <a:latin typeface="Calibri" panose="020F0502020204030204" pitchFamily="34" charset="0"/>
                        <a:ea typeface="Calibri" panose="020F0502020204030204" pitchFamily="34" charset="0"/>
                      </a:endParaRPr>
                    </a:p>
                  </a:txBody>
                  <a:tcPr marL="56178" marR="56178" marT="0" marB="0"/>
                </a:tc>
                <a:extLst>
                  <a:ext uri="{0D108BD9-81ED-4DB2-BD59-A6C34878D82A}">
                    <a16:rowId xmlns:a16="http://schemas.microsoft.com/office/drawing/2014/main" val="2482907905"/>
                  </a:ext>
                </a:extLst>
              </a:tr>
              <a:tr h="124839">
                <a:tc>
                  <a:txBody>
                    <a:bodyPr/>
                    <a:lstStyle/>
                    <a:p>
                      <a:r>
                        <a:rPr lang="en-GB" sz="1100" noProof="0" dirty="0">
                          <a:effectLst/>
                        </a:rPr>
                        <a:t>31 May</a:t>
                      </a:r>
                    </a:p>
                    <a:p>
                      <a:endParaRPr lang="en-GB" sz="1200" noProof="0" dirty="0">
                        <a:effectLst/>
                        <a:latin typeface="Calibri" panose="020F0502020204030204" pitchFamily="34" charset="0"/>
                        <a:ea typeface="Calibri" panose="020F0502020204030204" pitchFamily="34" charset="0"/>
                      </a:endParaRPr>
                    </a:p>
                  </a:txBody>
                  <a:tcPr marL="56178" marR="56178" marT="0" marB="0"/>
                </a:tc>
                <a:tc>
                  <a:txBody>
                    <a:bodyPr/>
                    <a:lstStyle/>
                    <a:p>
                      <a:r>
                        <a:rPr lang="en-GB" sz="1100" noProof="0" dirty="0">
                          <a:effectLst/>
                        </a:rPr>
                        <a:t>10:00 – 16:00</a:t>
                      </a:r>
                    </a:p>
                    <a:p>
                      <a:endParaRPr lang="en-GB" sz="1100" noProof="0" dirty="0">
                        <a:effectLst/>
                        <a:highlight>
                          <a:srgbClr val="FFFF00"/>
                        </a:highlight>
                        <a:latin typeface="Calibri" panose="020F0502020204030204" pitchFamily="34" charset="0"/>
                        <a:ea typeface="Calibri" panose="020F0502020204030204" pitchFamily="34" charset="0"/>
                      </a:endParaRPr>
                    </a:p>
                    <a:p>
                      <a:pPr marL="0" algn="l" defTabSz="914400" rtl="0" eaLnBrk="1" latinLnBrk="0" hangingPunct="1"/>
                      <a:r>
                        <a:rPr lang="en-GB" sz="1100" kern="1200" noProof="0" dirty="0">
                          <a:solidFill>
                            <a:schemeClr val="tx1"/>
                          </a:solidFill>
                          <a:effectLst/>
                          <a:latin typeface="+mn-lt"/>
                          <a:ea typeface="+mn-ea"/>
                          <a:cs typeface="+mn-cs"/>
                        </a:rPr>
                        <a:t>16:00  - 18:00</a:t>
                      </a:r>
                    </a:p>
                  </a:txBody>
                  <a:tcPr marL="0" marR="0" marT="0" marB="0"/>
                </a:tc>
                <a:tc>
                  <a:txBody>
                    <a:bodyPr/>
                    <a:lstStyle/>
                    <a:p>
                      <a:r>
                        <a:rPr lang="en-GB" sz="1100" noProof="0" dirty="0">
                          <a:effectLst/>
                        </a:rPr>
                        <a:t>Succeeding as a publicly listed Company</a:t>
                      </a:r>
                    </a:p>
                    <a:p>
                      <a:endParaRPr lang="en-GB" sz="1100" noProof="0" dirty="0">
                        <a:effectLst/>
                        <a:latin typeface="Calibri" panose="020F0502020204030204" pitchFamily="34" charset="0"/>
                        <a:ea typeface="Calibri" panose="020F0502020204030204" pitchFamily="34" charset="0"/>
                      </a:endParaRPr>
                    </a:p>
                    <a:p>
                      <a:r>
                        <a:rPr lang="en-GB" sz="1100" noProof="0" dirty="0">
                          <a:effectLst/>
                          <a:latin typeface="+mj-lt"/>
                          <a:ea typeface="Calibri" panose="020F0502020204030204" pitchFamily="34" charset="0"/>
                        </a:rPr>
                        <a:t>Drinks and food on the terrasse</a:t>
                      </a:r>
                    </a:p>
                  </a:txBody>
                  <a:tcPr marL="56178" marR="56178"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noProof="0" dirty="0">
                          <a:effectLst/>
                        </a:rPr>
                        <a:t>Pareto Securities,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noProof="0" dirty="0" err="1">
                          <a:effectLst/>
                        </a:rPr>
                        <a:t>Dronning</a:t>
                      </a:r>
                      <a:r>
                        <a:rPr lang="en-GB" sz="1100" noProof="0" dirty="0">
                          <a:effectLst/>
                        </a:rPr>
                        <a:t> </a:t>
                      </a:r>
                      <a:r>
                        <a:rPr lang="en-GB" sz="1100" noProof="0" dirty="0" err="1">
                          <a:effectLst/>
                        </a:rPr>
                        <a:t>Maudsgate</a:t>
                      </a:r>
                      <a:r>
                        <a:rPr lang="en-GB" sz="1100" noProof="0" dirty="0">
                          <a:effectLst/>
                        </a:rPr>
                        <a:t> 3, Oslo</a:t>
                      </a:r>
                      <a:endParaRPr lang="en-GB" sz="1100" noProof="0" dirty="0">
                        <a:effectLst/>
                        <a:latin typeface="Calibri" panose="020F0502020204030204" pitchFamily="34" charset="0"/>
                        <a:ea typeface="Calibri" panose="020F0502020204030204" pitchFamily="34" charset="0"/>
                      </a:endParaRPr>
                    </a:p>
                  </a:txBody>
                  <a:tcPr marL="56178" marR="56178" marT="0" marB="0"/>
                </a:tc>
                <a:extLst>
                  <a:ext uri="{0D108BD9-81ED-4DB2-BD59-A6C34878D82A}">
                    <a16:rowId xmlns:a16="http://schemas.microsoft.com/office/drawing/2014/main" val="505772514"/>
                  </a:ext>
                </a:extLst>
              </a:tr>
              <a:tr h="249678">
                <a:tc>
                  <a:txBody>
                    <a:bodyPr/>
                    <a:lstStyle/>
                    <a:p>
                      <a:r>
                        <a:rPr lang="en-GB" sz="1100" noProof="0" dirty="0">
                          <a:effectLst/>
                        </a:rPr>
                        <a:t>22/ 23 /24</a:t>
                      </a:r>
                      <a:r>
                        <a:rPr lang="en-GB" sz="1100" kern="1200" noProof="0" dirty="0">
                          <a:solidFill>
                            <a:schemeClr val="tx1"/>
                          </a:solidFill>
                          <a:effectLst/>
                          <a:latin typeface="+mn-lt"/>
                          <a:ea typeface="+mn-ea"/>
                          <a:cs typeface="+mn-cs"/>
                        </a:rPr>
                        <a:t> June</a:t>
                      </a:r>
                    </a:p>
                  </a:txBody>
                  <a:tcPr marL="56178" marR="56178" marT="0" marB="0"/>
                </a:tc>
                <a:tc>
                  <a:txBody>
                    <a:bodyPr/>
                    <a:lstStyle/>
                    <a:p>
                      <a:r>
                        <a:rPr lang="en-GB" sz="1100" noProof="0" dirty="0">
                          <a:effectLst/>
                        </a:rPr>
                        <a:t> </a:t>
                      </a:r>
                      <a:endParaRPr lang="en-GB" sz="1200" noProof="0" dirty="0">
                        <a:effectLst/>
                        <a:latin typeface="Calibri" panose="020F0502020204030204" pitchFamily="34" charset="0"/>
                        <a:ea typeface="Calibri" panose="020F0502020204030204" pitchFamily="34" charset="0"/>
                      </a:endParaRPr>
                    </a:p>
                  </a:txBody>
                  <a:tcPr marL="0" marR="0" marT="0" marB="0"/>
                </a:tc>
                <a:tc gridSpan="2">
                  <a:txBody>
                    <a:bodyPr/>
                    <a:lstStyle/>
                    <a:p>
                      <a:r>
                        <a:rPr lang="en-GB" sz="1100" noProof="0" dirty="0">
                          <a:effectLst/>
                        </a:rPr>
                        <a:t>Campus in Lisbon</a:t>
                      </a:r>
                      <a:endParaRPr lang="en-GB" sz="1200" noProof="0" dirty="0">
                        <a:effectLst/>
                      </a:endParaRPr>
                    </a:p>
                    <a:p>
                      <a:r>
                        <a:rPr lang="en-GB" sz="1100" noProof="0" dirty="0">
                          <a:effectLst/>
                        </a:rPr>
                        <a:t> </a:t>
                      </a:r>
                      <a:endParaRPr lang="en-GB" sz="1200" noProof="0" dirty="0">
                        <a:effectLst/>
                        <a:latin typeface="Calibri" panose="020F0502020204030204" pitchFamily="34" charset="0"/>
                        <a:ea typeface="Calibri" panose="020F0502020204030204" pitchFamily="34" charset="0"/>
                      </a:endParaRPr>
                    </a:p>
                  </a:txBody>
                  <a:tcPr marL="56178" marR="56178" marT="0" marB="0"/>
                </a:tc>
                <a:tc hMerge="1">
                  <a:txBody>
                    <a:bodyPr/>
                    <a:lstStyle/>
                    <a:p>
                      <a:endParaRPr lang="nb-NO"/>
                    </a:p>
                  </a:txBody>
                  <a:tcPr/>
                </a:tc>
                <a:extLst>
                  <a:ext uri="{0D108BD9-81ED-4DB2-BD59-A6C34878D82A}">
                    <a16:rowId xmlns:a16="http://schemas.microsoft.com/office/drawing/2014/main" val="1970602609"/>
                  </a:ext>
                </a:extLst>
              </a:tr>
              <a:tr h="249678">
                <a:tc>
                  <a:txBody>
                    <a:bodyPr/>
                    <a:lstStyle/>
                    <a:p>
                      <a:r>
                        <a:rPr lang="en-GB" sz="1100" noProof="0">
                          <a:effectLst/>
                        </a:rPr>
                        <a:t>September</a:t>
                      </a:r>
                      <a:endParaRPr lang="en-GB" sz="1200" noProof="0">
                        <a:effectLst/>
                        <a:latin typeface="Calibri" panose="020F0502020204030204" pitchFamily="34" charset="0"/>
                        <a:ea typeface="Calibri" panose="020F0502020204030204" pitchFamily="34" charset="0"/>
                      </a:endParaRPr>
                    </a:p>
                  </a:txBody>
                  <a:tcPr marL="56178" marR="56178" marT="0" marB="0"/>
                </a:tc>
                <a:tc>
                  <a:txBody>
                    <a:bodyPr/>
                    <a:lstStyle/>
                    <a:p>
                      <a:r>
                        <a:rPr lang="en-GB" sz="1100" noProof="0">
                          <a:effectLst/>
                        </a:rPr>
                        <a:t> </a:t>
                      </a:r>
                      <a:endParaRPr lang="en-GB" sz="1200" noProof="0">
                        <a:effectLst/>
                        <a:latin typeface="Calibri" panose="020F0502020204030204" pitchFamily="34" charset="0"/>
                        <a:ea typeface="Calibri" panose="020F0502020204030204" pitchFamily="34" charset="0"/>
                      </a:endParaRPr>
                    </a:p>
                  </a:txBody>
                  <a:tcPr marL="0" marR="0" marT="0" marB="0"/>
                </a:tc>
                <a:tc>
                  <a:txBody>
                    <a:bodyPr/>
                    <a:lstStyle/>
                    <a:p>
                      <a:r>
                        <a:rPr lang="en-GB" sz="1100" noProof="0">
                          <a:effectLst/>
                        </a:rPr>
                        <a:t>Closing dinner </a:t>
                      </a:r>
                      <a:endParaRPr lang="en-GB" sz="1200" noProof="0">
                        <a:effectLst/>
                      </a:endParaRPr>
                    </a:p>
                    <a:p>
                      <a:r>
                        <a:rPr lang="en-GB" sz="1100" noProof="0">
                          <a:effectLst/>
                        </a:rPr>
                        <a:t> </a:t>
                      </a:r>
                      <a:endParaRPr lang="en-GB" sz="1200" noProof="0">
                        <a:effectLst/>
                        <a:latin typeface="Calibri" panose="020F0502020204030204" pitchFamily="34" charset="0"/>
                        <a:ea typeface="Calibri" panose="020F0502020204030204" pitchFamily="34" charset="0"/>
                      </a:endParaRPr>
                    </a:p>
                  </a:txBody>
                  <a:tcPr marL="56178" marR="56178" marT="0" marB="0"/>
                </a:tc>
                <a:tc>
                  <a:txBody>
                    <a:bodyPr/>
                    <a:lstStyle/>
                    <a:p>
                      <a:r>
                        <a:rPr lang="en-GB" sz="1100" noProof="0" dirty="0">
                          <a:effectLst/>
                        </a:rPr>
                        <a:t>Oslo Børs, </a:t>
                      </a:r>
                      <a:r>
                        <a:rPr lang="en-GB" sz="1100" noProof="0" dirty="0" err="1">
                          <a:effectLst/>
                        </a:rPr>
                        <a:t>Tollbugaten</a:t>
                      </a:r>
                      <a:r>
                        <a:rPr lang="en-GB" sz="1100" noProof="0" dirty="0">
                          <a:effectLst/>
                        </a:rPr>
                        <a:t> 2, Oslo</a:t>
                      </a:r>
                      <a:endParaRPr lang="en-GB" sz="1200" noProof="0" dirty="0">
                        <a:effectLst/>
                        <a:latin typeface="Calibri" panose="020F0502020204030204" pitchFamily="34" charset="0"/>
                        <a:ea typeface="Calibri" panose="020F0502020204030204" pitchFamily="34" charset="0"/>
                      </a:endParaRPr>
                    </a:p>
                  </a:txBody>
                  <a:tcPr marL="56178" marR="56178" marT="0" marB="0"/>
                </a:tc>
                <a:extLst>
                  <a:ext uri="{0D108BD9-81ED-4DB2-BD59-A6C34878D82A}">
                    <a16:rowId xmlns:a16="http://schemas.microsoft.com/office/drawing/2014/main" val="3412460275"/>
                  </a:ext>
                </a:extLst>
              </a:tr>
            </a:tbl>
          </a:graphicData>
        </a:graphic>
      </p:graphicFrame>
    </p:spTree>
    <p:extLst>
      <p:ext uri="{BB962C8B-B14F-4D97-AF65-F5344CB8AC3E}">
        <p14:creationId xmlns:p14="http://schemas.microsoft.com/office/powerpoint/2010/main" val="3418529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FA4175A-8250-4DB3-9841-E11EE91C28F2}"/>
              </a:ext>
            </a:extLst>
          </p:cNvPr>
          <p:cNvSpPr>
            <a:spLocks noGrp="1"/>
          </p:cNvSpPr>
          <p:nvPr>
            <p:ph type="body" sz="quarter" idx="17"/>
          </p:nvPr>
        </p:nvSpPr>
        <p:spPr/>
        <p:txBody>
          <a:bodyPr/>
          <a:lstStyle/>
          <a:p>
            <a:endParaRPr lang="nb-NO"/>
          </a:p>
        </p:txBody>
      </p:sp>
      <p:sp>
        <p:nvSpPr>
          <p:cNvPr id="4" name="Text Placeholder 3">
            <a:extLst>
              <a:ext uri="{FF2B5EF4-FFF2-40B4-BE49-F238E27FC236}">
                <a16:creationId xmlns:a16="http://schemas.microsoft.com/office/drawing/2014/main" id="{15B7E5E8-BB08-4935-BAF1-590177E651D5}"/>
              </a:ext>
            </a:extLst>
          </p:cNvPr>
          <p:cNvSpPr>
            <a:spLocks noGrp="1"/>
          </p:cNvSpPr>
          <p:nvPr>
            <p:ph type="body" sz="quarter" idx="32"/>
          </p:nvPr>
        </p:nvSpPr>
        <p:spPr>
          <a:xfrm>
            <a:off x="611560" y="1272742"/>
            <a:ext cx="3816424" cy="3269417"/>
          </a:xfrm>
        </p:spPr>
        <p:txBody>
          <a:bodyPr/>
          <a:lstStyle/>
          <a:p>
            <a:pPr marL="285750" indent="-285750">
              <a:buFont typeface="Arial" panose="020B0604020202020204" pitchFamily="34" charset="0"/>
              <a:buChar char="•"/>
            </a:pPr>
            <a:r>
              <a:rPr lang="en-GB" dirty="0">
                <a:solidFill>
                  <a:schemeClr val="accent1"/>
                </a:solidFill>
              </a:rPr>
              <a:t>All participants from the 15 companies can attend</a:t>
            </a:r>
          </a:p>
          <a:p>
            <a:pPr marL="554038" lvl="3" indent="-285750">
              <a:buFont typeface="Arial" panose="020B0604020202020204" pitchFamily="34" charset="0"/>
              <a:buChar char="•"/>
            </a:pPr>
            <a:r>
              <a:rPr lang="en-GB" dirty="0">
                <a:solidFill>
                  <a:schemeClr val="accent1"/>
                </a:solidFill>
              </a:rPr>
              <a:t>Hotel rooms will be paid by Euronext</a:t>
            </a:r>
          </a:p>
          <a:p>
            <a:pPr marL="554038" lvl="3" indent="-285750">
              <a:buFont typeface="Arial" panose="020B0604020202020204" pitchFamily="34" charset="0"/>
              <a:buChar char="•"/>
            </a:pPr>
            <a:r>
              <a:rPr lang="en-GB" dirty="0">
                <a:solidFill>
                  <a:schemeClr val="accent1"/>
                </a:solidFill>
              </a:rPr>
              <a:t>Flights will be paid by the participants   </a:t>
            </a:r>
          </a:p>
          <a:p>
            <a:pPr lvl="1">
              <a:buFont typeface="Arial" panose="020B0604020202020204" pitchFamily="34" charset="0"/>
              <a:buChar char="•"/>
            </a:pPr>
            <a:endParaRPr lang="en-GB" sz="1400" dirty="0">
              <a:solidFill>
                <a:schemeClr val="accent1"/>
              </a:solidFill>
            </a:endParaRPr>
          </a:p>
          <a:p>
            <a:pPr lvl="1">
              <a:buFont typeface="Arial" panose="020B0604020202020204" pitchFamily="34" charset="0"/>
              <a:buChar char="•"/>
            </a:pPr>
            <a:r>
              <a:rPr lang="en-GB" sz="1400" dirty="0">
                <a:solidFill>
                  <a:schemeClr val="accent1"/>
                </a:solidFill>
              </a:rPr>
              <a:t>Only participants registered in the program can attend </a:t>
            </a:r>
          </a:p>
          <a:p>
            <a:pPr marL="285750" indent="-285750">
              <a:buFont typeface="Arial" panose="020B0604020202020204" pitchFamily="34" charset="0"/>
              <a:buChar char="•"/>
            </a:pPr>
            <a:endParaRPr lang="en-GB" dirty="0">
              <a:solidFill>
                <a:schemeClr val="accent1"/>
              </a:solidFill>
            </a:endParaRPr>
          </a:p>
          <a:p>
            <a:pPr marL="285750" indent="-285750">
              <a:buFont typeface="Arial" panose="020B0604020202020204" pitchFamily="34" charset="0"/>
              <a:buChar char="•"/>
            </a:pPr>
            <a:r>
              <a:rPr lang="en-GB" dirty="0">
                <a:solidFill>
                  <a:schemeClr val="accent1"/>
                </a:solidFill>
              </a:rPr>
              <a:t>Final program and official invitation this week </a:t>
            </a:r>
            <a:endParaRPr lang="nb-NO" dirty="0"/>
          </a:p>
        </p:txBody>
      </p:sp>
      <p:sp>
        <p:nvSpPr>
          <p:cNvPr id="2" name="Title 1">
            <a:extLst>
              <a:ext uri="{FF2B5EF4-FFF2-40B4-BE49-F238E27FC236}">
                <a16:creationId xmlns:a16="http://schemas.microsoft.com/office/drawing/2014/main" id="{F499A816-3AD2-4A24-9169-D8A9E87A17FB}"/>
              </a:ext>
            </a:extLst>
          </p:cNvPr>
          <p:cNvSpPr>
            <a:spLocks noGrp="1"/>
          </p:cNvSpPr>
          <p:nvPr>
            <p:ph type="title"/>
          </p:nvPr>
        </p:nvSpPr>
        <p:spPr>
          <a:xfrm>
            <a:off x="517524" y="340916"/>
            <a:ext cx="8105776" cy="280887"/>
          </a:xfrm>
        </p:spPr>
        <p:txBody>
          <a:bodyPr/>
          <a:lstStyle/>
          <a:p>
            <a:r>
              <a:rPr lang="nb-NO" dirty="0"/>
              <a:t>Campus in </a:t>
            </a:r>
            <a:r>
              <a:rPr lang="en-GB" dirty="0"/>
              <a:t>Lisbon – invitation</a:t>
            </a:r>
          </a:p>
        </p:txBody>
      </p:sp>
      <p:sp>
        <p:nvSpPr>
          <p:cNvPr id="8" name="Text Placeholder 7">
            <a:extLst>
              <a:ext uri="{FF2B5EF4-FFF2-40B4-BE49-F238E27FC236}">
                <a16:creationId xmlns:a16="http://schemas.microsoft.com/office/drawing/2014/main" id="{EACE4D9D-4FB1-43A9-AB39-48F64B8BC268}"/>
              </a:ext>
            </a:extLst>
          </p:cNvPr>
          <p:cNvSpPr>
            <a:spLocks noGrp="1"/>
          </p:cNvSpPr>
          <p:nvPr>
            <p:ph type="body" sz="quarter" idx="34"/>
          </p:nvPr>
        </p:nvSpPr>
        <p:spPr/>
        <p:txBody>
          <a:bodyPr/>
          <a:lstStyle/>
          <a:p>
            <a:endParaRPr lang="nb-NO"/>
          </a:p>
        </p:txBody>
      </p:sp>
      <p:sp>
        <p:nvSpPr>
          <p:cNvPr id="9" name="Text Placeholder 8">
            <a:extLst>
              <a:ext uri="{FF2B5EF4-FFF2-40B4-BE49-F238E27FC236}">
                <a16:creationId xmlns:a16="http://schemas.microsoft.com/office/drawing/2014/main" id="{115C62E6-E32C-4993-BAA7-8C981C4108A0}"/>
              </a:ext>
            </a:extLst>
          </p:cNvPr>
          <p:cNvSpPr>
            <a:spLocks noGrp="1"/>
          </p:cNvSpPr>
          <p:nvPr>
            <p:ph type="body" sz="quarter" idx="35"/>
          </p:nvPr>
        </p:nvSpPr>
        <p:spPr>
          <a:xfrm>
            <a:off x="4806876" y="1275606"/>
            <a:ext cx="3816424" cy="3269417"/>
          </a:xfrm>
        </p:spPr>
        <p:txBody>
          <a:bodyPr/>
          <a:lstStyle/>
          <a:p>
            <a:r>
              <a:rPr lang="nb-NO" dirty="0" err="1"/>
              <a:t>Possible</a:t>
            </a:r>
            <a:r>
              <a:rPr lang="nb-NO" dirty="0"/>
              <a:t> </a:t>
            </a:r>
            <a:r>
              <a:rPr lang="nb-NO" dirty="0" err="1"/>
              <a:t>flights</a:t>
            </a:r>
            <a:r>
              <a:rPr lang="nb-NO" dirty="0"/>
              <a:t> T/R Oslo by </a:t>
            </a:r>
            <a:r>
              <a:rPr lang="nb-NO" dirty="0" err="1"/>
              <a:t>now</a:t>
            </a:r>
            <a:r>
              <a:rPr lang="nb-NO" dirty="0"/>
              <a:t>:</a:t>
            </a:r>
          </a:p>
          <a:p>
            <a:endParaRPr lang="nb-NO" dirty="0"/>
          </a:p>
          <a:p>
            <a:r>
              <a:rPr lang="nb-NO" sz="900" u="sng" dirty="0" err="1"/>
              <a:t>Wednesday</a:t>
            </a:r>
            <a:r>
              <a:rPr lang="nb-NO" sz="900" u="sng" dirty="0"/>
              <a:t> 22 June</a:t>
            </a:r>
          </a:p>
          <a:p>
            <a:pPr marL="171450" indent="-171450">
              <a:buFont typeface="Arial" panose="020B0604020202020204" pitchFamily="34" charset="0"/>
              <a:buChar char="•"/>
            </a:pPr>
            <a:r>
              <a:rPr lang="nb-NO" sz="1050" dirty="0"/>
              <a:t>Oslo – </a:t>
            </a:r>
            <a:r>
              <a:rPr lang="nb-NO" sz="1050" dirty="0" err="1"/>
              <a:t>Lisbon</a:t>
            </a:r>
            <a:r>
              <a:rPr lang="nb-NO" sz="1050" dirty="0"/>
              <a:t>: 14.35 – 17.45 (Norwegian)</a:t>
            </a:r>
          </a:p>
          <a:p>
            <a:pPr marL="400050" lvl="1" indent="-171450">
              <a:buFont typeface="Arial" panose="020B0604020202020204" pitchFamily="34" charset="0"/>
              <a:buChar char="•"/>
            </a:pPr>
            <a:r>
              <a:rPr lang="nb-NO" sz="1050" dirty="0"/>
              <a:t>In time for </a:t>
            </a:r>
            <a:r>
              <a:rPr lang="nb-NO" sz="1050" dirty="0" err="1"/>
              <a:t>dinner</a:t>
            </a:r>
            <a:r>
              <a:rPr lang="nb-NO" sz="1050" dirty="0"/>
              <a:t> 20.30</a:t>
            </a:r>
          </a:p>
          <a:p>
            <a:endParaRPr lang="nb-NO" sz="1000" b="1" dirty="0"/>
          </a:p>
          <a:p>
            <a:r>
              <a:rPr lang="nb-NO" sz="900" u="sng" dirty="0"/>
              <a:t>Friday 24 June</a:t>
            </a:r>
          </a:p>
          <a:p>
            <a:pPr marL="171450" indent="-171450">
              <a:buFont typeface="Arial" panose="020B0604020202020204" pitchFamily="34" charset="0"/>
              <a:buChar char="•"/>
            </a:pPr>
            <a:r>
              <a:rPr lang="nb-NO" sz="1050" dirty="0" err="1"/>
              <a:t>Lisbon</a:t>
            </a:r>
            <a:r>
              <a:rPr lang="nb-NO" sz="1050" dirty="0"/>
              <a:t> – Oslo: 12.50n- 17.50 (TAP Portugal)</a:t>
            </a:r>
          </a:p>
          <a:p>
            <a:pPr marL="400050" lvl="1" indent="-171450">
              <a:buFont typeface="Arial" panose="020B0604020202020204" pitchFamily="34" charset="0"/>
              <a:buChar char="•"/>
            </a:pPr>
            <a:r>
              <a:rPr lang="nb-NO" sz="900" dirty="0" err="1"/>
              <a:t>Gives</a:t>
            </a:r>
            <a:r>
              <a:rPr lang="nb-NO" sz="900" dirty="0"/>
              <a:t> </a:t>
            </a:r>
            <a:r>
              <a:rPr lang="nb-NO" sz="900" dirty="0" err="1"/>
              <a:t>no</a:t>
            </a:r>
            <a:r>
              <a:rPr lang="nb-NO" sz="900" dirty="0"/>
              <a:t> time to </a:t>
            </a:r>
            <a:r>
              <a:rPr lang="nb-NO" sz="900" dirty="0" err="1"/>
              <a:t>participate</a:t>
            </a:r>
            <a:r>
              <a:rPr lang="nb-NO" sz="900" dirty="0"/>
              <a:t> </a:t>
            </a:r>
            <a:r>
              <a:rPr lang="nb-NO" sz="900" dirty="0" err="1"/>
              <a:t>on</a:t>
            </a:r>
            <a:r>
              <a:rPr lang="nb-NO" sz="900" dirty="0"/>
              <a:t> Friday</a:t>
            </a:r>
          </a:p>
          <a:p>
            <a:pPr marL="171450" indent="-171450">
              <a:buFont typeface="Arial" panose="020B0604020202020204" pitchFamily="34" charset="0"/>
              <a:buChar char="•"/>
            </a:pPr>
            <a:r>
              <a:rPr lang="nb-NO" sz="1050" dirty="0" err="1"/>
              <a:t>Lisbon</a:t>
            </a:r>
            <a:r>
              <a:rPr lang="nb-NO" sz="1050" dirty="0"/>
              <a:t> – Oslo: 16.00 –22.50 (TAP Portugal)</a:t>
            </a:r>
          </a:p>
          <a:p>
            <a:pPr marL="400050" lvl="1" indent="-171450">
              <a:buFont typeface="Arial" panose="020B0604020202020204" pitchFamily="34" charset="0"/>
              <a:buChar char="•"/>
            </a:pPr>
            <a:r>
              <a:rPr lang="nb-NO" sz="900" dirty="0" err="1"/>
              <a:t>Participate</a:t>
            </a:r>
            <a:r>
              <a:rPr lang="nb-NO" sz="900" dirty="0"/>
              <a:t> most of </a:t>
            </a:r>
            <a:r>
              <a:rPr lang="nb-NO" sz="900" dirty="0" err="1"/>
              <a:t>the</a:t>
            </a:r>
            <a:r>
              <a:rPr lang="nb-NO" sz="900" dirty="0"/>
              <a:t> </a:t>
            </a:r>
            <a:r>
              <a:rPr lang="nb-NO" sz="900" dirty="0" err="1"/>
              <a:t>day</a:t>
            </a:r>
            <a:endParaRPr lang="nb-NO" sz="900" dirty="0"/>
          </a:p>
          <a:p>
            <a:endParaRPr lang="nb-NO" sz="1000" b="1" u="sng" dirty="0"/>
          </a:p>
          <a:p>
            <a:r>
              <a:rPr lang="nb-NO" sz="900" u="sng" dirty="0" err="1"/>
              <a:t>Saturday</a:t>
            </a:r>
            <a:r>
              <a:rPr lang="nb-NO" sz="900" u="sng" dirty="0"/>
              <a:t> 25 June</a:t>
            </a:r>
          </a:p>
          <a:p>
            <a:pPr marL="171450" indent="-171450">
              <a:buFont typeface="Arial" panose="020B0604020202020204" pitchFamily="34" charset="0"/>
              <a:buChar char="•"/>
            </a:pPr>
            <a:r>
              <a:rPr lang="nb-NO" sz="1000" dirty="0" err="1"/>
              <a:t>Lisbon</a:t>
            </a:r>
            <a:r>
              <a:rPr lang="nb-NO" sz="1000" dirty="0"/>
              <a:t> – Oslo: 12.50n- 17.50 (TAP Portugal)</a:t>
            </a:r>
          </a:p>
          <a:p>
            <a:endParaRPr lang="nb-NO" sz="1000" b="1" dirty="0"/>
          </a:p>
          <a:p>
            <a:endParaRPr lang="nb-NO" sz="1000" b="1" dirty="0"/>
          </a:p>
          <a:p>
            <a:pPr marL="400050" lvl="1" indent="-171450">
              <a:buFont typeface="Arial" panose="020B0604020202020204" pitchFamily="34" charset="0"/>
              <a:buChar char="•"/>
            </a:pPr>
            <a:endParaRPr lang="nb-NO" sz="1050" dirty="0"/>
          </a:p>
          <a:p>
            <a:pPr marL="400050" lvl="1" indent="-171450">
              <a:buFont typeface="Arial" panose="020B0604020202020204" pitchFamily="34" charset="0"/>
              <a:buChar char="•"/>
            </a:pPr>
            <a:endParaRPr lang="nb-NO" dirty="0"/>
          </a:p>
          <a:p>
            <a:pPr marL="171450" indent="-171450">
              <a:buFont typeface="Arial" panose="020B0604020202020204" pitchFamily="34" charset="0"/>
              <a:buChar char="•"/>
            </a:pPr>
            <a:endParaRPr lang="nb-NO" dirty="0"/>
          </a:p>
        </p:txBody>
      </p:sp>
    </p:spTree>
    <p:extLst>
      <p:ext uri="{BB962C8B-B14F-4D97-AF65-F5344CB8AC3E}">
        <p14:creationId xmlns:p14="http://schemas.microsoft.com/office/powerpoint/2010/main" val="196828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DDB04-1DE8-45DE-8518-B08FB171526D}"/>
              </a:ext>
            </a:extLst>
          </p:cNvPr>
          <p:cNvSpPr>
            <a:spLocks noGrp="1"/>
          </p:cNvSpPr>
          <p:nvPr>
            <p:ph type="title"/>
          </p:nvPr>
        </p:nvSpPr>
        <p:spPr/>
        <p:txBody>
          <a:bodyPr/>
          <a:lstStyle/>
          <a:p>
            <a:r>
              <a:rPr lang="nb-NO" dirty="0"/>
              <a:t>Campus in </a:t>
            </a:r>
            <a:r>
              <a:rPr lang="nb-NO" dirty="0" err="1"/>
              <a:t>Lisbon</a:t>
            </a:r>
            <a:r>
              <a:rPr lang="nb-NO" dirty="0"/>
              <a:t> - program</a:t>
            </a:r>
          </a:p>
        </p:txBody>
      </p:sp>
      <p:sp>
        <p:nvSpPr>
          <p:cNvPr id="7" name="Text Placeholder 6">
            <a:extLst>
              <a:ext uri="{FF2B5EF4-FFF2-40B4-BE49-F238E27FC236}">
                <a16:creationId xmlns:a16="http://schemas.microsoft.com/office/drawing/2014/main" id="{1B7F3FA2-8FAE-4240-928F-6AF881C7E405}"/>
              </a:ext>
            </a:extLst>
          </p:cNvPr>
          <p:cNvSpPr>
            <a:spLocks noGrp="1"/>
          </p:cNvSpPr>
          <p:nvPr>
            <p:ph type="body" sz="quarter" idx="34"/>
          </p:nvPr>
        </p:nvSpPr>
        <p:spPr/>
        <p:txBody>
          <a:bodyPr/>
          <a:lstStyle/>
          <a:p>
            <a:endParaRPr lang="nb-NO"/>
          </a:p>
        </p:txBody>
      </p:sp>
      <p:sp>
        <p:nvSpPr>
          <p:cNvPr id="4" name="Text Placeholder 3">
            <a:extLst>
              <a:ext uri="{FF2B5EF4-FFF2-40B4-BE49-F238E27FC236}">
                <a16:creationId xmlns:a16="http://schemas.microsoft.com/office/drawing/2014/main" id="{883B92D6-AD0C-4354-9C17-A06A4BE794CA}"/>
              </a:ext>
            </a:extLst>
          </p:cNvPr>
          <p:cNvSpPr>
            <a:spLocks noGrp="1"/>
          </p:cNvSpPr>
          <p:nvPr>
            <p:ph type="body" sz="quarter" idx="35"/>
          </p:nvPr>
        </p:nvSpPr>
        <p:spPr/>
        <p:txBody>
          <a:bodyPr/>
          <a:lstStyle/>
          <a:p>
            <a:pPr marL="0" indent="0"/>
            <a:r>
              <a:rPr lang="en-GB" sz="1200" dirty="0"/>
              <a:t>Wednesday 22 June</a:t>
            </a:r>
          </a:p>
          <a:p>
            <a:pPr marL="361950" lvl="2" indent="-285750">
              <a:buFont typeface="Arial" panose="020B0604020202020204" pitchFamily="34" charset="0"/>
              <a:buChar char="•"/>
            </a:pPr>
            <a:r>
              <a:rPr lang="en-GB" sz="1050" dirty="0"/>
              <a:t>18.00 Welcome reception hosted by Euronext</a:t>
            </a:r>
          </a:p>
          <a:p>
            <a:pPr marL="361950" lvl="2" indent="-285750">
              <a:buFont typeface="Arial" panose="020B0604020202020204" pitchFamily="34" charset="0"/>
              <a:buChar char="•"/>
            </a:pPr>
            <a:r>
              <a:rPr lang="en-GB" sz="1050" dirty="0"/>
              <a:t>20.30 Dinner with the Norwegian group</a:t>
            </a:r>
          </a:p>
          <a:p>
            <a:pPr marL="0" indent="0"/>
            <a:endParaRPr lang="en-GB" sz="1200" dirty="0"/>
          </a:p>
          <a:p>
            <a:pPr marL="0" indent="0"/>
            <a:r>
              <a:rPr lang="en-GB" sz="1200" dirty="0"/>
              <a:t>Thursday 23 June</a:t>
            </a:r>
          </a:p>
          <a:p>
            <a:pPr marL="361950" lvl="2" indent="-285750">
              <a:buFont typeface="Arial" panose="020B0604020202020204" pitchFamily="34" charset="0"/>
              <a:buChar char="•"/>
            </a:pPr>
            <a:r>
              <a:rPr lang="en-GB" sz="1050" dirty="0"/>
              <a:t>08.30 – 22.30  </a:t>
            </a:r>
          </a:p>
          <a:p>
            <a:pPr marL="76200" lvl="2" indent="0">
              <a:buNone/>
            </a:pPr>
            <a:endParaRPr lang="en-GB" sz="1050" dirty="0"/>
          </a:p>
          <a:p>
            <a:pPr marL="0" indent="0"/>
            <a:r>
              <a:rPr lang="en-GB" sz="1200" dirty="0"/>
              <a:t>Friday 24 June</a:t>
            </a:r>
          </a:p>
          <a:p>
            <a:pPr marL="361950" lvl="2" indent="-285750">
              <a:buFont typeface="Arial" panose="020B0604020202020204" pitchFamily="34" charset="0"/>
              <a:buChar char="•"/>
            </a:pPr>
            <a:r>
              <a:rPr lang="en-GB" sz="1050" dirty="0"/>
              <a:t>08.30 – 14.00</a:t>
            </a:r>
          </a:p>
          <a:p>
            <a:pPr marL="361950" lvl="2" indent="-285750">
              <a:buFont typeface="Arial" panose="020B0604020202020204" pitchFamily="34" charset="0"/>
              <a:buChar char="•"/>
            </a:pPr>
            <a:endParaRPr lang="en-GB" dirty="0"/>
          </a:p>
          <a:p>
            <a:endParaRPr lang="nb-NO" dirty="0"/>
          </a:p>
        </p:txBody>
      </p:sp>
      <p:sp>
        <p:nvSpPr>
          <p:cNvPr id="5" name="Text Placeholder 4">
            <a:extLst>
              <a:ext uri="{FF2B5EF4-FFF2-40B4-BE49-F238E27FC236}">
                <a16:creationId xmlns:a16="http://schemas.microsoft.com/office/drawing/2014/main" id="{7CB951BF-5EA7-490C-85BF-D9FCC306E0CA}"/>
              </a:ext>
            </a:extLst>
          </p:cNvPr>
          <p:cNvSpPr>
            <a:spLocks noGrp="1"/>
          </p:cNvSpPr>
          <p:nvPr>
            <p:ph type="body" sz="quarter" idx="17"/>
          </p:nvPr>
        </p:nvSpPr>
        <p:spPr/>
        <p:txBody>
          <a:bodyPr/>
          <a:lstStyle/>
          <a:p>
            <a:r>
              <a:rPr lang="nb-NO" dirty="0"/>
              <a:t>As of </a:t>
            </a:r>
            <a:r>
              <a:rPr lang="nb-NO" dirty="0" err="1"/>
              <a:t>now</a:t>
            </a:r>
            <a:r>
              <a:rPr lang="nb-NO" dirty="0"/>
              <a:t> </a:t>
            </a:r>
            <a:r>
              <a:rPr lang="nb-NO" dirty="0" err="1"/>
              <a:t>we</a:t>
            </a:r>
            <a:r>
              <a:rPr lang="nb-NO" dirty="0"/>
              <a:t> </a:t>
            </a:r>
            <a:r>
              <a:rPr lang="nb-NO" dirty="0" err="1"/>
              <a:t>expect</a:t>
            </a:r>
            <a:r>
              <a:rPr lang="nb-NO" dirty="0"/>
              <a:t> 239 </a:t>
            </a:r>
            <a:r>
              <a:rPr lang="nb-NO" dirty="0" err="1"/>
              <a:t>participants</a:t>
            </a:r>
            <a:endParaRPr lang="nb-NO" dirty="0"/>
          </a:p>
        </p:txBody>
      </p:sp>
      <p:sp>
        <p:nvSpPr>
          <p:cNvPr id="6" name="Text Placeholder 3">
            <a:extLst>
              <a:ext uri="{FF2B5EF4-FFF2-40B4-BE49-F238E27FC236}">
                <a16:creationId xmlns:a16="http://schemas.microsoft.com/office/drawing/2014/main" id="{229AE675-CF49-416E-85F1-4414F667DCD5}"/>
              </a:ext>
            </a:extLst>
          </p:cNvPr>
          <p:cNvSpPr txBox="1">
            <a:spLocks/>
          </p:cNvSpPr>
          <p:nvPr/>
        </p:nvSpPr>
        <p:spPr>
          <a:xfrm>
            <a:off x="4283968" y="1192768"/>
            <a:ext cx="3816424" cy="3384376"/>
          </a:xfrm>
          <a:prstGeom prst="rect">
            <a:avLst/>
          </a:prstGeom>
        </p:spPr>
        <p:txBody>
          <a:bodyPr/>
          <a:lstStyle>
            <a:lvl1pPr marL="342900" indent="-342900" algn="l" rtl="0" eaLnBrk="1" fontAlgn="base" hangingPunct="1">
              <a:spcBef>
                <a:spcPct val="0"/>
              </a:spcBef>
              <a:spcAft>
                <a:spcPts val="1000"/>
              </a:spcAft>
              <a:buClr>
                <a:srgbClr val="79D100"/>
              </a:buClr>
              <a:defRPr sz="1400" b="0" kern="1200">
                <a:solidFill>
                  <a:schemeClr val="bg2">
                    <a:lumMod val="25000"/>
                  </a:schemeClr>
                </a:solidFill>
                <a:latin typeface="Verdana" panose="020B0604030504040204" pitchFamily="34" charset="0"/>
                <a:ea typeface="Verdana" panose="020B0604030504040204" pitchFamily="34" charset="0"/>
                <a:cs typeface="Calibri" pitchFamily="34" charset="0"/>
              </a:defRPr>
            </a:lvl1pPr>
            <a:lvl2pPr marL="228600" indent="-228600" algn="l" rtl="0" eaLnBrk="1" fontAlgn="base" hangingPunct="1">
              <a:spcBef>
                <a:spcPct val="0"/>
              </a:spcBef>
              <a:spcAft>
                <a:spcPts val="1000"/>
              </a:spcAft>
              <a:buClr>
                <a:schemeClr val="tx1"/>
              </a:buClr>
              <a:buFont typeface="Wingdings" panose="05000000000000000000" pitchFamily="2" charset="2"/>
              <a:buChar char="§"/>
              <a:defRPr sz="1200" b="0" kern="1200">
                <a:solidFill>
                  <a:schemeClr val="bg2">
                    <a:lumMod val="50000"/>
                  </a:schemeClr>
                </a:solidFill>
                <a:latin typeface="Verdana" panose="020B0604030504040204" pitchFamily="34" charset="0"/>
                <a:ea typeface="Verdana" panose="020B0604030504040204" pitchFamily="34" charset="0"/>
                <a:cs typeface="Calibri" pitchFamily="34" charset="0"/>
              </a:defRPr>
            </a:lvl2pPr>
            <a:lvl3pPr marL="419100" indent="-190500" algn="l" rtl="0" eaLnBrk="1" fontAlgn="base" hangingPunct="1">
              <a:spcBef>
                <a:spcPct val="0"/>
              </a:spcBef>
              <a:spcAft>
                <a:spcPts val="1000"/>
              </a:spcAft>
              <a:buClr>
                <a:schemeClr val="tx1"/>
              </a:buClr>
              <a:buSzPct val="100000"/>
              <a:buFont typeface="Wingdings" panose="05000000000000000000" pitchFamily="2" charset="2"/>
              <a:buChar char="§"/>
              <a:defRPr sz="1200" b="0" kern="1200">
                <a:solidFill>
                  <a:schemeClr val="bg2">
                    <a:lumMod val="50000"/>
                  </a:schemeClr>
                </a:solidFill>
                <a:latin typeface="Verdana" panose="020B0604030504040204" pitchFamily="34" charset="0"/>
                <a:ea typeface="Verdana" panose="020B0604030504040204" pitchFamily="34" charset="0"/>
                <a:cs typeface="Calibri" pitchFamily="34" charset="0"/>
              </a:defRPr>
            </a:lvl3pPr>
            <a:lvl4pPr marL="611188" indent="-190500" algn="l" rtl="0" eaLnBrk="1" fontAlgn="base" hangingPunct="1">
              <a:spcBef>
                <a:spcPct val="0"/>
              </a:spcBef>
              <a:spcAft>
                <a:spcPts val="1000"/>
              </a:spcAft>
              <a:buClr>
                <a:schemeClr val="tx1"/>
              </a:buClr>
              <a:buSzPct val="60000"/>
              <a:buFont typeface="Wingdings" panose="05000000000000000000" pitchFamily="2" charset="2"/>
              <a:buChar char="§"/>
              <a:defRPr sz="1200" b="0" kern="1200">
                <a:solidFill>
                  <a:schemeClr val="bg2">
                    <a:lumMod val="50000"/>
                  </a:schemeClr>
                </a:solidFill>
                <a:latin typeface="Verdana" panose="020B0604030504040204" pitchFamily="34" charset="0"/>
                <a:ea typeface="Verdana" panose="020B0604030504040204" pitchFamily="34" charset="0"/>
                <a:cs typeface="Calibri" pitchFamily="34" charset="0"/>
              </a:defRPr>
            </a:lvl4pPr>
            <a:lvl5pPr marL="803275" indent="-190500" algn="l" rtl="0" eaLnBrk="1" fontAlgn="base" hangingPunct="1">
              <a:spcBef>
                <a:spcPct val="0"/>
              </a:spcBef>
              <a:spcAft>
                <a:spcPts val="1000"/>
              </a:spcAft>
              <a:buClr>
                <a:schemeClr val="tx1"/>
              </a:buClr>
              <a:buSzPct val="60000"/>
              <a:buFont typeface="Wingdings" panose="05000000000000000000" pitchFamily="2" charset="2"/>
              <a:buChar char="§"/>
              <a:defRPr sz="1200" b="0" kern="1200">
                <a:solidFill>
                  <a:schemeClr val="bg2">
                    <a:lumMod val="50000"/>
                  </a:schemeClr>
                </a:solidFill>
                <a:latin typeface="Verdana" panose="020B0604030504040204" pitchFamily="34" charset="0"/>
                <a:ea typeface="Verdana" panose="020B0604030504040204" pitchFamily="34" charset="0"/>
                <a:cs typeface="Calibri" pitchFamily="34" charset="0"/>
              </a:defRPr>
            </a:lvl5pPr>
            <a:lvl6pPr marL="996696" indent="-192024" algn="l" defTabSz="914400" rtl="0" eaLnBrk="1" latinLnBrk="0" hangingPunct="1">
              <a:lnSpc>
                <a:spcPct val="100000"/>
              </a:lnSpc>
              <a:spcBef>
                <a:spcPts val="0"/>
              </a:spcBef>
              <a:spcAft>
                <a:spcPts val="1000"/>
              </a:spcAft>
              <a:buClr>
                <a:schemeClr val="tx1"/>
              </a:buClr>
              <a:buSzPct val="110000"/>
              <a:buFont typeface="Lucida Grande"/>
              <a:buChar char="­"/>
              <a:defRPr sz="1200" kern="1200">
                <a:solidFill>
                  <a:schemeClr val="tx2"/>
                </a:solidFill>
                <a:latin typeface="+mn-lt"/>
                <a:ea typeface="+mn-ea"/>
                <a:cs typeface="+mn-cs"/>
              </a:defRPr>
            </a:lvl6pPr>
            <a:lvl7pPr marL="1188720" indent="-192024" algn="l" defTabSz="914400" rtl="0" eaLnBrk="1" latinLnBrk="0" hangingPunct="1">
              <a:lnSpc>
                <a:spcPct val="100000"/>
              </a:lnSpc>
              <a:spcBef>
                <a:spcPts val="0"/>
              </a:spcBef>
              <a:spcAft>
                <a:spcPts val="1000"/>
              </a:spcAft>
              <a:buClr>
                <a:schemeClr val="accent1"/>
              </a:buClr>
              <a:buSzPct val="110000"/>
              <a:buFont typeface="Lucida Grande"/>
              <a:buChar char="­"/>
              <a:defRPr sz="1100" i="1" kern="1200">
                <a:solidFill>
                  <a:schemeClr val="tx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GB" dirty="0"/>
              <a:t>Sheraton </a:t>
            </a:r>
            <a:r>
              <a:rPr lang="en-GB" dirty="0" err="1"/>
              <a:t>Lisboa</a:t>
            </a:r>
            <a:r>
              <a:rPr lang="en-GB" dirty="0"/>
              <a:t> Hotel</a:t>
            </a:r>
          </a:p>
          <a:p>
            <a:pPr marL="285750" indent="-285750">
              <a:buFont typeface="Arial" panose="020B0604020202020204" pitchFamily="34" charset="0"/>
              <a:buChar char="•"/>
            </a:pPr>
            <a:r>
              <a:rPr lang="en-GB" dirty="0">
                <a:solidFill>
                  <a:srgbClr val="000000"/>
                </a:solidFill>
                <a:effectLst/>
                <a:latin typeface="Calibri Light" panose="020F0302020204030204" pitchFamily="34" charset="0"/>
                <a:ea typeface="Calibri" panose="020F0502020204030204" pitchFamily="34" charset="0"/>
              </a:rPr>
              <a:t>20 minutes away from airport</a:t>
            </a:r>
          </a:p>
          <a:p>
            <a:pPr marL="285750" indent="-285750">
              <a:buFont typeface="Arial" panose="020B0604020202020204" pitchFamily="34" charset="0"/>
              <a:buChar char="•"/>
            </a:pPr>
            <a:r>
              <a:rPr lang="en-GB" dirty="0">
                <a:solidFill>
                  <a:srgbClr val="000000"/>
                </a:solidFill>
                <a:effectLst/>
                <a:latin typeface="Calibri Light" panose="020F0302020204030204" pitchFamily="34" charset="0"/>
                <a:ea typeface="Calibri" panose="020F0502020204030204" pitchFamily="34" charset="0"/>
              </a:rPr>
              <a:t>30 minutes away from the school</a:t>
            </a:r>
          </a:p>
          <a:p>
            <a:pPr marL="285750" indent="-285750">
              <a:buFont typeface="Arial" panose="020B0604020202020204" pitchFamily="34" charset="0"/>
              <a:buChar char="•"/>
            </a:pPr>
            <a:r>
              <a:rPr lang="en-GB" dirty="0">
                <a:solidFill>
                  <a:srgbClr val="000000"/>
                </a:solidFill>
                <a:latin typeface="Calibri Light" panose="020F0302020204030204" pitchFamily="34" charset="0"/>
              </a:rPr>
              <a:t>Hotel rooms have been pre-booked for the Wednesday and Thursday nights </a:t>
            </a:r>
          </a:p>
          <a:p>
            <a:pPr marL="285750" indent="-285750">
              <a:buFont typeface="Arial" panose="020B0604020202020204" pitchFamily="34" charset="0"/>
              <a:buChar char="•"/>
            </a:pPr>
            <a:endParaRPr lang="en-GB" dirty="0">
              <a:solidFill>
                <a:srgbClr val="000000"/>
              </a:solidFill>
              <a:latin typeface="Calibri Light" panose="020F0302020204030204" pitchFamily="34" charset="0"/>
            </a:endParaRPr>
          </a:p>
          <a:p>
            <a:pPr marL="0" indent="0"/>
            <a:r>
              <a:rPr lang="en-GB" dirty="0"/>
              <a:t>Nova School of Business and Economics</a:t>
            </a:r>
          </a:p>
          <a:p>
            <a:pPr marL="285750" indent="-285750">
              <a:buFont typeface="Arial" panose="020B0604020202020204" pitchFamily="34" charset="0"/>
              <a:buChar char="•"/>
            </a:pPr>
            <a:r>
              <a:rPr lang="en-GB" dirty="0">
                <a:solidFill>
                  <a:srgbClr val="000000"/>
                </a:solidFill>
                <a:latin typeface="Calibri Light" panose="020F0302020204030204" pitchFamily="34" charset="0"/>
              </a:rPr>
              <a:t>45 minutes by car from school</a:t>
            </a:r>
          </a:p>
          <a:p>
            <a:pPr marL="0" indent="0"/>
            <a:endParaRPr lang="en-GB" sz="1400" dirty="0">
              <a:solidFill>
                <a:srgbClr val="000000"/>
              </a:solidFill>
              <a:effectLst/>
              <a:latin typeface="Calibri Light" panose="020F0302020204030204" pitchFamily="34" charset="0"/>
              <a:ea typeface="Calibri" panose="020F0502020204030204" pitchFamily="34" charset="0"/>
            </a:endParaRPr>
          </a:p>
          <a:p>
            <a:pPr marL="0" indent="0"/>
            <a:r>
              <a:rPr lang="en-GB" sz="1400" dirty="0">
                <a:solidFill>
                  <a:srgbClr val="000000"/>
                </a:solidFill>
                <a:effectLst/>
                <a:latin typeface="Calibri Light" panose="020F0302020204030204" pitchFamily="34" charset="0"/>
                <a:ea typeface="Calibri" panose="020F0502020204030204" pitchFamily="34" charset="0"/>
              </a:rPr>
              <a:t>Shuttles will be available between the hotel, the dinner venue and the school during the seminar.</a:t>
            </a:r>
            <a:endParaRPr lang="en-GB" sz="1100" dirty="0"/>
          </a:p>
          <a:p>
            <a:endParaRPr lang="nb-NO" dirty="0"/>
          </a:p>
        </p:txBody>
      </p:sp>
    </p:spTree>
    <p:extLst>
      <p:ext uri="{BB962C8B-B14F-4D97-AF65-F5344CB8AC3E}">
        <p14:creationId xmlns:p14="http://schemas.microsoft.com/office/powerpoint/2010/main" val="462346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1667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98171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Title (cover) ">
  <a:themeElements>
    <a:clrScheme name="Euronext 2021">
      <a:dk1>
        <a:srgbClr val="008D7F"/>
      </a:dk1>
      <a:lt1>
        <a:srgbClr val="FFFFFF"/>
      </a:lt1>
      <a:dk2>
        <a:srgbClr val="06262D"/>
      </a:dk2>
      <a:lt2>
        <a:srgbClr val="D0D3D4"/>
      </a:lt2>
      <a:accent1>
        <a:srgbClr val="003934"/>
      </a:accent1>
      <a:accent2>
        <a:srgbClr val="00685E"/>
      </a:accent2>
      <a:accent3>
        <a:srgbClr val="009639"/>
      </a:accent3>
      <a:accent4>
        <a:srgbClr val="79D100"/>
      </a:accent4>
      <a:accent5>
        <a:srgbClr val="41B6E6"/>
      </a:accent5>
      <a:accent6>
        <a:srgbClr val="006928"/>
      </a:accent6>
      <a:hlink>
        <a:srgbClr val="008D7F"/>
      </a:hlink>
      <a:folHlink>
        <a:srgbClr val="40A99F"/>
      </a:folHlink>
    </a:clrScheme>
    <a:fontScheme name="Euronex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cmpd="sng">
          <a:solidFill>
            <a:schemeClr val="tx2"/>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Aft>
            <a:spcPts val="1000"/>
          </a:spcAft>
          <a:buClr>
            <a:srgbClr val="79D100"/>
          </a:buClr>
          <a:defRPr sz="1200" smtClean="0">
            <a:solidFill>
              <a:schemeClr val="bg2">
                <a:lumMod val="50000"/>
              </a:schemeClr>
            </a:solidFill>
            <a:latin typeface="+mn-lt"/>
            <a:cs typeface="Calibri" pitchFamily="34" charset="0"/>
          </a:defRPr>
        </a:defPPr>
      </a:lstStyle>
    </a:txDef>
  </a:objectDefaults>
  <a:extraClrSchemeLst/>
  <a:extLst>
    <a:ext uri="{05A4C25C-085E-4340-85A3-A5531E510DB2}">
      <thm15:themeFamily xmlns:thm15="http://schemas.microsoft.com/office/thememl/2012/main" name="Euronext PowerPoint Template 2021 compressed.potx" id="{F4957D31-F0B7-40F4-B38D-46E93BA36A30}" vid="{90B0AB31-5F70-4324-9C38-9084DF993CF5}"/>
    </a:ext>
  </a:extLst>
</a:theme>
</file>

<file path=ppt/theme/theme10.xml><?xml version="1.0" encoding="utf-8"?>
<a:theme xmlns:a="http://schemas.openxmlformats.org/drawingml/2006/main" name="Office Theme">
  <a:themeElements>
    <a:clrScheme name="NYSE_Euronext">
      <a:dk1>
        <a:srgbClr val="008D7F"/>
      </a:dk1>
      <a:lt1>
        <a:srgbClr val="FFFFFF"/>
      </a:lt1>
      <a:dk2>
        <a:srgbClr val="000000"/>
      </a:dk2>
      <a:lt2>
        <a:srgbClr val="FFFFFF"/>
      </a:lt2>
      <a:accent1>
        <a:srgbClr val="41B6E6"/>
      </a:accent1>
      <a:accent2>
        <a:srgbClr val="00685E"/>
      </a:accent2>
      <a:accent3>
        <a:srgbClr val="009639"/>
      </a:accent3>
      <a:accent4>
        <a:srgbClr val="79D100"/>
      </a:accent4>
      <a:accent5>
        <a:srgbClr val="7F7F7F"/>
      </a:accent5>
      <a:accent6>
        <a:srgbClr val="505050"/>
      </a:accent6>
      <a:hlink>
        <a:srgbClr val="008D7F"/>
      </a:hlink>
      <a:folHlink>
        <a:srgbClr val="0092DC"/>
      </a:folHlink>
    </a:clrScheme>
    <a:fontScheme name="NYSE_Euronext_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hapter">
  <a:themeElements>
    <a:clrScheme name="Custom 8">
      <a:dk1>
        <a:srgbClr val="008D7F"/>
      </a:dk1>
      <a:lt1>
        <a:srgbClr val="FFFFFF"/>
      </a:lt1>
      <a:dk2>
        <a:srgbClr val="06262D"/>
      </a:dk2>
      <a:lt2>
        <a:srgbClr val="F1F1F1"/>
      </a:lt2>
      <a:accent1>
        <a:srgbClr val="41B6E6"/>
      </a:accent1>
      <a:accent2>
        <a:srgbClr val="00685E"/>
      </a:accent2>
      <a:accent3>
        <a:srgbClr val="009639"/>
      </a:accent3>
      <a:accent4>
        <a:srgbClr val="79D100"/>
      </a:accent4>
      <a:accent5>
        <a:srgbClr val="D0D3D4"/>
      </a:accent5>
      <a:accent6>
        <a:srgbClr val="505050"/>
      </a:accent6>
      <a:hlink>
        <a:srgbClr val="008D7F"/>
      </a:hlink>
      <a:folHlink>
        <a:srgbClr val="40A99F"/>
      </a:folHlink>
    </a:clrScheme>
    <a:fontScheme name="Euronex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cmpd="sng">
          <a:solidFill>
            <a:schemeClr val="tx2"/>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Aft>
            <a:spcPts val="1000"/>
          </a:spcAft>
          <a:buClr>
            <a:srgbClr val="79D100"/>
          </a:buClr>
          <a:defRPr sz="1200" dirty="0" smtClean="0">
            <a:solidFill>
              <a:schemeClr val="bg2">
                <a:lumMod val="50000"/>
              </a:schemeClr>
            </a:solidFill>
            <a:latin typeface="+mn-lt"/>
            <a:cs typeface="Calibri" pitchFamily="34" charset="0"/>
          </a:defRPr>
        </a:defPPr>
      </a:lstStyle>
    </a:txDef>
  </a:objectDefaults>
  <a:extraClrSchemeLst/>
  <a:extLst>
    <a:ext uri="{05A4C25C-085E-4340-85A3-A5531E510DB2}">
      <thm15:themeFamily xmlns:thm15="http://schemas.microsoft.com/office/thememl/2012/main" name="Euronext PowerPoint Template 2021 compressed.potx" id="{F4957D31-F0B7-40F4-B38D-46E93BA36A30}" vid="{313D5F24-2B5E-4BA8-ABF3-9162FED180C7}"/>
    </a:ext>
  </a:extLst>
</a:theme>
</file>

<file path=ppt/theme/theme3.xml><?xml version="1.0" encoding="utf-8"?>
<a:theme xmlns:a="http://schemas.openxmlformats.org/drawingml/2006/main" name="Text">
  <a:themeElements>
    <a:clrScheme name="Euronext 2021">
      <a:dk1>
        <a:srgbClr val="008D7F"/>
      </a:dk1>
      <a:lt1>
        <a:srgbClr val="FFFFFF"/>
      </a:lt1>
      <a:dk2>
        <a:srgbClr val="06262D"/>
      </a:dk2>
      <a:lt2>
        <a:srgbClr val="D0D3D4"/>
      </a:lt2>
      <a:accent1>
        <a:srgbClr val="003934"/>
      </a:accent1>
      <a:accent2>
        <a:srgbClr val="00685E"/>
      </a:accent2>
      <a:accent3>
        <a:srgbClr val="009639"/>
      </a:accent3>
      <a:accent4>
        <a:srgbClr val="79D100"/>
      </a:accent4>
      <a:accent5>
        <a:srgbClr val="41B6E6"/>
      </a:accent5>
      <a:accent6>
        <a:srgbClr val="006928"/>
      </a:accent6>
      <a:hlink>
        <a:srgbClr val="008D7F"/>
      </a:hlink>
      <a:folHlink>
        <a:srgbClr val="40A99F"/>
      </a:folHlink>
    </a:clrScheme>
    <a:fontScheme name="Euronex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cmpd="sng">
          <a:solidFill>
            <a:schemeClr val="tx2"/>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Aft>
            <a:spcPts val="1000"/>
          </a:spcAft>
          <a:buClr>
            <a:srgbClr val="79D100"/>
          </a:buClr>
          <a:defRPr sz="1200" smtClean="0">
            <a:solidFill>
              <a:schemeClr val="bg2">
                <a:lumMod val="50000"/>
              </a:schemeClr>
            </a:solidFill>
            <a:latin typeface="+mn-lt"/>
            <a:cs typeface="Calibri" pitchFamily="34" charset="0"/>
          </a:defRPr>
        </a:defPPr>
      </a:lstStyle>
    </a:txDef>
  </a:objectDefaults>
  <a:extraClrSchemeLst/>
  <a:extLst>
    <a:ext uri="{05A4C25C-085E-4340-85A3-A5531E510DB2}">
      <thm15:themeFamily xmlns:thm15="http://schemas.microsoft.com/office/thememl/2012/main" name="Euronext PowerPoint Template 2021 compressed.potx" id="{F4957D31-F0B7-40F4-B38D-46E93BA36A30}" vid="{4EDDAB37-775C-4CE8-A8D0-CAF1F678AE9F}"/>
    </a:ext>
  </a:extLst>
</a:theme>
</file>

<file path=ppt/theme/theme4.xml><?xml version="1.0" encoding="utf-8"?>
<a:theme xmlns:a="http://schemas.openxmlformats.org/drawingml/2006/main" name="Contacts">
  <a:themeElements>
    <a:clrScheme name="Euronext 2021">
      <a:dk1>
        <a:srgbClr val="008D7F"/>
      </a:dk1>
      <a:lt1>
        <a:srgbClr val="FFFFFF"/>
      </a:lt1>
      <a:dk2>
        <a:srgbClr val="06262D"/>
      </a:dk2>
      <a:lt2>
        <a:srgbClr val="D0D3D4"/>
      </a:lt2>
      <a:accent1>
        <a:srgbClr val="003934"/>
      </a:accent1>
      <a:accent2>
        <a:srgbClr val="00685E"/>
      </a:accent2>
      <a:accent3>
        <a:srgbClr val="009639"/>
      </a:accent3>
      <a:accent4>
        <a:srgbClr val="79D100"/>
      </a:accent4>
      <a:accent5>
        <a:srgbClr val="41B6E6"/>
      </a:accent5>
      <a:accent6>
        <a:srgbClr val="006928"/>
      </a:accent6>
      <a:hlink>
        <a:srgbClr val="008D7F"/>
      </a:hlink>
      <a:folHlink>
        <a:srgbClr val="40A99F"/>
      </a:folHlink>
    </a:clrScheme>
    <a:fontScheme name="Euronex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cmpd="sng">
          <a:solidFill>
            <a:schemeClr val="tx2"/>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Aft>
            <a:spcPts val="1000"/>
          </a:spcAft>
          <a:buClr>
            <a:srgbClr val="79D100"/>
          </a:buClr>
          <a:defRPr sz="1200" dirty="0" smtClean="0">
            <a:solidFill>
              <a:schemeClr val="bg2">
                <a:lumMod val="50000"/>
              </a:schemeClr>
            </a:solidFill>
            <a:latin typeface="+mn-lt"/>
            <a:cs typeface="Calibri" pitchFamily="34" charset="0"/>
          </a:defRPr>
        </a:defPPr>
      </a:lstStyle>
    </a:txDef>
  </a:objectDefaults>
  <a:extraClrSchemeLst/>
  <a:extLst>
    <a:ext uri="{05A4C25C-085E-4340-85A3-A5531E510DB2}">
      <thm15:themeFamily xmlns:thm15="http://schemas.microsoft.com/office/thememl/2012/main" name="Euronext PowerPoint Template 2021 compressed.potx" id="{F4957D31-F0B7-40F4-B38D-46E93BA36A30}" vid="{BA88BCC7-2411-48C5-A58F-81365AEC224E}"/>
    </a:ext>
  </a:extLst>
</a:theme>
</file>

<file path=ppt/theme/theme5.xml><?xml version="1.0" encoding="utf-8"?>
<a:theme xmlns:a="http://schemas.openxmlformats.org/drawingml/2006/main" name="Appendix">
  <a:themeElements>
    <a:clrScheme name="EURONEXT">
      <a:dk1>
        <a:srgbClr val="008D7F"/>
      </a:dk1>
      <a:lt1>
        <a:srgbClr val="FFFFFF"/>
      </a:lt1>
      <a:dk2>
        <a:srgbClr val="000000"/>
      </a:dk2>
      <a:lt2>
        <a:srgbClr val="EAEAEA"/>
      </a:lt2>
      <a:accent1>
        <a:srgbClr val="41B6E6"/>
      </a:accent1>
      <a:accent2>
        <a:srgbClr val="00685E"/>
      </a:accent2>
      <a:accent3>
        <a:srgbClr val="009639"/>
      </a:accent3>
      <a:accent4>
        <a:srgbClr val="79D100"/>
      </a:accent4>
      <a:accent5>
        <a:srgbClr val="7F7F7F"/>
      </a:accent5>
      <a:accent6>
        <a:srgbClr val="505050"/>
      </a:accent6>
      <a:hlink>
        <a:srgbClr val="008D7F"/>
      </a:hlink>
      <a:folHlink>
        <a:srgbClr val="0092DC"/>
      </a:folHlink>
    </a:clrScheme>
    <a:fontScheme name="Euronex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cmpd="sng">
          <a:solidFill>
            <a:schemeClr val="tx2"/>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Aft>
            <a:spcPts val="1000"/>
          </a:spcAft>
          <a:buClr>
            <a:srgbClr val="79D100"/>
          </a:buClr>
          <a:defRPr sz="1200" dirty="0" smtClean="0">
            <a:solidFill>
              <a:schemeClr val="bg2">
                <a:lumMod val="50000"/>
              </a:schemeClr>
            </a:solidFill>
            <a:latin typeface="+mn-lt"/>
            <a:cs typeface="Calibri" pitchFamily="34" charset="0"/>
          </a:defRPr>
        </a:defPPr>
      </a:lstStyle>
    </a:txDef>
  </a:objectDefaults>
  <a:extraClrSchemeLst/>
  <a:extLst>
    <a:ext uri="{05A4C25C-085E-4340-85A3-A5531E510DB2}">
      <thm15:themeFamily xmlns:thm15="http://schemas.microsoft.com/office/thememl/2012/main" name="Euronext PowerPoint Template 2021 compressed.potx" id="{F4957D31-F0B7-40F4-B38D-46E93BA36A30}" vid="{06D98022-0409-443B-A112-AD9AA7896A1F}"/>
    </a:ext>
  </a:extLst>
</a:theme>
</file>

<file path=ppt/theme/theme6.xml><?xml version="1.0" encoding="utf-8"?>
<a:theme xmlns:a="http://schemas.openxmlformats.org/drawingml/2006/main" name="End slide / Thank you slide">
  <a:themeElements>
    <a:clrScheme name="EURONEXT">
      <a:dk1>
        <a:srgbClr val="008D7F"/>
      </a:dk1>
      <a:lt1>
        <a:srgbClr val="FFFFFF"/>
      </a:lt1>
      <a:dk2>
        <a:srgbClr val="000000"/>
      </a:dk2>
      <a:lt2>
        <a:srgbClr val="EAEAEA"/>
      </a:lt2>
      <a:accent1>
        <a:srgbClr val="41B6E6"/>
      </a:accent1>
      <a:accent2>
        <a:srgbClr val="00685E"/>
      </a:accent2>
      <a:accent3>
        <a:srgbClr val="009639"/>
      </a:accent3>
      <a:accent4>
        <a:srgbClr val="79D100"/>
      </a:accent4>
      <a:accent5>
        <a:srgbClr val="7F7F7F"/>
      </a:accent5>
      <a:accent6>
        <a:srgbClr val="505050"/>
      </a:accent6>
      <a:hlink>
        <a:srgbClr val="008D7F"/>
      </a:hlink>
      <a:folHlink>
        <a:srgbClr val="0092DC"/>
      </a:folHlink>
    </a:clrScheme>
    <a:fontScheme name="Euronex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cmpd="sng">
          <a:solidFill>
            <a:schemeClr val="tx2"/>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Aft>
            <a:spcPts val="1000"/>
          </a:spcAft>
          <a:buClr>
            <a:srgbClr val="79D100"/>
          </a:buClr>
          <a:defRPr sz="1200" dirty="0" smtClean="0">
            <a:solidFill>
              <a:schemeClr val="bg2">
                <a:lumMod val="50000"/>
              </a:schemeClr>
            </a:solidFill>
            <a:latin typeface="+mn-lt"/>
            <a:cs typeface="Calibri" pitchFamily="34" charset="0"/>
          </a:defRPr>
        </a:defPPr>
      </a:lstStyle>
    </a:txDef>
  </a:objectDefaults>
  <a:extraClrSchemeLst/>
  <a:extLst>
    <a:ext uri="{05A4C25C-085E-4340-85A3-A5531E510DB2}">
      <thm15:themeFamily xmlns:thm15="http://schemas.microsoft.com/office/thememl/2012/main" name="Euronext PowerPoint Template 2021 compressed.potx" id="{F4957D31-F0B7-40F4-B38D-46E93BA36A30}" vid="{DE0CC9B3-4D25-4808-A6CB-B08F19BB08E6}"/>
    </a:ext>
  </a:extLst>
</a:theme>
</file>

<file path=ppt/theme/theme7.xml><?xml version="1.0" encoding="utf-8"?>
<a:theme xmlns:a="http://schemas.openxmlformats.org/drawingml/2006/main" name="Non-text Slide">
  <a:themeElements>
    <a:clrScheme name="Euronext 2021">
      <a:dk1>
        <a:srgbClr val="008D7F"/>
      </a:dk1>
      <a:lt1>
        <a:srgbClr val="FFFFFF"/>
      </a:lt1>
      <a:dk2>
        <a:srgbClr val="06262D"/>
      </a:dk2>
      <a:lt2>
        <a:srgbClr val="D0D3D4"/>
      </a:lt2>
      <a:accent1>
        <a:srgbClr val="003934"/>
      </a:accent1>
      <a:accent2>
        <a:srgbClr val="00685E"/>
      </a:accent2>
      <a:accent3>
        <a:srgbClr val="009639"/>
      </a:accent3>
      <a:accent4>
        <a:srgbClr val="79D100"/>
      </a:accent4>
      <a:accent5>
        <a:srgbClr val="41B6E6"/>
      </a:accent5>
      <a:accent6>
        <a:srgbClr val="006928"/>
      </a:accent6>
      <a:hlink>
        <a:srgbClr val="008D7F"/>
      </a:hlink>
      <a:folHlink>
        <a:srgbClr val="40A99F"/>
      </a:folHlink>
    </a:clrScheme>
    <a:fontScheme name="Euronex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200" dirty="0">
            <a:solidFill>
              <a:schemeClr val="bg2">
                <a:lumMod val="50000"/>
              </a:schemeClr>
            </a:solidFill>
            <a:latin typeface="+mn-lt"/>
          </a:defRPr>
        </a:defPPr>
      </a:lstStyle>
    </a:txDef>
  </a:objectDefaults>
  <a:extraClrSchemeLst/>
  <a:extLst>
    <a:ext uri="{05A4C25C-085E-4340-85A3-A5531E510DB2}">
      <thm15:themeFamily xmlns:thm15="http://schemas.microsoft.com/office/thememl/2012/main" name="Euronext PowerPoint Template 2021 compressed.potx" id="{F4957D31-F0B7-40F4-B38D-46E93BA36A30}" vid="{DBDF1671-F890-4CF5-9E3F-03F1B8AF214C}"/>
    </a:ext>
  </a:extLst>
</a:theme>
</file>

<file path=ppt/theme/theme8.xml><?xml version="1.0" encoding="utf-8"?>
<a:theme xmlns:a="http://schemas.openxmlformats.org/drawingml/2006/main" name="Disclaimer">
  <a:themeElements>
    <a:clrScheme name="Euronext 2021">
      <a:dk1>
        <a:srgbClr val="008D7F"/>
      </a:dk1>
      <a:lt1>
        <a:srgbClr val="FFFFFF"/>
      </a:lt1>
      <a:dk2>
        <a:srgbClr val="06262D"/>
      </a:dk2>
      <a:lt2>
        <a:srgbClr val="D0D3D4"/>
      </a:lt2>
      <a:accent1>
        <a:srgbClr val="003934"/>
      </a:accent1>
      <a:accent2>
        <a:srgbClr val="00685E"/>
      </a:accent2>
      <a:accent3>
        <a:srgbClr val="009639"/>
      </a:accent3>
      <a:accent4>
        <a:srgbClr val="79D100"/>
      </a:accent4>
      <a:accent5>
        <a:srgbClr val="41B6E6"/>
      </a:accent5>
      <a:accent6>
        <a:srgbClr val="006928"/>
      </a:accent6>
      <a:hlink>
        <a:srgbClr val="008D7F"/>
      </a:hlink>
      <a:folHlink>
        <a:srgbClr val="40A99F"/>
      </a:folHlink>
    </a:clrScheme>
    <a:fontScheme name="Euronex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cmpd="sng">
          <a:solidFill>
            <a:schemeClr val="tx2"/>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Aft>
            <a:spcPts val="1000"/>
          </a:spcAft>
          <a:buClr>
            <a:srgbClr val="79D100"/>
          </a:buClr>
          <a:defRPr sz="1200" dirty="0" smtClean="0">
            <a:solidFill>
              <a:schemeClr val="bg2">
                <a:lumMod val="50000"/>
              </a:schemeClr>
            </a:solidFill>
            <a:latin typeface="+mn-lt"/>
            <a:cs typeface="Calibri" pitchFamily="34" charset="0"/>
          </a:defRPr>
        </a:defPPr>
      </a:lstStyle>
    </a:txDef>
  </a:objectDefaults>
  <a:extraClrSchemeLst/>
  <a:extLst>
    <a:ext uri="{05A4C25C-085E-4340-85A3-A5531E510DB2}">
      <thm15:themeFamily xmlns:thm15="http://schemas.microsoft.com/office/thememl/2012/main" name="Euronext PowerPoint Template 2021 compressed.potx" id="{F4957D31-F0B7-40F4-B38D-46E93BA36A30}" vid="{20DAD715-9A49-4660-BC51-77DF6FF9BCF3}"/>
    </a:ext>
  </a:extLst>
</a:theme>
</file>

<file path=ppt/theme/theme9.xml><?xml version="1.0" encoding="utf-8"?>
<a:theme xmlns:a="http://schemas.openxmlformats.org/drawingml/2006/main" name="Office Theme">
  <a:themeElements>
    <a:clrScheme name="NYSE_Euronext">
      <a:dk1>
        <a:srgbClr val="008D7F"/>
      </a:dk1>
      <a:lt1>
        <a:srgbClr val="FFFFFF"/>
      </a:lt1>
      <a:dk2>
        <a:srgbClr val="000000"/>
      </a:dk2>
      <a:lt2>
        <a:srgbClr val="FFFFFF"/>
      </a:lt2>
      <a:accent1>
        <a:srgbClr val="41B6E6"/>
      </a:accent1>
      <a:accent2>
        <a:srgbClr val="00685E"/>
      </a:accent2>
      <a:accent3>
        <a:srgbClr val="009639"/>
      </a:accent3>
      <a:accent4>
        <a:srgbClr val="79D100"/>
      </a:accent4>
      <a:accent5>
        <a:srgbClr val="7F7F7F"/>
      </a:accent5>
      <a:accent6>
        <a:srgbClr val="505050"/>
      </a:accent6>
      <a:hlink>
        <a:srgbClr val="008D7F"/>
      </a:hlink>
      <a:folHlink>
        <a:srgbClr val="0092DC"/>
      </a:folHlink>
    </a:clrScheme>
    <a:fontScheme name="NYSE_Euronext_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ed853473-fcc1-4630-98f2-d14de53ceb0b">0133-1689588797-159093</_dlc_DocId>
    <_dlc_DocIdUrl xmlns="ed853473-fcc1-4630-98f2-d14de53ceb0b">
      <Url>https://euronext.sharepoint.com/sites/D2/_layouts/15/DocIdRedir.aspx?ID=0133-1689588797-159093</Url>
      <Description>0133-1689588797-159093</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0A30B5F38D2CD844AF965AF5EDE0A086" ma:contentTypeVersion="329" ma:contentTypeDescription="Create a new document." ma:contentTypeScope="" ma:versionID="ac41cbbf76c9dbc3afd0ac6754fb3614">
  <xsd:schema xmlns:xsd="http://www.w3.org/2001/XMLSchema" xmlns:xs="http://www.w3.org/2001/XMLSchema" xmlns:p="http://schemas.microsoft.com/office/2006/metadata/properties" xmlns:ns2="c708f2a2-8ba1-4012-bd2a-beba22b60920" xmlns:ns3="ed853473-fcc1-4630-98f2-d14de53ceb0b" targetNamespace="http://schemas.microsoft.com/office/2006/metadata/properties" ma:root="true" ma:fieldsID="5d20af7cb226f18f0aaef5ce3a7ca3dc" ns2:_="" ns3:_="">
    <xsd:import namespace="c708f2a2-8ba1-4012-bd2a-beba22b60920"/>
    <xsd:import namespace="ed853473-fcc1-4630-98f2-d14de53ceb0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_dlc_DocId" minOccurs="0"/>
                <xsd:element ref="ns3:_dlc_DocIdUrl" minOccurs="0"/>
                <xsd:element ref="ns3:_dlc_DocIdPersistId"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08f2a2-8ba1-4012-bd2a-beba22b609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6" nillable="true" ma:displayName="Length (seconds)"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d853473-fcc1-4630-98f2-d14de53ceb0b" elementFormDefault="qualified">
    <xsd:import namespace="http://schemas.microsoft.com/office/2006/documentManagement/types"/>
    <xsd:import namespace="http://schemas.microsoft.com/office/infopath/2007/PartnerControls"/>
    <xsd:element name="_dlc_DocId" ma:index="13" nillable="true" ma:displayName="Document ID Value" ma:description="The value of the document ID assigned to this item." ma:internalName="_dlc_DocId" ma:readOnly="true">
      <xsd:simpleType>
        <xsd:restriction base="dms:Text"/>
      </xsd:simpleType>
    </xsd:element>
    <xsd:element name="_dlc_DocIdUrl" ma:index="1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Persist ID" ma:description="Keep ID on add." ma:hidden="true" ma:internalName="_dlc_DocIdPersistId" ma:readOnly="true">
      <xsd:simpleType>
        <xsd:restriction base="dms:Boolean"/>
      </xsd:simple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CBBEA3-2FC9-484A-90E4-D6A35B04B21F}">
  <ds:schemaRefs>
    <ds:schemaRef ds:uri="http://schemas.microsoft.com/sharepoint/v3/contenttype/forms"/>
  </ds:schemaRefs>
</ds:datastoreItem>
</file>

<file path=customXml/itemProps2.xml><?xml version="1.0" encoding="utf-8"?>
<ds:datastoreItem xmlns:ds="http://schemas.openxmlformats.org/officeDocument/2006/customXml" ds:itemID="{56EDB440-D9B8-48A1-B486-D7A86C3DBE7B}">
  <ds:schemaRefs>
    <ds:schemaRef ds:uri="http://schemas.microsoft.com/office/2006/metadata/properties"/>
    <ds:schemaRef ds:uri="http://schemas.microsoft.com/office/infopath/2007/PartnerControls"/>
    <ds:schemaRef ds:uri="ed853473-fcc1-4630-98f2-d14de53ceb0b"/>
  </ds:schemaRefs>
</ds:datastoreItem>
</file>

<file path=customXml/itemProps3.xml><?xml version="1.0" encoding="utf-8"?>
<ds:datastoreItem xmlns:ds="http://schemas.openxmlformats.org/officeDocument/2006/customXml" ds:itemID="{8B1DB673-DC26-40EB-869B-BEF9C3E2F31E}">
  <ds:schemaRefs>
    <ds:schemaRef ds:uri="http://schemas.microsoft.com/sharepoint/events"/>
  </ds:schemaRefs>
</ds:datastoreItem>
</file>

<file path=customXml/itemProps4.xml><?xml version="1.0" encoding="utf-8"?>
<ds:datastoreItem xmlns:ds="http://schemas.openxmlformats.org/officeDocument/2006/customXml" ds:itemID="{5D10596F-F90E-46F7-8714-33BB3095F0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08f2a2-8ba1-4012-bd2a-beba22b60920"/>
    <ds:schemaRef ds:uri="ed853473-fcc1-4630-98f2-d14de53ceb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Default Theme</Template>
  <TotalTime>18035</TotalTime>
  <Words>368</Words>
  <Application>Microsoft Office PowerPoint</Application>
  <PresentationFormat>On-screen Show (16:9)</PresentationFormat>
  <Paragraphs>94</Paragraphs>
  <Slides>7</Slides>
  <Notes>6</Notes>
  <HiddenSlides>0</HiddenSlides>
  <MMClips>0</MMClips>
  <ScaleCrop>false</ScaleCrop>
  <HeadingPairs>
    <vt:vector size="4" baseType="variant">
      <vt:variant>
        <vt:lpstr>Theme</vt:lpstr>
      </vt:variant>
      <vt:variant>
        <vt:i4>8</vt:i4>
      </vt:variant>
      <vt:variant>
        <vt:lpstr>Slide Titles</vt:lpstr>
      </vt:variant>
      <vt:variant>
        <vt:i4>7</vt:i4>
      </vt:variant>
    </vt:vector>
  </HeadingPairs>
  <TitlesOfParts>
    <vt:vector size="15" baseType="lpstr">
      <vt:lpstr>Title (cover) </vt:lpstr>
      <vt:lpstr>Chapter</vt:lpstr>
      <vt:lpstr>Text</vt:lpstr>
      <vt:lpstr>Contacts</vt:lpstr>
      <vt:lpstr>Appendix</vt:lpstr>
      <vt:lpstr>End slide / Thank you slide</vt:lpstr>
      <vt:lpstr>Non-text Slide</vt:lpstr>
      <vt:lpstr>Disclaimer</vt:lpstr>
      <vt:lpstr>Practical information</vt:lpstr>
      <vt:lpstr>Coaching x 4 </vt:lpstr>
      <vt:lpstr>IPOready program </vt:lpstr>
      <vt:lpstr>Campus in Lisbon – invitation</vt:lpstr>
      <vt:lpstr>Campus in Lisbon - program</vt:lpstr>
      <vt:lpstr>PowerPoint Presentation</vt:lpstr>
      <vt:lpstr>PowerPoint Presentation</vt:lpstr>
    </vt:vector>
  </TitlesOfParts>
  <Company>Euronext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Heggelund</dc:creator>
  <cp:lastModifiedBy>Anne Heggelund</cp:lastModifiedBy>
  <cp:revision>23</cp:revision>
  <cp:lastPrinted>2022-03-14T17:51:12Z</cp:lastPrinted>
  <dcterms:created xsi:type="dcterms:W3CDTF">2022-03-10T16:31:29Z</dcterms:created>
  <dcterms:modified xsi:type="dcterms:W3CDTF">2022-05-04T11:23:56Z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DH_PPT_012012_LEO</vt:lpwstr>
  </property>
  <property fmtid="{D5CDD505-2E9C-101B-9397-08002B2CF9AE}" pid="4" name="ArticulateGUID">
    <vt:lpwstr>1ADAFE30-3BAA-4E3C-90BA-AE25E21CBF10</vt:lpwstr>
  </property>
  <property fmtid="{D5CDD505-2E9C-101B-9397-08002B2CF9AE}" pid="5" name="ArticulateProjectFull">
    <vt:lpwstr>F:\PROJECTS\JohnsonBeesley\Dignity Healthcare\DH_PPT_012812.ppta</vt:lpwstr>
  </property>
  <property fmtid="{D5CDD505-2E9C-101B-9397-08002B2CF9AE}" pid="6" name="ContentTypeId">
    <vt:lpwstr>0x0101000A30B5F38D2CD844AF965AF5EDE0A086</vt:lpwstr>
  </property>
  <property fmtid="{D5CDD505-2E9C-101B-9397-08002B2CF9AE}" pid="7" name="_dlc_DocIdItemGuid">
    <vt:lpwstr>8dca071f-a43b-4488-b040-5fe8b43810cb</vt:lpwstr>
  </property>
  <property fmtid="{D5CDD505-2E9C-101B-9397-08002B2CF9AE}" pid="8" name="MSIP_Label_ac0b9ce6-6e99-42a1-af95-429494370cbc_Enabled">
    <vt:lpwstr>true</vt:lpwstr>
  </property>
  <property fmtid="{D5CDD505-2E9C-101B-9397-08002B2CF9AE}" pid="9" name="MSIP_Label_ac0b9ce6-6e99-42a1-af95-429494370cbc_SetDate">
    <vt:lpwstr>2022-05-03T13:42:49Z</vt:lpwstr>
  </property>
  <property fmtid="{D5CDD505-2E9C-101B-9397-08002B2CF9AE}" pid="10" name="MSIP_Label_ac0b9ce6-6e99-42a1-af95-429494370cbc_Method">
    <vt:lpwstr>Standard</vt:lpwstr>
  </property>
  <property fmtid="{D5CDD505-2E9C-101B-9397-08002B2CF9AE}" pid="11" name="MSIP_Label_ac0b9ce6-6e99-42a1-af95-429494370cbc_Name">
    <vt:lpwstr>ac0b9ce6-6e99-42a1-af95-429494370cbc</vt:lpwstr>
  </property>
  <property fmtid="{D5CDD505-2E9C-101B-9397-08002B2CF9AE}" pid="12" name="MSIP_Label_ac0b9ce6-6e99-42a1-af95-429494370cbc_SiteId">
    <vt:lpwstr>315b1ee5-c224-498b-871e-c140611d6d07</vt:lpwstr>
  </property>
  <property fmtid="{D5CDD505-2E9C-101B-9397-08002B2CF9AE}" pid="13" name="MSIP_Label_ac0b9ce6-6e99-42a1-af95-429494370cbc_ActionId">
    <vt:lpwstr>abdf93a7-0abf-4a09-8fb6-4a00580add29</vt:lpwstr>
  </property>
  <property fmtid="{D5CDD505-2E9C-101B-9397-08002B2CF9AE}" pid="14" name="MSIP_Label_ac0b9ce6-6e99-42a1-af95-429494370cbc_ContentBits">
    <vt:lpwstr>2</vt:lpwstr>
  </property>
</Properties>
</file>